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xml" ContentType="application/inkml+xml"/>
  <Override PartName="/ppt/notesSlides/notesSlide17.xml" ContentType="application/vnd.openxmlformats-officedocument.presentationml.notesSlide+xml"/>
  <Override PartName="/ppt/ink/ink10.xml" ContentType="application/inkml+xml"/>
  <Override PartName="/ppt/notesSlides/notesSlide18.xml" ContentType="application/vnd.openxmlformats-officedocument.presentationml.notesSlide+xml"/>
  <Override PartName="/ppt/ink/ink1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8.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0.xml" ContentType="application/inkml+xml"/>
  <Override PartName="/ppt/ink/ink2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2.xml" ContentType="application/inkml+xml"/>
  <Override PartName="/ppt/notesSlides/notesSlide36.xml" ContentType="application/vnd.openxmlformats-officedocument.presentationml.notesSlide+xml"/>
  <Override PartName="/ppt/ink/ink23.xml" ContentType="application/inkml+xml"/>
  <Override PartName="/ppt/notesSlides/notesSlide37.xml" ContentType="application/vnd.openxmlformats-officedocument.presentationml.notesSlide+xml"/>
  <Override PartName="/ppt/ink/ink24.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5.xml" ContentType="application/inkml+xml"/>
  <Override PartName="/ppt/notesSlides/notesSlide40.xml" ContentType="application/vnd.openxmlformats-officedocument.presentationml.notesSlide+xml"/>
  <Override PartName="/ppt/ink/ink26.xml" ContentType="application/inkml+xml"/>
  <Override PartName="/ppt/ink/ink27.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28.xml" ContentType="application/inkml+xml"/>
  <Override PartName="/ppt/notesSlides/notesSlide43.xml" ContentType="application/vnd.openxmlformats-officedocument.presentationml.notesSlide+xml"/>
  <Override PartName="/ppt/ink/ink29.xml" ContentType="application/inkml+xml"/>
  <Override PartName="/ppt/notesSlides/notesSlide44.xml" ContentType="application/vnd.openxmlformats-officedocument.presentationml.notesSlide+xml"/>
  <Override PartName="/ppt/ink/ink30.xml" ContentType="application/inkml+xml"/>
  <Override PartName="/ppt/notesSlides/notesSlide45.xml" ContentType="application/vnd.openxmlformats-officedocument.presentationml.notesSlide+xml"/>
  <Override PartName="/ppt/ink/ink31.xml" ContentType="application/inkml+xml"/>
  <Override PartName="/ppt/notesSlides/notesSlide46.xml" ContentType="application/vnd.openxmlformats-officedocument.presentationml.notesSlide+xml"/>
  <Override PartName="/ppt/ink/ink32.xml" ContentType="application/inkml+xml"/>
  <Override PartName="/ppt/notesSlides/notesSlide47.xml" ContentType="application/vnd.openxmlformats-officedocument.presentationml.notesSlide+xml"/>
  <Override PartName="/ppt/ink/ink33.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3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8.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39.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40.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41.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4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43.xml" ContentType="application/inkml+xml"/>
  <Override PartName="/ppt/notesSlides/notesSlide72.xml" ContentType="application/vnd.openxmlformats-officedocument.presentationml.notesSlide+xml"/>
  <Override PartName="/ppt/ink/ink44.xml" ContentType="application/inkml+xml"/>
  <Override PartName="/ppt/notesSlides/notesSlide73.xml" ContentType="application/vnd.openxmlformats-officedocument.presentationml.notesSlide+xml"/>
  <Override PartName="/ppt/ink/ink45.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46.xml" ContentType="application/inkml+xml"/>
  <Override PartName="/ppt/notesSlides/notesSlide76.xml" ContentType="application/vnd.openxmlformats-officedocument.presentationml.notesSlide+xml"/>
  <Override PartName="/ppt/ink/ink47.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48.xml" ContentType="application/inkml+xml"/>
  <Override PartName="/ppt/notesSlides/notesSlide79.xml" ContentType="application/vnd.openxmlformats-officedocument.presentationml.notesSlide+xml"/>
  <Override PartName="/ppt/ink/ink49.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50.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51.xml" ContentType="application/inkml+xml"/>
  <Override PartName="/ppt/notesSlides/notesSlide86.xml" ContentType="application/vnd.openxmlformats-officedocument.presentationml.notesSlide+xml"/>
  <Override PartName="/ppt/ink/ink52.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53.xml" ContentType="application/inkml+xml"/>
  <Override PartName="/ppt/notesSlides/notesSlide90.xml" ContentType="application/vnd.openxmlformats-officedocument.presentationml.notesSlide+xml"/>
  <Override PartName="/ppt/ink/ink54.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1" r:id="rId2"/>
    <p:sldMasterId id="2147483757" r:id="rId3"/>
    <p:sldMasterId id="2147483769" r:id="rId4"/>
    <p:sldMasterId id="2147483783" r:id="rId5"/>
    <p:sldMasterId id="2147483951" r:id="rId6"/>
    <p:sldMasterId id="2147483965" r:id="rId7"/>
    <p:sldMasterId id="2147483979" r:id="rId8"/>
  </p:sldMasterIdLst>
  <p:notesMasterIdLst>
    <p:notesMasterId r:id="rId130"/>
  </p:notesMasterIdLst>
  <p:sldIdLst>
    <p:sldId id="675" r:id="rId9"/>
    <p:sldId id="676" r:id="rId10"/>
    <p:sldId id="677" r:id="rId11"/>
    <p:sldId id="678" r:id="rId12"/>
    <p:sldId id="679" r:id="rId13"/>
    <p:sldId id="746" r:id="rId14"/>
    <p:sldId id="747" r:id="rId15"/>
    <p:sldId id="748" r:id="rId16"/>
    <p:sldId id="682" r:id="rId17"/>
    <p:sldId id="686" r:id="rId18"/>
    <p:sldId id="687" r:id="rId19"/>
    <p:sldId id="684" r:id="rId20"/>
    <p:sldId id="685" r:id="rId21"/>
    <p:sldId id="765" r:id="rId22"/>
    <p:sldId id="749" r:id="rId23"/>
    <p:sldId id="614" r:id="rId24"/>
    <p:sldId id="750" r:id="rId25"/>
    <p:sldId id="615" r:id="rId26"/>
    <p:sldId id="691" r:id="rId27"/>
    <p:sldId id="763" r:id="rId28"/>
    <p:sldId id="752" r:id="rId29"/>
    <p:sldId id="753" r:id="rId30"/>
    <p:sldId id="754" r:id="rId31"/>
    <p:sldId id="755" r:id="rId32"/>
    <p:sldId id="725" r:id="rId33"/>
    <p:sldId id="726" r:id="rId34"/>
    <p:sldId id="695" r:id="rId35"/>
    <p:sldId id="616" r:id="rId36"/>
    <p:sldId id="696" r:id="rId37"/>
    <p:sldId id="617" r:id="rId38"/>
    <p:sldId id="618" r:id="rId39"/>
    <p:sldId id="766" r:id="rId40"/>
    <p:sldId id="767" r:id="rId41"/>
    <p:sldId id="768" r:id="rId42"/>
    <p:sldId id="619" r:id="rId43"/>
    <p:sldId id="770" r:id="rId44"/>
    <p:sldId id="771" r:id="rId45"/>
    <p:sldId id="772" r:id="rId46"/>
    <p:sldId id="773" r:id="rId47"/>
    <p:sldId id="727" r:id="rId48"/>
    <p:sldId id="728" r:id="rId49"/>
    <p:sldId id="774" r:id="rId50"/>
    <p:sldId id="620" r:id="rId51"/>
    <p:sldId id="698" r:id="rId52"/>
    <p:sldId id="787" r:id="rId53"/>
    <p:sldId id="621" r:id="rId54"/>
    <p:sldId id="699" r:id="rId55"/>
    <p:sldId id="622" r:id="rId56"/>
    <p:sldId id="786" r:id="rId57"/>
    <p:sldId id="729" r:id="rId58"/>
    <p:sldId id="710" r:id="rId59"/>
    <p:sldId id="624" r:id="rId60"/>
    <p:sldId id="623" r:id="rId61"/>
    <p:sldId id="625" r:id="rId62"/>
    <p:sldId id="730" r:id="rId63"/>
    <p:sldId id="731" r:id="rId64"/>
    <p:sldId id="626" r:id="rId65"/>
    <p:sldId id="627" r:id="rId66"/>
    <p:sldId id="711" r:id="rId67"/>
    <p:sldId id="700" r:id="rId68"/>
    <p:sldId id="701" r:id="rId69"/>
    <p:sldId id="702" r:id="rId70"/>
    <p:sldId id="628" r:id="rId71"/>
    <p:sldId id="629" r:id="rId72"/>
    <p:sldId id="732" r:id="rId73"/>
    <p:sldId id="733" r:id="rId74"/>
    <p:sldId id="777" r:id="rId75"/>
    <p:sldId id="778" r:id="rId76"/>
    <p:sldId id="779" r:id="rId77"/>
    <p:sldId id="780" r:id="rId78"/>
    <p:sldId id="630" r:id="rId79"/>
    <p:sldId id="673" r:id="rId80"/>
    <p:sldId id="674" r:id="rId81"/>
    <p:sldId id="712" r:id="rId82"/>
    <p:sldId id="631" r:id="rId83"/>
    <p:sldId id="705" r:id="rId84"/>
    <p:sldId id="706" r:id="rId85"/>
    <p:sldId id="707" r:id="rId86"/>
    <p:sldId id="632" r:id="rId87"/>
    <p:sldId id="734" r:id="rId88"/>
    <p:sldId id="735" r:id="rId89"/>
    <p:sldId id="633" r:id="rId90"/>
    <p:sldId id="634" r:id="rId91"/>
    <p:sldId id="635" r:id="rId92"/>
    <p:sldId id="636" r:id="rId93"/>
    <p:sldId id="646" r:id="rId94"/>
    <p:sldId id="651" r:id="rId95"/>
    <p:sldId id="653" r:id="rId96"/>
    <p:sldId id="655" r:id="rId97"/>
    <p:sldId id="716" r:id="rId98"/>
    <p:sldId id="717" r:id="rId99"/>
    <p:sldId id="781" r:id="rId100"/>
    <p:sldId id="718" r:id="rId101"/>
    <p:sldId id="719" r:id="rId102"/>
    <p:sldId id="661" r:id="rId103"/>
    <p:sldId id="782" r:id="rId104"/>
    <p:sldId id="662" r:id="rId105"/>
    <p:sldId id="783" r:id="rId106"/>
    <p:sldId id="784" r:id="rId107"/>
    <p:sldId id="663" r:id="rId108"/>
    <p:sldId id="788" r:id="rId109"/>
    <p:sldId id="785" r:id="rId110"/>
    <p:sldId id="720" r:id="rId111"/>
    <p:sldId id="721" r:id="rId112"/>
    <p:sldId id="789" r:id="rId113"/>
    <p:sldId id="664" r:id="rId114"/>
    <p:sldId id="740" r:id="rId115"/>
    <p:sldId id="741" r:id="rId116"/>
    <p:sldId id="742" r:id="rId117"/>
    <p:sldId id="743" r:id="rId118"/>
    <p:sldId id="665" r:id="rId119"/>
    <p:sldId id="666" r:id="rId120"/>
    <p:sldId id="667" r:id="rId121"/>
    <p:sldId id="668" r:id="rId122"/>
    <p:sldId id="744" r:id="rId123"/>
    <p:sldId id="745" r:id="rId124"/>
    <p:sldId id="723" r:id="rId125"/>
    <p:sldId id="669" r:id="rId126"/>
    <p:sldId id="670" r:id="rId127"/>
    <p:sldId id="722" r:id="rId128"/>
    <p:sldId id="724" r:id="rId129"/>
  </p:sldIdLst>
  <p:sldSz cx="9144000" cy="6858000" type="screen4x3"/>
  <p:notesSz cx="6858000" cy="9144000"/>
  <p:custDataLst>
    <p:tags r:id="rId131"/>
  </p:custData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660033"/>
    <a:srgbClr val="660066"/>
    <a:srgbClr val="00CC00"/>
    <a:srgbClr val="996633"/>
    <a:srgbClr val="6666FF"/>
    <a:srgbClr val="CCFF99"/>
    <a:srgbClr val="6AF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9" autoAdjust="0"/>
    <p:restoredTop sz="93537" autoAdjust="0"/>
  </p:normalViewPr>
  <p:slideViewPr>
    <p:cSldViewPr>
      <p:cViewPr varScale="1">
        <p:scale>
          <a:sx n="70" d="100"/>
          <a:sy n="70" d="100"/>
        </p:scale>
        <p:origin x="122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viewProps" Target="viewProp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126" Type="http://schemas.openxmlformats.org/officeDocument/2006/relationships/slide" Target="slides/slide118.xml"/><Relationship Id="rId13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slide" Target="slides/slide116.xml"/><Relationship Id="rId129" Type="http://schemas.openxmlformats.org/officeDocument/2006/relationships/slide" Target="slides/slide12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tags" Target="tags/tag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07:25.9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9681 13308 271 0,'-2'-12'617'47,"-4"-16"39"-47,-25-20 289 31,-45 4 206-31,63 44-977 0,-5 0-22 16,5 0-11-16,-3 5-3 0,-1 0 0 47,-74 45 650-47,29 10-405 0,45-45-342 0,3 0-18 15,4 2-11-15,-1 3-4 0,3 0-3 16,-2 1 25-16,4 0 17 16,-3 0 8-16,-7 45 95 15,16-44-137-15,0 3-8 0,0-1-3 0,0-1 2 16,0 0-2-16,4-1 0 0,0-1-2 16,2-2-2-16,-4 1 2 0,7-1-2 15,3 17-2-15,-6-19 6 0,0 0 0 16,5 0 0-1,26 29 7-15,-23-33-8 0,-1 1 0 0,-1-2-1 16,5 0 2-16,-7-3-2 16,7 1 4-16,-3-2-3 15,25 19-2-15,-24-20 3 16,-7-4-1-16,19 3 5 0,-13-1-4 0,-1-4 1 0,3 0 2 16,-5-1-1-16,5-1-2 15,-1-2 1-15,-3 0 4 0,3-1-2 0,-3-1 1 16,1-2 2-16,-3-1-3 0,17-11 3 15,-13 7-3-15,-3-1-3 0,-3 2 0 16,2-2 22-16,5-1 15 16,-7 0 6-16,2-1 6 0,-1 0 0 0,-1 1-19 0,2-1-12 15,0-2-6-15,-3 2-6 0,3-2 3 16,-4 1 19-16,9-18 73 16,-9 18-36-16,0-1 8 0,-2 2-15 0,-2-2-6 15,2 2-6-15,1-2-4 0,-5 3-2 16,0-3 0-16,0-15 48 15,-5 17-43-15,1 1 1 0,2 0-2 0,-2-1 11 0,-2-2 2 16,0 2-4-16,0 1-5 16,-9-19 17-16,5 19-52 0,3-1-9 0,-3 0-5 15,4-2 1-15,-4 0-2 16,-1 1 0-16,5-1 1 0,-4 2 1 0,-1 0 1 16,-1-2-2-16,2 6 1 15,-1-1-2-15,-22-11 8 0,10 16-9 16,9 7-5-16,-3 0 5 0,5 2-1 15,-2-1-4-15,-3 1 3 0,9 0 0 0,-7 1-3 16,3-3-56-16,4 2-112 0,-1 0-182 16,-5-1-318-16,8 3-468 0,-5-3-167 15,1-1 11-15,0-10-725 0</inkml:trace>
  <inkml:trace contextRef="#ctx0" brushRef="#br0" timeOffset="1722.436">14335 13126 100 0,'-11'-5'355'0,"1"0"42"0,4 0 30 16,0 2-120-1,-1 1-89-15,-17 0 351 0,17 2-364 16,-3 1 8-16,4-1 9 0,-5 1 8 15,1 1 4-15,4-1-7 0,-4 4-13 0,-1 2-16 16,3-2-18-16,-6 2-18 0,1 3-25 0,-1 0-27 16,1 2-23-16,-1 3 5 15,1 1 2-15,-18 18 101 0,23-16-106 16,-6 2-32-16,1-1-26 0,3 2-14 0,4 0-8 16,-3-2-3-16,3 3-3 15,2-3 0-15,4 18 4 0,4-18-6 16,0-2 3-16,-2 2-2 15,7 1 0-15,-1 18 1 0,0-21-5 0,-2 0 4 16,1 0-2-16,-1-1-2 0,4 2 2 0,-4-1 2 16,5-3 0-16,3 1-2 15,-6-2 2-15,3 0 0 0,3 0 0 0,-1-1 0 0,1 0 1 16,-6 0-1-16,7-2-1 0,-3-3-1 16,-1 1 2-16,15 6 3 15,-11-9 1-15,-7-1-1 0,7-1 41 0,-3 1 31 16,-2-3 15-16,5-1 7 0,-3-3 6 15,3 1-40-15,10-5-6 16,-15 4-20 0,4-3 10-16,30-29 153 0,-34 23-180 15,-1 0 10-15,1 0 5 0,4 1 9 0,-7-4-2 16,3 2 0-16,0-2-5 0,-2-1 5 16,1 3 2-16,-3-2 8 0,0 0 3 0,0-1-1 15,1 0-18-15,-3 1 7 16,0-1 2-16,-2-33 100 15,2 31-103-15,-4-2-1 0,0-3 1 0,0 1-5 16,-4-2-3 0,4 0-12-16,-17-65 3 0,11 71-25 15,0 3-1-15,0 1 3 0,-3-2-3 0,1 3 4 16,-6 1-4-16,1 2-1 0,-3 3-1 16,-1 0-1-16,-3 1 2 0,-1 0 0 15,0-1-1-15,-45-3-6 16,47 10 4-16,1-2 0 0,-1 2-3 0,3 0-12 15,1 0-77-15,-1 0-140 0,-1 2-246 0,5 0-402 16,-5-1-340-16,1 1-83 0,-5-4 70 16,4-3 214-16,-3-2 387 0</inkml:trace>
  <inkml:trace contextRef="#ctx0" brushRef="#br0" timeOffset="2909.0225">11656 11659 48 0,'-10'-6'303'16,"4"0"48"-16,-4 2 22 0,-1 1-83 0,1 0-62 16,-3 1-25-1,3 2-5-15,-35 2 605 0,34-1-600 16,1 1 7-16,4 1 6 0,-5 0 4 15,1 1-20-15,4 1-31 0,0-1-42 0,-3 4-44 16,7 1-38-16,-6 3-24 16,6 3-13-16,-2 3-4 15,2 1-3-15,2 44 61 0,0-43 20 0,0 5 12 16,2-1 4-16,4 0 3 0,4 3-49 0,-1-3-27 16,-1-1-13-16,2 0-4 0,5-1-3 15,-3-3-3-15,3 1 0 0,1-1 0 16,-3-2 0-16,1-2 0 15,3 0 0-15,32 20 7 16,-30-27-6-16,-1 0 0 16,1-1 1-16,39 5 149 0,-39-11-74 0,-3-1 1 15,1 0-23-15,-1-1-3 0,3-3 8 16,-3-2 2-16,1-2 4 0,-5-1 3 16,5 1-24-16,-3 1-20 0,3 0 0 0,-5-3 16 15,3 2 11-15,-7-3 2 0,7 1 6 16,-5 0-7-16,9-11 31 15,-9 8-35-15,-4 1 1 0,4-3 10 0,-1 2 1 16,-3-4-12-16,0 2-7 16,0 0 9-16,5-40 132 15,-7 35-116-15,-4 2-6 16,0-20 42-16,-4 0-13 0,-1 19-53 0,3 0-5 16,-2 1-9-16,2-1-6 0,-6 2-7 15,6-4 13-15,-2 5 11 0,2-2 4 0,-7 1 4 16,7 0-3-16,-6 1-11 0,6-2-17 0,-2 2-5 15,2 0 1-15,-6 4-6 0,8-1 2 16,-7 3-3 0,5 1-1-16,-14-17 3 0,7 19-3 0,-1 1 1 15,4-1-1-15,-4 0 2 0,1 0-1 16,-11-1-4-16,5 7-2 0,7 1 2 0,-7 0 1 16,3 0 1-16,-3 0 1 0,-1 0-1 15,4 1 2-15,-3 2-2 0,-1-1 0 16,3 1 0-16,-18 7-2 0,15-3 4 15,3-2-2-15,-3 2 0 0,-1 0-2 0,3 2-1 16,1 0 1-16,-3 1 2 0,-1 1-1 16,7 3 0-16,-7 1 0 0,3-1-2 15,3 1 1-15,3 2 0 16,0 0 1-16,-3 18-87 0,11 0-750 0,5-20-217 16,1 0-254-1,4-3-36-15,44 1-1262 0</inkml:trace>
  <inkml:trace contextRef="#ctx0" brushRef="#br0" timeOffset="8248.7079">11799 14430 302 0,'-2'-8'358'0,"-4"1"39"15,-4 0-72-15,1 2-80 0,3-2-48 0,0 2-15 16,-4 2-9-16,3-1-3 0,1 0 2 0,-2 1 11 16,0-1 11-16,-1 2 16 0,3 1 16 15,-4-3 10-15,4 4 3 0,-1 2-11 0,1 0-17 16,-2-1-25-16,0 2-16 0,-1 0-16 16,1 2-4-16,-2-1-4 0,-5 3-2 15,3 0-10-15,-3 1-9 16,3 1-8-1,-54 40 307-15,51-35-369 0,3 1-1 16,-13 13 32-16,19-17-48 16,-4 3-6-16,3 0-14 0,1-1-10 0,0 1-5 15,2-1-3-15,2 3 0 0,2-1 0 16,-4 5 2-16,-1-2 4 0,5 2 1 0,0-3 2 16,0 2 2-16,0-3 3 15,9 19 82-15,-7-18-35 0,4 0-2 0,2-2-2 16,-6 1-29-16,9 2-15 0,-5-4-5 15,4 3-5 1,1-1 1-16,55 55 27 16,-52-59-25-16,3-2-1 0,-5 0-1 0,5-1 3 15,-1-2-2-15,-1-3 2 0,-3 2-2 16,5-1 2-16,-3-1-1 0,13 5 1 16,-10-6-2-16,-9-3 4 0,6 0 0 15,-3 0 6-15,-1 0 13 0,2-3 28 0,-1 0 14 16,-1-1 10-16,0-2 2 0,3-2-6 15,-3-1-26-15,1-3-16 0,1-1 4 16,-2-4 2-16,11-21 47 0,-11 18-46 16,-1-1-11-16,1-3-11 0,-4 2-6 15,2-3-7-15,1-25 3 0,-5 24-4 0,0-3-1 16,-2-1 0-16,2 2 1 0,0 1 0 16,-4 0-1-16,2 3 0 0,-2 0-3 15,4 2 3-15,-1 3-4 0,-3 4 4 0,-3 0-2 0,-1 3 9 16,4 2 6-16,-2 1 8 0,-6 1-3 15,2 2-1-15,-5 2-9 16,1-1-11 0,-52 8-183-16,46 0-66 15,-9 2-208-15,-25 7-1576 0,-12-8-586 0,27-8 1503 16,2-7 352-16</inkml:trace>
  <inkml:trace contextRef="#ctx0" brushRef="#br0" timeOffset="10294.6702">9398 13442 129 0,'0'-2'379'15,"0"-1"41"-15,-2-4 489 0,2 5-781 16,0 2-9-16,0 0 17 0,0 0 22 16,0 0 18-16,2 0 13 15,-2 2 236-15,0-2-182 0,0 0 14 0,0 0 10 16,0 0-2-16,0 0-12 0,0 0-15 15,0 0-14-15,0 0-8 0,0 0-12 0,0 0-12 16,0 0-26-16,0-4-21 0,0 3-29 16,-2-1-17-16,2 0-16 0,0 2-9 15,0 0-14-15,0 0-10 0,0-3-20 0,0 3-13 16,0 0-11-16,0 0-6 0,0 0 0 31,0 0-1-31,2 0-29 0,-2 0 29 16,0 0 1-16,4 0 0 15,0 0 0-15,-4-2-2 0,2 2 4 16,-2-2-3-16,0 1 2 0,0 1 5 0,0 1-2 16,0 1-3-1,0 0 3-15,0-2-4 0,0 0 0 16,0 0 1-16,0 0 0 0,0 0 2 0,0-2-1 16,0 2-1-1,0 0-6-15,0 2 5 0,0-2 1 0,0 0 2 16,0 0-2-16,0-2-1 0,0 2-1 15,0 0-2-15,0 0 4 16,0 2-2-16,0-2 1 16,0-4 7-16,0 4-5 0,-2 0 1 15,2 0-2-15,0 0-1 0,0 2 4 16,0-2-2-16,0 2 2 0,0-4-2 16,0 2-2-16,0-2-2 0,0 2 0 0,0 2 2 15,0-2 0-15,0 0 0 0,0 2 0 0,0-2 0 16,0 0 0-16,0 0 0 0,0 0-3 15,0 0 3-15,0 0 0 0,0 0 1 16,0 0 1 0,0 0-2-16,0 0-8 15,0 0 10-15,0 0 1 0,0 0 3 0,0 0-2 16,0 0-1 0,0-2-3-16,0 4 9 15,0-2-7-15,0-2-1 16,0-1-3-16,-4 3 0 0,4-2 0 0,0 2 4 0,0 2-1 15,0-2 0-15,0 1 0 0,0-1-1 16,-4 0 0-16,4 0 0 0,0-1 0 0,0 1 0 16,0 0-2-16,0 0-3 0,0 0 3 15,0 0 0-15,0 0-1 0,0 0 1 16,0 0 1-16,0 0-3 0,0 0 0 0,0 1-1 16,0-1 0-16,0 0 1 0,0-1-1 15,0 1 2-15,0-2 1 16,0 4 4-16,0-2-2 15,0 0 1-15,0 0 0 0,0-2 1 0,0 2 0 16,0 0 0 0,0 0 0-16,0 0 2 0,0 0-4 15,0 0 0-15,0 0 4 0,0 2-1 16,0-2-3-16,0 0 1 0,0 0-1 16,0 0 2-16,0 0-3 0,0-2 2 15,0 2-3-15,0 0 0 0,0 0 0 16,0 0-2-16,0-2 2 0,0 4 2 0,0-2 2 15,0 0-4-15,0 2 2 0,0-1-2 16,0-1 1-16,0-1-2 0,0 1 1 0,0 0-1 16,0 0-1-16,0 0-2 0,4 0 0 15,-4 1-2-15,0-1 3 16,4 4-7-16,-4-1 7 16,0-3 5-1,0 2 0-15,2 3 32 0,-2-3-13 16,5 1 1-16,-3 1-1 0,-2-1-9 15,0 2-5 1,8-2-1-16,-2 20 14 0,-4-15-15 0,6 2 0 16,-6-1 1-16,3-2-2 0,-1 3 0 15,-2-3 3-15,2 2-1 0,-2 0-1 0,6 0-2 16,-6 0-1-16,3 1-1 16,-3 2 1-16,2-4 0 15,0 2 0-15,4 22 4 16,-4-24-3-16,-4-3-1 0,4 0 6 15,-4-2-2-15,2 4 8 16,-2-5-11-16,0-2 7 16,0 0-3-16,0 0-1 0,0 2 0 0,-2-2 0 15,2 0-3-15,0 0 1 0,0 0-30 16,0 1-43-16,0 1-79 0,0 0-117 0,0-1-178 16,0 1-179-1,-4-2-192-15,4-7-1191 0,0-1 1126 0,-4-1 182 16,4-4 224-16</inkml:trace>
  <inkml:trace contextRef="#ctx0" brushRef="#br0" timeOffset="11293.3436">11739 11829 65 0,'-2'1'310'0,"-2"-1"23"16,0 0 14-16,2 0-123 16,-2-4 51-16,2 4-137 0,2-3 20 0,-9 3 16 15,9-2 3-15,-2 1 3 0,-2-1-3 16,4 1-2-16,-2-1-8 0,2-1-3 0,-4 0 5 16,4 0 9-16,0 0 8 0,0-2 10 15,0 1-2-15,0-2-11 0,4 1-27 16,-4 0-34-16,2-1-31 0,4-1-31 0,3-2-26 15,-1 1-13-15,2 0-9 0,1 1-5 16,3-1-2-16,-6 2-2 0,1 3-4 16,-3 0-1-16,0 3 0 0,0 3-1 0,-2 0 1 15,0 3-2-15,-1 14 21 16,1-9 8-16,-2 4 3 0,-2-1 5 0,0-2-3 16,0 2-14-16,-2-2-7 0,2-1-4 15,0 2 0-15,0 0-2 0,2-4-1 0,-2 2-2 16,0-4 2-16,4 1-1 0,0-2 0 15,-2 1 10 1,4 3 112-16,-6-7-40 0,9-1 4 0,-7 3 66 16,2-5-78-16,0 0 3 0,2-2-2 15,-4-1 2 1,15-6-2-16,8-7-54 0,-13 9-26 16,4 3-115-16,11-6-1912 15,-20 8 937-15,-7 2 51 0,0 0 217 16,0-4 319-16</inkml:trace>
  <inkml:trace contextRef="#ctx0" brushRef="#br0" timeOffset="12357.5384">14111 13389 118 0,'-4'-8'356'16,"8"0"39"-16,-4 0 19 15,11-9 23-15,-9 10-306 0,6 0-7 0,-2 2 7 16,0 0-2-16,-1 1-11 0,-3-1-22 16,2 4-24-16,-2-1-21 15,-2 4 9-15,4-1-54 0,-4 0 29 16,4 3 19-16,-2-1 10 0,2-2 29 15,3 4 15-15,-1-3-25 0,2 1-11 0,-2 1 22 32,5-4-6-32,15 8 178 0,-24-6-248 0,3 3-11 15,-3 0-4-15,2 0-1 0,0 2 26 16,-4 0 28-16,0 2 18 16,-4 9 102-16,0-9-108 0,2-1-24 0,2-1-18 15,0-2-10-15,0-1-5 0,0-1-2 16,2-1-1-16,2 1 15 15,2-3 22-15,9-3 12 0,-3-1 3 0,2-1 1 0,3 0-17 16,-5-2-21-16,5 4-12 16,-3-1-7-16,-5 3-2 0,7 1-2 15,3 5-2-15,-17-2 36 0,2 2 32 16,-2 2 31-16,-2 2 27 0,0-3 23 16,0 1-17-16,0 0-17 0,-2-1-15 0,-2 0-17 15,2 1-19-15,-6 0-15 0,1 1-13 16,-3-1-14-16,0 2-6 0,-3-1-10 15,1 2 1-15,-3-1-3 16,-7 8-50-16,15-7-137 0,-3-5-233 0,2 0-340 16,2-3-227-16,-1-2-58 0,1-5 88 0,2-2 216 15,-6-4 327-15</inkml:trace>
  <inkml:trace contextRef="#ctx0" brushRef="#br0" timeOffset="13262.814">11677 14563 49 0,'0'0'288'0,"-4"-1"42"0,0 0 8 0,2 1-62 15,-2-3-45-15,4 3-26 0,0-3-5 0,-2 2-4 16,2-2 2-16,-5 0-3 0,1 1 2 16,2 1 5-16,-2-1 9 0,2 0 2 0,-2 2-1 15,0 0-10-15,2 0-20 0,-4 2-23 31,1 0-31-31,-11 20 99 0,12-14-218 16,2 3-6-16,-3 1-2 0,1-2-1 0,4 0-1 16,0 1-2-16,0 12-1 0,0-13 2 15,4-1 2-15,1 0 0 0,-3-1 0 16,2-1 0-16,-2 1 0 0,6-3 0 16,-6 2 3-1,7-2 0-15,3 0 91 0,-6-5-24 0,0 0 20 0,3 0 10 16,-7-3-26-16,4 1-15 0,2-1-14 15,-2-2-17-15,1 1-11 0,-1-1-7 16,-2 0-3-16,0 3-3 16,-2-1-1-16,8-1 2 0,-5 3-4 15,-3-3 3-15,-2 3 0 0,0 0 20 0,4-1 17 16,-2 2 21-16,-2 2 16 16,0-2 14-16,0 0 70 15,0 0-99-15,0 1-12 0,0 0 3 0,0 6-7 0,0 0-3 16,0 6-2-16,4-2-9 0,0 4-10 15,-4 0-12-15,2 1-6 0,6 3-1 0,-5-1-1 16,3-2-2-16,2-1 4 0,0 0 0 16,1-1-35-1,-7-2-117-15,8 12-963 0,-10-16 97 0,-2-1-98 16,-6-3 58-16,1-6 216 0,-3-5 316 0</inkml:trace>
  <inkml:trace contextRef="#ctx0" brushRef="#br0" timeOffset="14442.9831">9746 13440 14 0,'-5'-5'280'0,"5"0"40"16,0 5 18-16,0-2-111 0,0 0-75 0,5 2-39 16,-1-3-20-16,-4 1 0 0,2-1 2 15,2 1 0-15,-2-1 4 16,-2 1 2-16,8-3 271 0,-8 5-216 16,0 0 19-16,0 2 18 0,0-2 3 15,0 1-5-15,0-1-19 0,0 0-34 16,0 0-34-16,0 0-38 0,2-1-27 15,2-1-4-15,23-13 174 16,-14 7-122-16,3-3 26 0,5-3-9 0,0 2-8 16,1-4-4-1,26-18 57-15,-23 18-74 0,0-5 10 0,-3 3 7 16,5-2 0-16,-4-1-7 0,8-3-41 16,-4 3-18-1,2-4-8-15,111-79 262 16,-102 78-203-16,-5-1-40 15,64-45-4-15,-68 47-28 0,-2 4-2 0,0 1-3 16,0-1 3 0,-5 3-5-16,71-49 6 15,-70 50-3-15,-2 2-1 0,2 1 0 0,-3-1 1 16,3-2-1-16,20-12-2 0,-18 16 0 16,-2-3 0-16,0 3 0 15,-1-1 0-15,22-12-2 0,-19 14 3 0,-7 0 2 16,-1 0 1-16,2 1 1 15,-3-1-1-15,1 3-1 0,-5 0-2 0,2 1 1 16,-1-1 0-16,10-6-1 16,-13 10 1-16,7-3 0 15,9-8 0-15,-11 6 0 0,1-2 0 0,1 3 1 16,-5-1-1-16,3 0 1 0,-3 2 1 0,1-1 0 16,-3 2-1-1,21-15 4-15,-25 15-5 0,0 2 5 0,-1 0 38 16,-1 0 20-16,2 1 12 15,-4-2 4-15,6 3-1 0,-6-2-39 0,5-1-21 16,1 0-12-16,-2 0-1 0,4-1-1 0,-3 0-2 16,3-1-1-16,0 1 0 0,-1-2-2 15,1 4 1-15,-4-1-1 0,2 6 1 0,-6-2-1 16,7 2 0 0,-1-3 0-16,0 3-2 0,-6-2 2 0,-2 4-1 15,6-2-4-15,-6 2-81 0,5-1-137 16,-1 1-214-16,-8-2-285 0,4 0-302 0,-5 6-57 15,-1-4 74-15,-4-2 190 0,4-5 268 16</inkml:trace>
  <inkml:trace contextRef="#ctx0" brushRef="#br0" timeOffset="16079.6505">12099 11911 122 0,'-2'-2'323'0,"-2"1"39"15,2-1 0-15,2 1-108 0,-4 0-63 16,-1-2-14-16,5 3 5 0,0-3 14 0,0 3 4 16,0 0-1-16,0-2-10 0,0 2-12 0,0 0-19 15,0 0-17-15,0 0-25 0,0-1-26 16,0 1-29-16,0 0-21 0,0 1-19 0,0 1-12 15,5-2-6-15,-1 0-3 0,-4 0 47 16,2 3 45-16,4-3 21 0,-2 4 9 16,0-1 5-16,3-2-42 0,-1 3 19 15,0 1 13-15,2-1 7 0,0 0 3 16,1 0-1-16,1 1-63 0,-2-2-31 0,3 3-17 16,3 0 54-16,-6 0 37 0,11 2 16 15,-7-2 8-15,5-3 1 0,14 10-26 16,-14-6-90-16,-1-2-8 0,1 2-1 15,-1 1-1-15,3 0-4 0,-1-2 2 16,1 1-1-16,6 2 1 0,-7-1 2 0,5 0 1 16,-2 1 0-16,0 1-1 0,-1-1 1 15,-1 0-3-15,-3 1 2 0,1 2-2 16,0 0 51-16,-3 1 32 0,3-1 18 0,-5-2 7 16,5 2 4-16,-1 1-48 0,-1-2-31 15,1 4-18-15,-4-1-9 0,5 1-3 0,2-2 0 16,-1 0-5-16,-1 0 4 0,8-1-3 15,-7 0 5-15,7 0-5 0,-6-2 5 0,5 0-3 16,-5-2 4-16,4 2-1 0,2 0 42 16,-7 2 14-16,7-2 10 0,-6 2 2 15,6-2-1-15,-9 2-38 0,3-2-17 0,-3 2-11 16,9 2-2-16,-6-4-9 0,1 1 3 16,1 3 4-16,-2-4-4 0,5 3 0 0,-5-1 1 15,41 29 2-15,-41-29-1 16,-3 1-4-16,1-1 2 0,-1-2 2 15,-3 0 1-15,1 1 0 0,-6-2 5 16,11 1-2-16,0 5-1 0,-5-8-5 16,-6-2 0-16,3 2 0 0,-1-3 4 0,-4 2-2 15,5-2 0-15,3 1-2 0,-6 0 2 16,7 0 2-16,-5 0-4 0,3 0 1 0,1 2 2 16,-4-2-1-16,3 2 0 0,-1 1-2 15,-1-3 0-15,3 3 0 0,-4-2 0 0,-1-2 1 16,1 2-2-16,0 0 2 0,1 0 3 15,-1 0-2-15,0-2-2 0,-3 3 2 16,3-2 2-16,-2 0-2 0,0-1-1 0,3 3-2 16,-5-2 2-16,4 0-4 0,-8 1-3 0,9-1 8 15,-5-1 2-15,2-1-3 0,-2 0 4 0,-3 2-4 16,5-2-1-16,-6 0-3 0,4-1 3 16,-2 1-2-1,0 1 1-15,15 8 11 0,-15-9-6 16,0-1-2-16,2 3-2 0,-4 2-6 0,7-3 9 15,-3 2-6-15,0-2 0 16,21 14 10 0,-21-12-3-16,0-2-4 0,3 1 4 0,-3-1-1 15,0 1-3-15,0 0 2 0,3 2 5 0,-3 0-4 16,-4-2-2-16,6 1 3 16,-2-1-2-16,5 7-4 15,-3-2 5-15,0-4-3 0,-2 1 0 0,5 0 1 0,-9-2-2 16,6 3 0-16,-2-1-1 0,1-4-1 15,-1 2 0-15,-2-2 2 0,2 0 3 0,-2 0 5 16,-2-1-1-16,7 0 4 0,-7 2-1 16,-2-3-7-16,4 1 4 0,-2-1-4 15,-2-1-1-15,0 0-1 0,0 2 0 16,0-2 0-16,0 4 2 0,0-1-1 0,0 0 2 16,4 4-3-16,-4-2-4 0,0 0-7 0,4-3-94 15,-4 1-156-15,-4-1-263 0,0-2-375 16,-2-2-284-16,-5-1-34 0,3-6 94 15,-2-4 240-15,-1-6 363 16</inkml:trace>
  <inkml:trace contextRef="#ctx0" brushRef="#br0" timeOffset="16813.197">11729 12123 131 0,'8'-3'244'0,"-6"-1"13"16,2 0-78-16,0 1-78 0,-1 0-44 0,1 2-15 16,-2-1 1-16,-2 1 10 0,0 1 13 15,0-2 10-15,0 0 11 0,0 1 4 0,0 0 6 16,0 1-1-16,-2-2-2 0,-2 1 3 16,1 0 2-16,-1-1 1 0,0 0 7 15,2 2 13-15,-2-1 6 0,0-1 0 16,-2 2-4-16,4-2-14 0,-3-1-19 15,1 3-13-15,-2-4 83 0,4 3-60 0,2-1 11 16,-8 2 10-16,6 0-6 0,-5 0-16 16,-1 2-19-16,6 1-9 0,-8-1-2 15,-1 3-4-15,1 0-4 0,0 1-2 0,-3 3-16 16,-1-2-20-16,6 1-10 0,-9 1-5 16,3 1-2-16,-3 4-2 0,-4-2 0 15,3 3-3-15,-13 0-81 0,-2 3-164 0,-7-1-233 16,-9 3-221-16,-5-2-101 0,-6-2 37 15,-8 0 141-15</inkml:trace>
  <inkml:trace contextRef="#ctx0" brushRef="#br0" timeOffset="18044.3778">9942 13813 239 0,'-2'-5'278'15,"-6"0"20"1,6 0-90-16,-9-2 258 0,7 7-289 0,2-2 15 15,2 1 10-15,-4 1 9 0,0-2 4 16,4 0 8-16,-2 1 12 0,2-1 12 0,-4 1 15 16,4-2 14-16,0 2-12 0,0-1-29 15,0 1-43-15,0-1-53 0,4 1-52 0,-2-1-40 16,-2 0-24-16,4 1-12 0,0-2-7 16,-2 3 13-16,4-1 33 0,3 1 17 15,-3-2 11-15,0 2 1 0,0 0-10 0,2-1-36 16,-1 2-17-16,3 1-12 0,-4-1 0 15,0 2 3-15,9 2 55 0,-7-1 25 0,3 2 12 16,3 2 3-16,-4-3 0 0,-1 2-55 16,7-2-25-16,-1 3-9 0,-3 0-9 0,5-2 1 15,-1-2-3-15,5 4 0 0,-5-1 2 16,5 1-2-16,0-1 2 0,-3 3 0 16,7-3-4-16,-6 0 2 0,1 3-4 0,1-3 5 15,2 2 2-15,-2 0 52 0,1 0 22 16,1 1 12-16,0 1 1 0,2-1 5 15,-7 1-50-15,7-2-23 0,-2 1-10 0,0 1-5 16,-1-3-5-16,-1 1-2 0,2 1 1 16,-3-3 1-16,1 1 1 0,-2-1-1 0,-1-4 0 15,-1 2-2-15,-1-1-2 16,1 0-1-16,-5 1 1 0,3 0 2 0,1 2-2 16,-3-1 2-16,1 1-2 0,3 0 1 15,-1-2-1-15,-3 4 0 0,3-1 1 0,1-3 0 16,-3 1 1-1,3-1-2-15,10 9 0 0,-15-8 3 0,3-1-3 0,1 0 0 16,-5 0 0-16,5 2-3 0,-8-2 3 16,9 2 0-16,-7 0 3 0,7 0-1 15,-3-1 1-15,-1-1-2 0,1 1 4 0,-1-1-3 16,1 5 4-16,3-3-2 0,-7 0 0 16,6 0-3-16,-7-2 0 0,5 0-1 0,-3 1 0 15,1-1 1 1,19 10 6-16,-21-12-6 0,-3 1 4 0,3 0 1 15,-4-2 2-15,4 3 3 0,-3-1 0 16,3-1-2 0,2 9 9-16,-1-5-11 0,-1-2-3 0,2 1-3 0,-1 0 1 15,3 0-4-15,-5-1 2 0,1 1 4 16,4 1 1-16,-3-2-2 0,-5 2 3 0,4-2-3 16,-4 0 0-16,5-2 0 0,-9 1-2 15,4-3 3-15,4 4-1 0,-1 2-3 16,-3-2 0-16,4-1 1 0,-8 2 0 15,9-3 1-15,-5 2 5 0,2-1-1 0,0 1 1 16,1-1-2-16,-7-1-2 0,8-1 2 16,-4 2-2-16,0-1 2 0,-1 0-2 15,1-3 3-15,-2 2-5 0,0-1 1 0,-2 0 3 16,-2 2-1-16,0-3-1 0,4 2 1 16,-4-2-83-16,0 2-154 0,-6-2-338 0,-2-2-435 15,-9-3-198-15,1-4-10 0,3-7 114 16,-7-11 318-16</inkml:trace>
  <inkml:trace contextRef="#ctx0" brushRef="#br0" timeOffset="19419.2563">12027 14650 28 0,'-4'0'278'15,"1"0"33"-15,-3 0 562 0,6 2-720 0,0-1 10 16,0 1 3-16,0-2-5 0,0 1-11 16,0-1-17-16,0 0-16 0,0 2-15 15,0-1-14-15,0 1-8 0,2-1 2 0,-2-1 6 16,7 3 24-16,1-3 31 0,-6 2 37 16,8-2 24-16,5-2 15 15,7-2 191-15,-9 1-232 0,3-2-13 16,-1 2-14-16,-3-2-15 0,5-2-14 0,-3 2-16 15,-1-2-15-15,3 1-18 0,-1 0-11 0,-3 0 13 16,5 0-2 0,43-15 117-16,-36 10-151 0,-1 2-17 15,0-4-3-15,4 3 20 0,-4-2 17 0,3 0 7 16,6 0 2 0,-6-2 1-16,53-19 8 0,-54 24-63 15,0 0 24-15,-1 0 11 0,3 1 7 0,-4-4 3 16,0 4 1-16,4-1-25 0,-5 0-10 15,5-3-4-15,0 1-7 0,0 2 0 16,0-4-1-16,-4 4-5 0,4-3-2 0,4 3 2 16,-4 0-1-16,-5 0 1 0,1 0 0 15,4-1 2-15,-4-2 0 0,4 0-2 0,-3 4 4 16,-1 0 34-16,0 1 12 0,-2-1 9 16,-1-1 2-16,3 3-2 0,-4 1-33 15,18-10-7-15,-16 10-16 0,-1-4-6 16,-3 2 0-16,1-1 4 0,-1-2-2 0,-1 3-4 15,3 0 5-15,-2 0-2 0,-1-1 1 16,1 1 0-16,-5-2 2 16,15-7-6-16,-15 9 0 0,3-1 2 0,-5 2 0 15,3 2 3-15,1-4-2 0,-4 3 3 0,3-4-1 16,-1 2 0-16,-1-1-1 0,3 3 0 0,-2-3 0 16,3 1 2-16,-3-1-4 0,3 1 3 15,1-1-3-15,-3 0 2 0,-1-1 0 0,3 4-3 16,-3-2 1-16,-2 0 0 15,5 1-2-15,-5 0-2 0,-1 2 0 0,1-3 1 0,4 3 2 16,-5-2-1-16,1 0 0 0,-2 2 0 16,0-2 2-16,1-1 2 0,-1 4-2 0,2-4 2 15,1 5 4-15,-5-5-2 0,4 1-6 16,1 2 3-16,-1-2-1 0,0-2-2 0,1 2-2 16,-3 0 6-16,0-1-3 15,-2 1-1-15,11-4 0 0,-15 10 0 16,2 0-1-16,0-4-3 0,-4 3 1 15,0-1 3-15,2 0 0 0,-2 2 0 0,4-3 0 16,1 1 2-16,-5 2-1 0,2 0-2 16,-2 0 2-16,0 0 3 0,0 0 0 15,0-2 1-15,0 2-3 0,0 0-1 0,-2 0-8 16,2 0-3-16,0 0-44 0,-5-1-70 0,1 1-119 16,2-2-225-16,-6 0-369 0,0-2-299 15,-3-6-82-15,-3-5 49 0,8-10 196 16,-1-7 360-16</inkml:trace>
  <inkml:trace contextRef="#ctx0" brushRef="#br0" timeOffset="20950.7217">11884 12230 114 0,'-4'-4'284'0,"0"1"26"0,4 1-25 16,-2-1-93-16,2-2-57 0,0 1-18 15,0 0-9-15,0-3 4 0,0 4 3 0,0-2 8 16,0 2 9-16,0-1 10 0,0 1 12 0,-5 0 8 16,5 1 10-16,0 0 10 15,-2 1 8-15,2 0 10 16,-8 1 433-16,8 0-440 0,-2 1-15 0,-2 0-23 15,4-1-16-15,0 2-15 16,-2-2-19 0,2 2 32-16,0 7-80 0,0-4-56 0,0 2-1 15,0 0 0-15,0 2 0 0,0 3 0 16,0 2 25-16,0 2 31 0,0 1 15 0,0 1 6 16,0 1 7-16,-4-2-22 0,4 2-10 15,0-1 8-15,0 1 5 0,0-2 1 16,0 3-1-16,4 18 7 0,-2-19-58 15,-2-1-7-15,6 0 1 0,-2-1-3 16,0 3 1-16,-2-2 0 0,3 0 3 0,-3 1 2 16,2-2 35-16,0 1 18 15,-2 18 84-15,-2-16-73 0,0-2-38 16,0-2-19-16,0 2-7 0,0-3-2 0,0 0-5 16,0 2-4-1,0-1 2-15,8 18-4 16,-8-18 2-16,7 16 2 0,-7-15 0 0,2 0 2 0,-2 1-1 15,4 0 4-15,0-1-2 16,-4 1 1-16,0 2 1 0,0 1-2 0,0-2 4 16,0 4 0-16,-4 0 3 0,0-2 0 0,4 0 0 15,-2 1 1-15,2-1-3 0,-7-2 0 16,7 3-2-16,0-4 0 0,-4 2-2 0,4 0-1 16,0 1 0-16,0 0 36 0,0 0 16 15,0 0 11-15,4-2 4 0,-4 3-1 0,0-5-31 16,0 3-17-16,0-2-11 0,0 2-2 15,2-3-5-15,-2 21-1 0,0-20 0 16,-2 1-4-16,2-2 2 0,0 2 5 0,0 1-2 16,-4-1 1-16,4 3 4 15,-4-1-1-15,4 18 0 0,-2-21-2 0,2 0-5 16,0-3 4-16,0 0-1 0,0 2 4 16,0-4 3-16,0 0-2 0,0-1 2 0,-4 1 4 15,4-4-3-15,0 6 3 0,0-5-2 16,0 0-4-16,-4 1-1 0,4-3-3 0,0 1-2 15,0 1 0-15,0-1-1 0,0 1 0 16,0 1 0-16,-2-1 1 0,2 2-3 16,-5-1 3-16,5 1-3 0,-2-2 1 0,2 2-1 15,0-3 1-15,-4 2-2 0,0-1 2 0,4 1 2 16,-2-1-1-16,2-1-2 0,-4 1 0 16,2 21 0-16,-2-24 3 15,4-1-3-15,-4 0-1 0,4 0 1 0,0-2 2 16,0 4-2-16,-2-1 1 0,2 0-2 15,0 0 2-15,0 0-2 0,0 1-2 0,0 1 2 16,0 1 2-16,0 0-4 0,0-1 2 16,0-1 0-16,0 0 0 0,0 0-2 15,-5 1 2-15,5-2 2 0,0 0 0 0,-4 2 1 16,4-2-3-16,0 1 5 0,0-1-4 0,0 0 1 16,0-1-1-16,0 0 3 15,0 0-6-15,0-1 4 0,0 1-1 0,0-2-1 0,0 2 0 16,0-1 1-16,0 0 0 0,0-1 0 0,0-1 2 15,0 2-2-15,0 0-1 0,0 2 3 16,0-2-2-16,0 1 1 0,0 2-2 0,0-2 0 16,4 0 0-16,-4 0 0 0,0 0 0 0,5-3 4 15,-5 2-3-15,0 0 2 16,0-2-2-16,0 3 7 0,0-4-4 16,0 3 2-16,0-4-1 0,0 1 0 0,0-2 2 15,-5 0-1-15,5 0-3 0,-4-2-2 0,4 1-83 16,-2-3-217-16,-12-1-467 0,1-2-394 15,-9-8-177-15,-5-9 3 0,0-15 177 0,-4-9 450 16</inkml:trace>
  <inkml:trace contextRef="#ctx0" brushRef="#br0" timeOffset="25490.2769">14672 13423 32 0,'0'0'340'0,"0"2"63"16,0-1 41-16,-4-1-86 0,2 2-84 15,2-2-50-15,0 2-22 0,-5-2-3 0,1 3 5 16,4-3 11-16,-2 0 6 0,2 4 8 0,0-3 5 15,-4-1-10-15,4 2-12 0,0-2-19 16,0-2-16-16,0 2-8 0,-4 0-7 16,4 2 2-16,0-2-4 0,0 2-12 15,-2-1-13-15,-2 1-20 0,4-1-13 0,-2 0-8 16,-7 0-8-16,7 1-5 0,-2 0-3 16,2-1-5-16,-6 2-9 0,6 0-4 0,2-1 4 15,-4-2-2-15,2 0-4 0,2 0-9 16,0 0-10-16,0 0-3 0,0 1-8 15,0-1-4-15,0 0-2 0,0 0-6 16,2 0-4-16,2 0 25 0,-2 2 10 16,6-2 3-16,-6 0 10 0,13-2 2 0,-3 2-17 15,9 0 0-15,-3-1-2 0,7-2 3 0,2-2-5 16,2 0-9-16,4 3-11 0,0-2-6 0,4 0-6 16,1-1-5-16,1 0 3 15,2 0 23-15,52-7 68 0,-47 6-44 0,4 0 3 16,3-2-27-16,5 1-12 0,2-2-6 0,2 1-2 15,2-4 2-15,3 3-4 16,1 1-1-16,64-10 2 0,-66 9-5 0,-2 1-2 16,1 1 0-16,1-1 2 0,-6 3-1 15,2-3-2-15,-2 1 2 0,-2-2-1 0,-5 5 0 16,-3 0-2-16,-7-1 0 0,-3 2 0 16,-7 1 0-16,-2 1 0 0,-4 1 1 0,-11 0 1 15,-3 0-4-15,-3 0 2 0,-4 0-3 16,-6 0 3-16,4 0-3 0,-8 0 1 0,2 0 1 15,-2 1-1-15,-6 3-5 0,-1-1-11 16,-5 0-59-16,-1 4-117 0,-1-2-182 0,-9-2-316 16,-4-1-423-16,2-2-169 0,-13-4 12 15,7-4 141-15,-8-2 294 0</inkml:trace>
  <inkml:trace contextRef="#ctx0" brushRef="#br0" timeOffset="26061.5896">14124 13747 226 0,'-2'-4'288'16,"2"1"12"-16,-4-2-93 0,-1 3-100 15,5-1-46-15,-2-1 46 0,-2 4-29 16,4 0 15-16,0 0 11 0,-2 0 1 15,2 0-1-15,-4 0-7 0,0 0-4 0,4 0 5 16,-2 2 12-16,-2-2 10 0,2 2 13 0,-3 1 6 16,1-1 3-16,2 1 8 0,-4 1 9 15,-2 1 22-15,-9 7 262 0,7-6-201 16,-7 2-5-16,1-1-33 0,-1 4-45 16,-1-1-49-16,-9 2-43 0,0 2-36 15,-4-1-61-15,2 2-188 0,-12 1-321 0,1 0-259 16,-7-1-116-16,-9-2-7 0,-8-5 151 15,-7-4 310-15</inkml:trace>
  <inkml:trace contextRef="#ctx0" brushRef="#br0" timeOffset="27386.4697">6548 13825 185 0,'-4'-8'428'0,"0"-1"74"16,2 2 62-16,-2 2-139 0,2 0-80 0,-2 2-21 15,-1-2 6-15,5 1 29 0,-2 1 27 16,-2 1 18-16,0 1-7 0,4-1-30 16,-2-1-45-16,-2 1-58 0,4 1-66 0,-2 1-57 15,2 0-51-15,0 1-45 0,-4 4-23 16,4 0-14-16,-5 3-11 0,5 4 3 16,0 4-3-16,0 5 3 0,0 0 2 15,0 1 1-15,0 2-1 0,5-1 0 0,-1-3 3 16,-2 0-1-16,2 1 2 0,-2 0 4 15,6 0-1-15,-6-1 3 0,7-1-3 0,-7-1-2 16,4 0-3-16,-2 1 1 0,0-2 2 16,-4-2-1-16,2 1 0 0,-2-4 1 15,0 1-2-15,0-4 1 0,0-2 0 16,0-1 3-16,0-3 15 0,0-1 49 0,0 1 42 16,0-3 44-16,-2 0 40 0,2-2 12 15,0-3-35-15,0 0-39 0,-8-21 8 16,6 7-121-16,2-2-12 0,-4-6-8 0,4-2 1 15,-2-5-3-15,2 0 0 0,-4-3-2 16,-1 3 2-16,-5-38 4 16,8 37-5-16,-2 0 0 0,2 4 1 0,2 4-5 15,-4 3 0-15,4 6-3 0,0 3 1 0,4 5-1 16,-4 0 0-16,2 5-3 0,-2 0-1 0,6 2-4 16,-2 1-3-16,0 2-1 0,7 2 2 15,-9 1 5-15,12 4 1 0,-6 0 2 0,3 3 3 16,-1 2 1-1,23 35-2-15,-18-28 6 0,-5 0 1 0,-2 5 2 16,3-1-1-16,3 1-1 0,-6 1-1 0,3 1-1 16,-1-3-2-16,0-1 0 15,1-1 1-15,-1-3 1 0,0 0 0 0,-1-1 1 16,1-2-2-16,-4 0 0 0,5-4 2 0,-5 2 1 16,2-3-1-16,-2-1 1 0,-2-2 2 15,-2 1-3-15,5 6 6 16,-7-14-1-16,0 1 1 0,-2 1-1 0,-3-1 4 15,5 1 1-15,-2-1-1 0,-6 1 3 16,6-2-24-16,-6-2-58 16,-5-5-356-16,3 2 20 0,4 0-160 0,-4-4-127 15,3 1-95-15,1-1-45 0,-4-1 11 0,-1 2 31 16,1-3 83-16,0 4 137 0,-3-1 134 16</inkml:trace>
  <inkml:trace contextRef="#ctx0" brushRef="#br0" timeOffset="27600.3347">6517 14030 435 0,'-10'5'386'15,"8"-2"23"-15,-2-3-89 0,-1 0-51 16,5 0-18-16,-2 0 11 0,2-1 15 16,-4-1 23-16,4 0 14 0,0 2 3 0,0-3-11 15,0 3-34-15,0-2-46 0,4 0-48 16,-2 1-40-16,-2-1-26 0,9 0-22 16,-7-3-20-16,4 2-14 0,2-1-24 15,9-6-9-15,-7 4-19 0,3 0-1 16,-1-1 0-16,7-1-2 0,-7-1 3 0,0 1-20 15,7 1-108-15,-2-2-152 0,-9 0-171 16,2 0-181 0,5-3-203-16,3-26-1389 0,-14 25 1777 0</inkml:trace>
  <inkml:trace contextRef="#ctx0" brushRef="#br0" timeOffset="28303.4376">6685 13522 263 0,'-11'-12'358'15,"1"0"42"-15,-19-15 445 0,15 21-638 16,1 3-24-16,-1-1-22 0,1 2-26 15,-3 2-30-15,-5 0-13 0,0 2 7 0,5 2 16 16,-3-1 11-16,-6 3 5 0,7 2-17 16,-3 1-8-16,0 1 5 0,3 2 1 15,-7 1-1-15,6 4-1 0,-1 1-17 0,-1 2 3 16,2 0 10-16,-1 5 2 0,-1 0 0 16,4 0 0-16,1 3-37 0,6-1-38 15,-3 1-10-15,3 0 47 0,4 5 24 0,-1-2 12 16,3-1 5-16,0 3-3 0,4-3-56 15,0 4-24-15,0-4-13 0,8-2-6 0,-5 1 27 16,3 0 39-16,2 0 14 0,0-3 9 16,3 1 4-16,5-3-31 0,-1 0-38 15,1 0-17-15,1 1-8 0,3 0-4 0,-1 0 1 16,2 0-2-16,-1-5 1 0,3-1 1 16,0-2-2-16,4 0 42 0,0-2 30 15,0-2 12-15,-1-1 9 0,28 6 64 16,-25-11-124-16,-2 0-10 0,-4-4 38 15,4-3 19-15,4-1 9 0,-13-4 5 0,9-2 0 16,-2 3-4-16,-6-6 5 16,22-16 106-16,-22 8-102 0,-3-1-39 0,1-1-26 15,-1-4 18-15,3 0 7 0,-3-2 3 0,1-2 4 16,-5-2 0-16,3-3-30 16,-7-2-14-16,2 0 10 0,1-5 14 0,-5 0 8 15,-2 2 1-15,0 1 0 0,-4 2-17 0,-8 1-18 16,6 0-2-16,-6-1 9 0,-1 1 5 15,-22-32 35-15,11 32-70 0,1 3 0 16,-2-1 0-16,-1 1 0 0,-1 1 0 0,-2 4 0 16,6 1 0-16,-5 2 0 0,5 8 0 15,-2 0 0-15,1 5 0 0,3 1 0 0,5 5 0 16,-3 0 0-16,5 3 0 0,2 1-42 0,-1 0-114 16,7 1-148-16,2 16-1043 15,6-7 176-15,5 2-170 0,1 0 32 16,5-6 159-16,-1 1 300 0,1-3 380 0</inkml:trace>
  <inkml:trace contextRef="#ctx0" brushRef="#br0" timeOffset="29501.6874">7030 13873 8 0,'0'-2'307'0,"-2"-1"50"16,-2 1 44-16,2 2-77 0,2 0-59 16,-4 0-27-16,0 2 1 0,4-2 5 0,0 3 9 15,-3-3 5-15,3 0 2 0,0 0-5 16,0 0-15-16,0 2-31 0,0-2-46 16,0 0-50-16,0 2-47 0,0-2-33 0,3 1-22 15,-3-1-5 1,8 2-7-16,-6 0 1 0,2-2 1 0,6 3 60 15,-3-1 47-15,3 0 24 0,0-1 10 16,-2 3 3-16,3-3-57 0,3 1-46 0,-3 0-17 16,5 1 53-16,-3-1 31 0,-1-1 12 15,7 1 1-15,-7-2 2 0,5 0-63 16,-1 0-14-16,1 0 22 0,-1-2 12 0,5 1 5 16,0-1 2-16,-3-2-15 0,7 0-38 15,-6 0-19-15,1-1-10 0,3 5-1 0,0-3-3 16,-3 1 3-16,1 0-1 0,2 1 2 15,0 1-3-15,1-2-1 0,-5 2 4 0,8-2 45 16,0 2 23-16,4-5 15 0,-4 5 3 16,6-3-1-16,-4-2-38 0,4 2-25 15,0-3-12-15,-2 0-6 0,2 0-3 0,-2-1-5 16,2-1 5-16,-4 3-3 0,4-4 3 16,-2 6-1-16,-2-2 0 15,31-4 0-15,-33 6-9 0,0 1 5 0,0 0-2 16,0 2-2-16,0 0 5 0,-5 0 2 0,5 0-3 15,4-1-1-15,-8 1 1 0,4-2 1 16,0 1 0-16,-4 1-1 0,-1-1 1 0,3-1-2 16,-6 1 2-16,1-1 1 0,1 1-1 0,-4-2 2 15,-1 1-1-15,1-1-4 0,-1 0-2 16,-3 2 0-16,3-1 2 0,-1 2-2 16,-3-1 2-16,5 1 2 0,-3 0-4 0,-1 1 0 15,1-1 4-15,-2 2-4 0,3-1 1 0,1 1 2 16,-3-1 3-16,1-1-2 0,3-1 1 15,-5-1 0-15,21-1 1 0,-16 2 2 16,-1-1-1-16,1-1-1 0,0 0 0 16,-3 0-3-16,-2 2-5 0,3-2 4 0,-3 2 0 15,3 1 4-15,-5-2-4 0,-2 0 3 16,3 2-2-16,-1 0 0 0,0 0-1 0,1 0-1 16,-1 0 0-16,-2 0 2 0,7 0-3 0,-3 0 3 15,-1-1 3-15,3 1-1 0,-1-2-1 16,-1 0-1-16,-2 2-1 0,1 0-2 0,3 0 2 15,-6-3 0-15,3 3 1 0,-3 0 1 0,0 0-1 16,3-2-4-16,-5 2 1 0,2 0 2 16,0 0 0-16,1-2 2 0,-7 1 1 0,6 1 0 15,0-2-2-15,1 2 1 0,-7 0-2 16,4 0 2-16,-2 0 2 0,0-2 2 16,-2 2-3-16,2 0 3 0,-2 0-1 0,-2 0 2 15,4-3-2-15,-4 3 1 0,5 0 2 0,-5 0-3 16,0 0 0-16,2-2-2 15,-2 2 0-15,8-3-6 0,-6 1 0 16,2 0 1-16,-2 2-3 0,2 0 0 0,0 0-76 16,-1 0-170-1,-3 0-347-15,-11-1-1712 0,3-6 1032 0,-2-7 129 16,-5-8 328-16</inkml:trace>
  <inkml:trace contextRef="#ctx0" brushRef="#br0" timeOffset="30475.9507">16852 13002 133 0,'0'-5'485'0,"0"3"99"16,0-3 72-16,0 2-69 0,0 0-112 0,0-1-44 16,-2 0 8-16,2 3 30 0,0-1 15 15,0 2-34-15,0-2-80 0,0 2-98 16,0 2-99-16,0 0-83 0,0 1-50 0,0-1-8 16,2 3 8-16,-2 3 23 15,8 14 111-15,-8-4-87 0,2 0-13 16,4 4 21-16,-2 4 16 0,0 1 5 0,-2 2-2 15,5-3 0-15,-3 1-43 0,0-2-34 0,-2-3-18 16,6-1-7-16,-1-2-1 16,-5-2-1-16,8 14 8 0,-6-16-12 0,-2-3-2 15,2-2-1-15,0-3-2 0,-2-1 1 16,-2-1 0-16,0-1-2 0,5-1-2 16,-5 0 1-16,0-3 2 0,0 1 3 0,0-2 4 0,0-2 3 15,0 2 3-15,0-1 0 0,0 1-1 16,0-1-6-16,0-1-17 0,0-2-71 15,0 1-101-15,4-3-132 0,-4-3-176 0,0-5-213 16,0 1-182-16,0-4-156 0,2 0-51 16,-2-4 96-16,0 0 191 0,-2 1 234 15</inkml:trace>
  <inkml:trace contextRef="#ctx0" brushRef="#br0" timeOffset="30986.6382">16785 13005 31 0,'-12'-8'440'0,"-2"3"95"16,3-3 75-16,5 0-11 0,0 3-168 15,2-2-100-15,8 1-56 0,0-3-36 16,2 1-26 0,4 3-23-16,59-21 459 0,-44 21-500 15,1 1-3-15,-3 1 0 0,0 1-7 16,2 2-24-16,-7 2-27 0,-1 0-10 0,-1 3-10 16,1-1-10-16,-7 5 0 0,1 1 26 15,-5 3-5-15,-2 2-10 0,-4 0 1 0,-4 4-6 16,2 0-26-16,-6-2-12 0,-1 5-9 15,-1-2-4-15,0-1 0 0,-5-1 1 16,7-2-4-16,-7 0-1 0,5-3 0 16,4-2-3-16,4-6-3 0,-7 2 1 15,9-6-2-15,0-1 5 0,0 0-1 0,0-1 3 16,9-2-1-16,-1-2 2 0,6-1-1 16,-1 0-5-1,8 0 1-15,18-6-2 0,-18 7-4 0,-1 1-2 16,-3 3 2-16,-5 2 1 0,3 3-4 0,-3 3 1 15,-2 1 3-15,3 0-3 0,-5 3 6 16,0 1 14-16,1 3 14 0,-3 2 4 0,0-2 7 16,-2 3-2-16,-4-3-14 0,0 2-9 15,-4 0-8-15,0-2-2 0,-2-4 2 16,0 3 0-16,-5-1-3 0,-1-1 2 0,-3 0 0 16,3-2-3-16,-3-3-3 0,-1 0 0 15,3 0-2-15,-1-3 3 0,-3-1-2 0,5-2 4 16,2 1-1-16,-1-2 0 0,5 1-3 15,0 1 1-15,6-4-6 0,-4 2-59 16,2-3-108-16,2 1-183 0,0-1-251 16,-9-2-283-16,9-1-198 0,0 0-7 0,0-1 132 15,5 0 225-15,-1-3 278 0</inkml:trace>
  <inkml:trace contextRef="#ctx0" brushRef="#br0" timeOffset="31760.1589">17216 12818 257 0,'-7'-14'466'0,"3"-1"57"0,-6 1 49 16,4 2-181-16,0 2-101 0,-5 0-35 15,1 1-18-15,-3 4 1 0,-1-1 16 16,-3 1 8-16,-1 2-2 0,1 2 11 0,-3 2-5 15,-1-1-21-15,2 1-26 0,-6 1-31 16,7 0-32-16,-3 1-20 0,0-2-19 0,3 4-16 31,-7-1-7-31,-37 16 130 0,41-13-168 0,1 1-3 16,1-1-13-16,2 1-5 0,-3 0 1 0,3 2 3 16,-3 2-2-16,7 1 3 0,-3 1 1 15,-1 2-4-15,1 2 17 0,1 1 11 0,3 0 1 16,-3 2 4-16,5-3-6 0,2 4-27 15,-1-2-22-15,3 1-10 0,2-1-3 16,2 4-1-16,2-1 1 0,0 2 5 0,2 2-3 16,2-4 0-16,0 2-2 0,-2-1-2 0,9 1-1 15,-5-4 2-15,4 3 1 0,5-2 3 16,-7-1 0-16,6 2 4 0,-1-2 0 16,1-2-1-16,-1 2 2 0,1-2-2 0,-1 3-4 15,7-3 3 1,36 39 24-16,-35-41-17 0,-1 0-3 0,-1 0-1 15,6-5-1-15,-7 2 0 0,3-2 0 0,0-1-1 16,-3 0 3-16,7-1 45 0,-6-3 23 16,6 0 10-16,-7-4 6 0,7 1 4 0,-2-4-41 15,-4-4 0-15,5 1 2 0,-1-1-2 0,-2-1 0 16,-3-2-1-16,3-1 2 16,16-9 61-16,-18 8-39 0,0-1 6 15,-3-2-23-15,3-5-64 0,14-12 0 16,-17 13 0-16,3 0 0 0,-3 0 0 0,1-3 0 15,0-3 0-15,-1-1 0 0,1-4 0 16,-5 0 0-16,5-3 0 0,-7 1 0 0,4 0 0 16,-7 1 0-16,-1 0 0 0,-2-3 0 0,-4 1 0 15,0-3 0-15,0-1 0 0,-4 2 0 16,-2-1 0-16,-1 1 0 0,-1 3 0 0,2 1 0 16,-4 3 0-16,1-2 0 0,-1 4 0 15,-5 0 0-15,3 4 0 0,-2-1 0 16,-19-15 0-16,16 21 0 0,-4 1 0 15,3-2 0-15,-3 4 0 0,0 2 0 16,-1 0 0-16,-1 2 0 0,0 0 0 0,-2 3 0 0,7 0 0 16,-7 2 0-16,6 2 0 0,-8 2 0 15,0 1 0-15,-4 1-800 16,-72 1-3998-16,74-14 3438 0,-2-10 501 16</inkml:trace>
  <inkml:trace contextRef="#ctx0" brushRef="#br0" timeOffset="38618.5426">6350 15134 142 0,'0'-17'400'16,"0"-3"76"-16,-2 2 66 0,-3 2-105 16,5-1-61-16,-2 2-4 0,-6 2 22 0,2 3 31 15,4 2 16-15,-13 1-26 0,5 5-63 16,0 4-82-16,-3 1-80 0,1 5-66 0,-3 0-22 15,3 5-8-15,2 4-3 0,-1 0 11 16,1 4-3-16,0 2-17 0,8 1 14 16,-7 0 0-16,3 0-17 0,6-1-9 0,-2-2-5 15,2 0-25-15,2-2-15 0,-2-1-5 16,6-1-7-16,3-3-1 16,-7-2 3-16,6-1-4 0,0-2 31 0,2-3 23 0,5-1 9 15,-7-4 7-15,7 1 5 0,-3-4 2 16,3 1-4-16,-3-5-6 0,-2 1-2 0,5 1-6 15,-7 1-31-15,0 1-20 0,1 1-7 0,-1 2-7 16,-2 2-3-16,0 3-4 0,1 2 2 16,7 17 6-1,-12-12-4-15,-2-1 3 16,0 2-3-16,-6 15 6 0,4-16 0 0,-6 1-4 0,1-2 4 16,1-2-2-16,0 1 0 0,-4-2 1 15,3 0 3-15,-7-5 3 0,4 2 0 0,-1-2 2 16,5-4-4-16,-4 3-1 0,1-6-4 15,1 3-6-15,2 0-6 0,0-3-8 16,2 1-209-16,4 0-99 0,0-1-234 16,4-1-287-16,2-2-293 0,0-5-91 0,4 1 71 15,5-5 198-15,-3 0 278 0</inkml:trace>
  <inkml:trace contextRef="#ctx0" brushRef="#br0" timeOffset="39404.07">6461 15276 564 0,'0'3'728'16,"-4"-3"71"-16,0 1 30 0,4 1-314 0,0-2-238 16,0 1-152-16,8-1-44 0,-6 2 39 15,7-1 54-15,-1 1 50 0,2-2 35 0,5 3-6 16,-3-6-33-16,3 3-38 0,-3-2-19 16,0-1-11-16,-1-3-6 0,-1 2-29 15,7-10 52-15,-13 8-97 0,-2 0-3 16,2-1 5-16,-4-3 5 0,-4 1-23 15,4 1 1-15,-6-1 3 0,4 0-5 16,-9 1-3-16,3 1 0 0,0 2-24 0,-3-2 8 16,5 2 8-16,-4 4-3 0,0 0 0 15,3 1-4-15,-1 1-16 0,0 2-14 0,-1 2-7 16,1 2 0-16,0 2 2 0,2 4-4 0,4 1-1 16,-7 6 4-16,9 2-2 0,0 0 1 15,5-1 1-15,-1 1 0 0,2 0-1 0,0-4 0 16,0 0-1-16,5-3 2 0,-1-2-1 15,0-2 0-15,1-1-1 0,-3-1 2 0,2-1-2 16,5-1 0-16,-7-3-1 0,2 2 1 16,1-4-5-1,-1 0-10-15,17-5-494 0,-21-1 136 0,0-3-138 16,3-3-88-16,-7-1-52 0,2-2-20 16,-2-2 23-16,-2-1 84 0,4-4 115 15,-8-46-208-15,-2 40 620 16,4 2 69-16,2-5 63 0,-5 6 63 0,1 0 65 15,4 6 50-15,0 3 51 0,-2 3 42 16,2 4 11-16,0 4-28 0,0 0-54 16,2 4-70-16,2 2-36 0,3 2-10 0,-1 2 14 15,4 2 35-15,5 1 16 0,-5 3-38 16,-2 0-55-16,3 4-50 16,3-2-48-16,-4-2-27 0,-3 1-11 0,-1-1-6 0,0-1-2 15,0-3-3-15,-2 0 1 0,1 2-3 16,-3-4 3-16,-2 3-2 0,4-3 1 0,-4 0 16 15,-4-2 36-15,4-2 37 0,0-2 31 16,-2-1 15-16,-3-1-6 0,1-4-30 16,2-3-32-16,-2-4-30 0,2-23-1 15,2 14-30-15,0-2-6 0,0 2 0 16,2-1 0-16,4 2-4 16,5-8-4-16,3 16 3 0,-12 7 1 15,8 5 1-15,-3 2-3 0,3 4 2 0,-4 3 0 16,5-1-3-16,-3 4 4 15,0 0-3-15,0 2 3 0,1-2 0 0,-1 0 2 16,0-1 1-16,0-1 0 0,-5-1-2 0,7 0 1 16,-4-1-8-16,2-1-8 0,-1-1-61 15,-1-1-103-15,0-4-147 0,-2-1-185 16,-2-1-200-16,2-16-1121 0,3 4 896 16,1-4 143-16,-6-2 187 0,4-4 191 15</inkml:trace>
  <inkml:trace contextRef="#ctx0" brushRef="#br0" timeOffset="39923.7466">6962 14833 174 0,'-8'-24'470'0,"5"2"92"0,-11-23 1467 15,14 43-1669-15,-2-1-49 16,2 8 105-16,2-1-273 0,2 5-23 16,-2 2-11-16,6 3-2 0,-1 1 8 0,-1 4 23 15,8 1 6-15,-7 4 4 0,3 1 1 16,0 0-9-16,-1 0-65 0,-1 0-33 15,0-1-13-15,2-2-9 0,1-1-5 16,-1 0-4-16,-4-1-2 0,0-3-1 0,3 0 0 16,-3-4-1-16,-4 0-1 0,6-1 2 15,-6-4-1-15,3 1-1 0,-1-2 0 16,-4-1 36-16,0-4 20 0,0 0 12 0,0-2 8 16,0 0 21-16,0 0-8 0,0 0 11 0,0 0 11 15,0-2 0-15,-9-3-15 0,9 1-25 0,-2-3-33 16,-6-2-23-16,2 2-11 0,-5-4-6 15,5-1-2-15,0-1-2 16,-8-16-2-16,5 15-2 0,1 1 3 0,2 1 0 16,0 3-1-16,-1 0-1 0,1 5 0 0,-2 0-4 15,2 0 3-15,0 3-6 0,-1 1 0 16,-1 1-1-16,2 3-1 0,4 0 4 16,-6 0 4-16,5 5-1 0,-1 0 2 0,0 0 1 15,2 3-1-15,2 3 0 0,0 1 1 0,2 0 1 16,-2 0 2-16,4 0-1 0,3 1 3 15,-3 2-1-15,2-5 2 0,-2 0-3 16,6-4-1-16,-8-2 0 0,5-1 3 0,3-1 1 16,-2-2-1-16,1-1-1 15,-1-2 0-15,17-9-16 0,-11 2-40 0,-4-1-82 16,1-2-100-16,-3-3-132 0,2-3-194 16,-1-3-167-16,-1 0-146 0,2-5-139 15,1-1 34-15,-5 0 148 0,8-3 192 16,-8 1 218-16</inkml:trace>
  <inkml:trace contextRef="#ctx0" brushRef="#br0" timeOffset="40326.1596">7214 14881 201 0,'0'6'401'16,"-4"-1"40"-16,2 1-2 0,2 0-158 15,2-1-96-15,-2 2-38 16,4-2-1-16,11 7 190 15,3-2 134-15,-12-8-319 0,3-2 15 0,1 0 23 16,-4-2 17-16,5-1 8 0,-5 0-10 16,0-4-30-16,6-7 49 15,-3 3-168-15,-7 1-27 0,2-1-9 0,-4-1-6 16,0 1-2-16,-4-2 8 0,2 3 8 16,-2-2 2-16,-3 1 5 0,1 2 8 0,-2 3 14 15,0 1 19-15,-1 2 14 0,3 1 6 16,-4 2-11-16,8 3-22 0,-9 4-31 15,5 1-17-15,-2 5-10 0,2 2-1 16,4 3 0-16,2 0-2 0,-5 2 2 0,10-3 0 16,-5 3-1-16,2-4 0 15,2-3 0-15,2 0 0 0,0-1-2 0,0 1 2 16,3-1-1-16,1-4-2 0,-2 1 2 16,3-4 0-16,-1-1 1 0,0-1-2 0,3-3 0 15,-3 0-10-15,0-1-56 0,1-1-110 16,-1-2-147-16,-4-1-168 0,1 0-171 0,-1-3-126 15,2-1-53-15,-6-3 80 0,4 1 135 16,3 1 164-16</inkml:trace>
  <inkml:trace contextRef="#ctx0" brushRef="#br0" timeOffset="40776.4456">7384 14764 81 0,'0'-3'390'0,"4"0"67"0,-4 2 29 16,4 1-123-16,-2 0-123 0,2 1-66 0,2 2-19 15,1 2 21-15,-1-1 33 0,2 4 26 0,2 0 2 16,-1-1 9-16,-1 2-2 16,0 1 7-16,13 14 229 0,-11-12-262 0,-4 2-37 15,1-1-43-15,3-2-38 16,-4 2-39-16,2-1-30 0,-5 0-16 0,1 1-7 16,0-4 0-16,-2-1-4 0,-2 0-2 0,0-2 2 15,0 0-2-15,0-2 100 16,-2-1 4-16,2-3 34 0,-4 0 14 0,0 0-23 15,1-3-25-15,-5-1-37 0,2-4-29 16,4-1-14-16,-6-2-7 0,6-1-5 16,-3-3-3-16,3-1-3 0,-2-3 1 15,0-1-7-15,8-2-1 0,0 1 0 0,-2 3-3 16,9-1-2-16,9-13-7 16,-9 21 5-16,-3 2 6 0,2 5-1 0,1-1-3 15,-5 3 4-15,4 4-4 0,-3 1-1 16,1 2 2-16,-2 2 0 0,-4-1 5 15,6 2-1-15,-8 0 2 0,2-1 2 0,-2 3-3 16,-2-3-1-16,2-2 0 0,-4 2 1 16,0-5 6-16,4 1 4 15,-2-3 1-15,-2 0 0 0,4-3-1 0,0 1-10 0,-2-3-49 16,2 1-147-16,-8-3-317 0,5-2-431 16,-7 0-197-16,4-1-40 0,-4-2 104 0,3-2 299 15</inkml:trace>
  <inkml:trace contextRef="#ctx0" brushRef="#br0" timeOffset="41694.2532">16800 14200 212 0,'-8'-5'406'0,"6"-2"83"0,-5 2 24 16,7 0-78-16,0-3-41 0,2 1 5 16,3-1 30-16,-3-1 32 0,2 2 31 15,0-1 9-15,-2 2-29 0,2 1-48 0,-4 0-59 16,0 2-71-16,0 3-68 0,0 0-62 16,0 0-57-16,0 5-41 0,0 0-33 0,0 7-12 15,2 5 13-15,-2 2 15 0,8 6 8 16,-5-4 3-16,-3 6-4 0,6 0-16 0,-6-2-15 15,8 1 38-15,-8 0 22 0,2 0 5 16,2-3 0-16,0-1 1 0,-4-3-46 0,2-2-23 16,3-5-8-16,-5 0-8 0,2-2-1 15,-2-1-4-15,0-1 3 0,4-4-4 0,-4 1 1 16,0-4 0-16,0-1-1 0,0 0-1 0,0 0 1 16,0 0-3-16,0-1-9 15,-4-2-55-15,2-13-421 0,2 4-4 16,-7-3-242-16,-1-2-229 0,6-4-205 15,-6-4-6-15,6-1 109 0,-2-3 222 0,4-3 269 16</inkml:trace>
  <inkml:trace contextRef="#ctx0" brushRef="#br0" timeOffset="42200.945">16792 14059 138 0,'-2'-3'520'0,"-5"-1"97"16,3-1 58-16,-2 3-45 15,2-5-170-15,-6-1 744 16,10 3-810-16,4 1-64 0,-2-1-82 0,8 0-53 15,5 0-50-15,1 3-35 0,3-1 14 16,1 1 10-16,28 1 106 0,-21 1-104 16,-9 1-33-16,7 1-20 15,-8 2-13-15,12 9-20 0,-19-3-44 0,-4 2 29 16,1 3 29-16,1 0 13 0,-8 4 7 16,-4 2 1-16,-3 0-30 0,1 2-27 15,-4-1-14-15,-5-3-6 0,-1 1 0 0,-1-2 0 16,1 2 0-16,-5-3 0 0,5 0-1 0,-3 0 3 15,2-3 3-15,-3-2 11 0,-1 3 4 0,5-7 8 16,-1 1 0-16,5-3-4 0,-5-1-6 16,3-4-4-16,3 1 21 0,5-2 9 15,0-2 8-15,2 2 1 0,2-1 45 16,2-1-78-16,2 1-11 0,2-3-4 16,2 2-7-16,0-3-4 0,5 2 0 0,3-1-1 15,-2 2 0-15,3-3 3 0,-3 5-2 16,5-3-1-16,-3 3 1 0,3 1-1 0,-1 1-1 15,3 3 0-15,2 0 0 0,-1 1 3 0,3-1-2 16,0 2 3-16,2-3 15 0,0 2 33 16,-1 0 16-16,3 0 9 0,-8-3 0 0,2 2-14 15,-5-4-30-15,1-1-19 0,-3 1-7 0,-6-1-5 16,3 3 1-16,-1-3-5 16,-4 0 1-16,3 0-8 0,-9-3 0 0,0 3-16 15,0-2-58 1,0-3-90-16,-5-20-1360 0,1 14 563 0,4-4-260 15,-2-2-13-15,2 1 102 0,0-2 223 16,2 2 287-16</inkml:trace>
  <inkml:trace contextRef="#ctx0" brushRef="#br0" timeOffset="42697.3803">17222 14202 33 0,'0'3'338'0,"0"0"57"16,0 1 54-16,4 4 255 0,0-5-406 16,-2 1 19-16,-2-1 32 0,6-2 25 0,-6 2 9 15,9-1-25-15,-7 0-58 16,2 1-76-16,6-1-2 0,-4 0-156 15,1-2 6-15,-1 0 2 0,4-4 4 0,-4 2-2 16,5-3-27-16,-3 1-23 0,0-2-15 16,0-2-4-16,1 1-4 0,-1 0 0 0,-6 0-1 15,4-3 1-15,-6 1 18 16,4-4 24-16,-4 2 10 0,0-1 14 0,-4 3 17 16,-2 3-16-16,4 1-19 0,-8 0-7 0,3 5-17 15,-7 2-13-15,2 1 14 16,-15 10 64-16,12-3-30 0,3 2 7 0,-3-1-8 15,7 3-6-15,0 1 0 16,2-2-7-16,-1 18 28 0,7-16-52 16,0-1-7-16,5-1-4 0,1 1 2 0,-4-4-2 15,8-1 1-15,-4-2-1 0,5 0-1 16,-1-2-2-16,0 0-2 0,1 0-3 16,1-3-4-16,3-2-3 0,-5-3-5 0,6-2-7 15,-3 1-62-15,-1-3-100 0,-1-1-157 16,3-2-208-16,-4 0-229 0,-1-5-177 0,1 0-74 15,-2 0 78-15,1-4 173 0,5 5 222 16</inkml:trace>
  <inkml:trace contextRef="#ctx0" brushRef="#br0" timeOffset="43435.7548">17532 14118 135 0,'8'2'402'0,"-6"-2"57"15,2 2 36-15,-1 1 176 0,-3-3-410 16,4 0 20-16,0 2 48 0,-2-2 36 16,2 0 12-16,-2 1-9 0,6-1-43 15,-6 0-64-15,3 0-74 0,-1-1-66 0,2 1-48 16,-6-2-39-16,2 2-15 0,2-3-9 0,-4 3-5 16,4 0 1-16,-4 0-2 0,0 3-2 15,0-3 13-15,-4 0 18 0,4 0 14 16,0 0 18-16,-4 0 12 0,4 0 5 15,0 0-6-15,-2 0 2 0,2 0-7 0,0 2-7 16,0-2-14-16,0 0-12 0,0 0-14 16,0 1-9-16,0 1-8 0,0-2-4 0,0 3-2 15,0 0-2-15,0-2 1 0,0 2 1 16,0 0 1-16,0-1 1 0,0 1-1 16,0-2 0-16,0 1 3 0,0-1-3 0,0-1 1 15,0 0 2-15,0 0-1 0,0 0 25 16,0 2 12-16,0-2 6 0,0 0 7 15,0-2-1-15,0 2-21 0,0 0-14 16,0 0-6-16,0 0-8 0,0 0-3 0,0 0-1 16,0 0 3-16,0 0 0 0,0 0 2 0,0 0 2 15,0 0 3-15,0 0-2 0,0-1 17 16,0-1 10-16,0-2 5 0,0 0-1 16,0 0-1-16,0 0-16 0,0 1-11 0,0-2-6 15,0 2 1-15,-4-2-4 16,4 1 3-16,-2-1-1 0,2 2-3 0,-4 1 2 15,-1-1-1-15,5 1 0 0,-2 0 2 0,-2 2-4 16,0 0 0-16,2 0 0 0,-2-3-1 16,2 3-4-16,2 0 3 0,-8 0 1 0,5 3-3 15,3-1 4-15,-6 0-1 0,2 1-1 16,0-1 0-16,2 3 2 0,-2 0 14 16,0 0 17-16,-3 2 9 0,5 2 2 0,-6 1 4 15,6 2-12-15,-2 0-14 0,2 1-8 16,2-1-1-16,0 11 3 15,0-11-8-15,2-3 0 0,-2 0-1 0,6-2 0 0,-2 1-3 16,2-1 0-16,1 0 1 0,1-4 2 16,2 0 0-16,-4-2 1 0,5-1-1 15,-5-3-3-15,4 0-3 0,1 0 0 16,-3-2-1-16,6-2-2 0,-3 2-4 0,-3 0-9 0,2-2-53 16,-1 0-89-16,-1-1-112 0,0 0-147 15,-6-3-179 1,5 1-140-16,1-14-1008 0,-6 10 852 0,-2-1 125 15,8 0 166-15,-8 1 173 0</inkml:trace>
  <inkml:trace contextRef="#ctx0" brushRef="#br0" timeOffset="44096.2495">17704 14050 246 0,'0'3'454'0,"0"0"69"16,-4 0 22-16,4-1-112 0,0 2-71 15,0 1-14-15,0-1 22 0,0 2 22 16,4 0-16-16,-4-1-49 0,6 2-77 0,-6 0-86 15,6-2-35-15,0 0-16 0,0 0 11 16,5-3 12-16,-3-2 8 0,0 0-33 0,3 0-1 16,-1-2-20-16,0-1-14 0,3-2-7 15,-3-2-6 1,11-9 41-16,-11 7-52 0,-4 0-3 0,5 2-1 0,-9-1-10 16,6-1-18-16,-6 0-7 0,2-1-4 15,-4 3 6-15,-4-10 43 0,4 9-26 16,-2 1 2-16,-2 1-12 0,0 1-9 15,2 2-9-15,-4-2-2 0,1 0 3 16,1 2-4-16,2 1-1 0,-6 2 2 0,2 3-4 16,4 2 1-16,-7-1 1 15,3 1-1-15,0 1 3 0,0 1 5 16,-9 16 38-16,5-10 0 0,4 3 3 0,4-2-2 16,-7 1-6-16,7 0-17 0,-2 2-8 0,2 0-8 15,2-3-2-15,0 18 7 16,2-22-7-16,2 1 2 0,-2-3 2 15,3 0 1-15,1 0 3 16,8 1 5-16,3-3-4 0,-7-5-13 0,-2-2 1 16,1-1 1-1,-1-2-6-15,19-8-57 0,-17 6-52 0,-4-1-99 16,3 0-118-16,-7-1-157 0,2-4-149 16,-2 0-95-16,2-1-45 0,0 0 13 0,-4-2 71 15,2 0 88-15,-2-2 96 0,8 0 99 16,-5 3 110-16,1 0 156 0,-2 1 178 15,6 2 159-15,-2 2 139 0,0 2 95 0,-1 0 17 16,1 5-19-16,-2 0-15 0,2-1 2 16,-4 5 14-16,2 1 20 0,0 1 19 0,-4 4 5 15,3-1-35-15,1 1-81 0,-2 4-82 16,2-3-83-16,0 1-48 0,-2-1-28 16,2 0-21-16,2 0-13 0,-1 0-5 15,-3-1-36-15,6-1-21 0,-2 0-10 0,-4 1-7 16,-2-3-7-16,8-1-20 0,-8-1-89 15,3-1-116-15,-3 1-193 0,-3-5-224 0,-1 1-233 16,0-6-161-16,2-1 7 16,-4-3 145-16,6-2 203 0,-4-4 246 0</inkml:trace>
  <inkml:trace contextRef="#ctx0" brushRef="#br0" timeOffset="44254.1475">17999 13805 311 0,'0'-16'606'0,"0"4"122"16,-4 3 97-1,-4-7 1121-15,8 14-1734 0,0 4-86 0,-4 1-65 16,4 1-39-16,4 2-47 0,-4 0-158 16,2 0-223-16,-2 0-274 0,6-1-193 0,-2-2-57 15,3-3 111-15,1 2 202 0</inkml:trace>
  <inkml:trace contextRef="#ctx0" brushRef="#br0" timeOffset="44526.9715">18152 13871 78 0,'7'12'562'0,"-7"-2"124"0,4-3 91 16,0-1 29-16,-2 3-207 16,12 12 325-16,-7-9-490 0,-1 0-34 0,0 0-58 15,2 0-68-15,-6 2-80 0,7-1-72 0,-3 1-50 16,-4-1-2-16,6-1 0 0,-6-1-4 16,2-2 1-16,-1 1-7 0,1-1-24 15,-4-2-14-15,4-2-3 0,-4-1 24 16,2-4 121-16,2-2-51 15,-2-5 107-15,2-1-143 0,0-3-28 16,-4 0-22-16,0-2-9 0,2-2-8 0,-2-2-6 0,0 0-4 16,9-3-6-16,-9 3-10 0,2-2-13 15,2 1-83-15,-2 4-112 0,2 1-139 16,0 3-211-16,-2 2-241 0,-2 1-201 0,0 0-118 16,4 4 42-16,-4 3 170 0,0 0 236 15,7 0 273-15</inkml:trace>
  <inkml:trace contextRef="#ctx0" brushRef="#br0" timeOffset="45255.5202">18359 13923 338 0,'6'13'1294'0,"3"-8"-545"0,-7 2-147 15,6 0-152-15,9 8 322 0,-11-10-356 0,4-2-4 16,-2 0-34-16,3-3-60 0,3-1-75 16,-1-2-80-16,1-2-66 0,3-2-13 0,-5 0-7 15,3-3-4-15,-7 3-5 0,6-1-4 16,-3-2-30-16,-1-1-16 0,-8-1-8 15,4-1-5-15,-6-1 0 0,4 0-4 16,-4 0 6-16,-6-14 3 0,0 16 14 16,-2 0 7-16,6 5 1 0,-9 2 1 0,1 4-1 15,0 2-19-15,-1 6-6 0,-5 1-5 0,7 4-1 16,-5 5-2-16,2 1 2 0,1 2-2 16,5 0 1-16,-4 2 6 0,6-3 5 0,-1 3 1 15,3-1 5-15,4-4 2 0,-2 0 0 16,5-2-5-16,-1-3-1 0,2-2-2 15,4-1-8-15,-8-1-2 0,9-2-1 0,-1-2-1 16,-4-1-6-16,9-3-4 0,-5-2-26 0,-4 1-70 16,5-2-91-16,-5-1-101 0,4-2-122 15,-4-1-118 1,1-1-62-16,13-33-1147 0,-14 23 1320 16,5-22-105-16,-7 18 396 0,2-1 61 15,-4-2 46-15,2 2 47 0,0 0 50 0,3 4 51 16,-7 4 61-16,2 4 56 0,6 0 38 15,-8 7 16-15,2 0-12 0,2 2-6 0,-2 4-7 16,7 2-5-16,1 0 2 0,-4 6 18 16,0 0 4-16,0 2 0 15,5 2-16-15,20 26 385 16,-23-28-489-16,7 0-22 0,-3-1-24 0,-2-1-25 16,1 2-18-16,-1-1-32 0,-4-2-18 0,0 0-13 15,1-4-4-15,-3 2-4 0,0-2-1 16,-4 2 0-16,0-2 1 0,-4-1 1 15,0 0 4-15,-3-2 2 0,5 1 24 0,-6-5 15 0,0 1 16 16,0-5 11-16,5-2 12 0,-3-2-16 16,-2-2-9-16,6-3-17 0,2-3-13 15,0-3-16-15,2-5-10 0,6 1-6 0,-2-3-1 16,5 0-3-16,1 1 3 0,1 4-1 16,1 2-1-16,-1 7 1 0,3 2 0 0,-1 2-3 15,-3 7 3-15,5 0-1 0,-3 4 1 16,13 11-3-16,-21-3 0 0,0 3 3 15,-2 1 1-15,-2 1-2 0,-2 0 2 0,-2-1-4 16,-2-2 2-16,2 0-2 0,-8-5 0 0,4-3-5 16,-3-3-70-1,-7-10-598-15,6-1-153 0,1-2-373 0,-1-6-105 16,-5-1 69-16,13-6 196 0,-6-3 358 0</inkml:trace>
  <inkml:trace contextRef="#ctx0" brushRef="#br0" timeOffset="117731.1692">1035 12876 114 0,'0'-3'345'0,"-5"-4"45"0,5 3 49 16,-2-2-105-16,2 2-32 0,0-1 24 0,0 0 40 15,2 0 25-15,-2-2-7 0,0 2-21 16,0 1-41-16,0-1-39 0,5 2-36 16,-5-1-30-16,0 3-31 0,-5 1-33 0,5-2-47 15,-2 2-34-15,-2 2-34 0,2 3-21 16,-2 0-16-16,0 0 3 0,-2 2-1 16,4 1-2-16,-7 1 4 0,7 2 0 0,-2 1 0 15,0-2 40-15,-2 3 18 0,4 2 10 16,-2-1 11-16,-3 19 119 15,3-17-119-15,4 0-6 0,0-1-15 16,0-3-29-16,0 8-14 0,4-11 11 16,-2 1 32-16,7-5 17 0,-7 0 7 0,8 0-1 15,-4-2 3-15,5-2-4 0,-5-1-2 16,4 0-4-16,1 0 2 0,3 0-36 0,-6-1-4 16,3 0 18-16,-1-1 2 15,0 1 2-15,13-6 67 0,-8 5-101 0,-3-1-4 16,-2 3-14-16,3 0-4 0,-3 3 0 15,-4 1 1-15,5 1-1 0,-5-1 0 0,4 2-1 16,-2 1 0-16,-1 5-1 0,-5 0-8 0,2 1 6 16,-4 1 1-16,0 1 1 15,-4 0-5-15,2 0 7 0,-5 1-4 0,-1-4-2 0,2 1 3 16,0-3 9-16,-5-1-2 0,5-1 3 16,0-1-8-16,-4-1-6 0,-1 1 1 15,-20 5-7-15,19-9 7 16,2 1-5-16,3-3-3 0,1 3-2 0,6-1-1 15,0 0-7-15,2 2-36 0,9 1-128 16,-5 0-170-16,8-3-266 0,-1 2-313 0,1-5-302 16,-1 1-20-1,3-2 98-15,17-8-373 0</inkml:trace>
  <inkml:trace contextRef="#ctx0" brushRef="#br0" timeOffset="118569.6628">1090 12570 113 0,'-12'-5'310'0,"-5"2"49"0,5-1 24 16,-7 1-112-16,3 1-42 16,-1 1-3-16,-12 2 237 0,13 4-234 0,-5 1-12 15,9 1-18-15,-9 3-35 0,0 2-42 16,5 4-31-16,-3 0 19 0,1 2 29 0,-1 2 21 15,-2 1 51-15,5 0 25 0,3 0-41 16,-3 3-46-16,1-2-30 16,3 2-50-16,-15 59 303 0,21-53-229 15,2 2 5-15,0 3-24 0,1 1-8 16,3 0-5-16,3 2 1 16,7 40 51-16,-4-39-128 0,4 1 3 0,5 4 44 15,-7-2 26-15,11 0 7 16,-1-4 4-16,-1 0-14 0,8-5-47 0,-2-1-24 15,3-4-3-15,1-2 37 0,2-2 43 0,2-3 7 16,-2-2 9-16,8-3 0 0,-3-4-43 16,5-2-41-16,-2-5 24 0,40-6 93 15,-36-4-77-15,-6-4 6 0,6-3-1 0,3-3-1 16,-9-1 1-16,6-3-15 0,-5-2-73 0,-1-2 0 16,-6-1 0-16,2-1 0 0,-9-4 0 15,1 1 0-15,-2-4 0 16,16-36 0-16,-18-5 0 0,-9 34 0 15,-6 1 0-15,-2-5 0 0,-4-2 0 0,-2 0 0 16,-2-3 0-16,-4 1 0 0,-3-1 0 16,-1 1 0-16,-7 2 0 0,4 3 0 0,-5 4 0 15,-5 1 0-15,0 4 0 0,-2 1 0 0,-4 6 0 16,0 2 0-16,-4 7 0 0,-1 3 0 16,1 5 0-16,2 5 0 0,-6 4 0 0,5 4 0 15,1 1 0-15,6 0 0 16,2 3 0-16,5 1-432 0,5 1-510 0,1 0-445 0,1-4-128 15,9-3 46-15,-4-10 208 0,5-9 428 16</inkml:trace>
  <inkml:trace contextRef="#ctx0" brushRef="#br0" timeOffset="119262.2493">3398 11592 324 0,'-8'-5'507'16,"0"-1"66"-16,-2 2 34 0,1-1-157 16,1 2-78-16,6 2-3 0,-2 1 32 0,2-2 35 15,2 2 19-15,-4-1-32 0,4-1-74 16,0 2-86-16,4 0-86 0,-4 0-79 15,6 6-28-15,0 0-56 0,0 5 32 16,5 1 19-16,-5 4 13 0,4 3 7 0,1 1 4 16,-5 6-36-16,8 0 46 0,-8 5 17 15,5-2 11-15,-1 2 2 0,-2-4 3 16,1 1-23-16,-1 1 1 0,2-1-5 0,1 2-4 16,3-3 1-16,-8-1-47 0,5-4-28 0,-5-4-16 15,0-1-4-15,0 1-5 0,3-4-1 16,-3-1 1-16,-4-1 4 0,6-3-5 15,-6-3 1-15,2-3 4 0,-2-3-5 0,-2 3-2 16,4-3 2-16,1 3-1 0,-5-6-1 16,2 0-5-16,-2-2-9 0,4-4-83 0,-2-3-133 15,-2 0-180-15,-2-9-260 0,-4-2-289 0,-3 1-248 16,1-4-15-16,-2-3 112 16,-5-2 232-16</inkml:trace>
  <inkml:trace contextRef="#ctx0" brushRef="#br0" timeOffset="119618.0348">3272 11635 630 0,'-4'-5'441'16,"-2"0"16"-16,4-6 92 0,4 6-385 0,8 1 54 16,1 0 61-16,5-1 45 0,1 1 12 0,5 2 4 15,3 1-19-15,2 1-45 0,6 0-14 16,-4 0-26-16,2 0-47 0,-2 0-8 15,4 0 14-15,-2 3-38 0,-2 0-25 0,2 3-11 16,-4 6-37-16,0 1-35 0,-8 5 33 16,5 2 19-16,-7 4 4 0,-5 0 1 15,3 0 1-15,-13 4-54 0,2 1-24 16,-8 1-7-16,-8 33 7 0,-3-33-19 16,3 0-3-16,-3-5 0 0,-1 0-3 15,3-4 1-15,-1-5 1 16,5-1-1-16,-15 5 0 0,22-13-3 0,-7-2-1 15,3-5 0-15,6 0-2 0,0-7-7 0,0 0-40 16,6-5-95-16,3-5-139 0,-7-1-234 16,8-4-279-16,-4-4-269 0,2-2-63 0,1-4 73 15,1-1 206-15,0-2 270 16</inkml:trace>
  <inkml:trace contextRef="#ctx0" brushRef="#br0" timeOffset="120081.7444">3622 11223 236 0,'-27'-6'391'0,"2"-2"21"16,-6 4 12-16,4 2-230 0,0 4-102 0,5 1-30 15,-5 3 9-15,0 3 36 0,0 3 51 16,0 4 45-16,4 2 23 0,0 5 15 16,1 3-14-16,3 4-16 0,3 5 40 0,7 1-3 15,1 5-22-15,2 2-26 0,2 4 39 16,4 1-46-16,0 4-24 0,10 3 6 15,-2 4 45-15,9 3-49 16,18 60 180-16,-10-60-193 0,2-9-50 0,-2-2-26 16,1-5-37-16,8-8 38 0,3-3 26 0,4-7 46 15,3-6 21-15,-3-4 7 0,6-4-49 0,1-6-30 16,-5-4-29-16,1-6 12 0,-1-5 7 16,-8-6 10-16,7-1 34 15,26-31 113-15,2-23-29 16,-37 24-118-16,-1-5-23 0,-6-5-81 15,-3-4 0-15,-6-2 0 0,-1-2 0 0,-5-4 0 0,-5-3 0 16,-6 1 0-16,-6-2 0 0,-5 1 0 0,-1 3 0 16,-9 2 0-16,-6 6 0 0,0 3 0 15,-8 4 0-15,-2 9 0 0,-2 2 0 0,-3 4 0 16,-1 6 0-16,6 1 0 0,-3 6 0 16,3 7 0-16,2 3 0 0,2 4 0 0,-2 4 0 15,10 5 0-15,0 5-84 0,9 2-169 16,-1 5-196-16,-4 3-329 0,9 4-419 0,-5 6-191 15,-3 1 14-15,7 3 148 0,-3 3 309 16,-1-3 444-16</inkml:trace>
  <inkml:trace contextRef="#ctx0" brushRef="#br0" timeOffset="121050.168">1562 12881 102 0,'-6'2'316'0,"-3"-1"23"16,3 1 4-16,-4 0 20 0,4-1-218 0,6 1 15 16,-4-2 22-16,4 0 4 0,0 2-24 0,0-2-37 15,0 0-35-15,0 0-33 0,0 3 2 16,4-3 24-16,-4 0 41 0,4 0 42 15,-2 0 47-15,2 0 25 0,0 0 4 16,-2-3-2-16,4 3-5 0,3 0-10 0,-3-2-4 16,0-1-17-16,9-2-25 0,-7-2-32 15,6 1-41-15,3-2-39 0,4-2-26 16,-5 0 32-16,7-2 16 0,0 0 12 0,8-2 0 16,-2-3-1-16,4 0-48 0,8-3-27 0,2-6 0 15,1 0 36-15,6-4 15 0,3-2 9 16,3-1 7-16,0-2-8 0,-2 2-39 0,4-3-21 15,-9 4-5-15,1-2-4 16,0 1-5-16,47-28 70 0,-50 32 1 16,-3-1 8-16,-3 3 3 15,-4 0-9-15,90-48 3 0,-86 50-74 16,-2 1 1-16,3 0-8 0,-9 1 1 0,0 2-5 16,-4 4-4-16,4-2 1 0,-6 1-1 15,-3 2 1-15,3-1-1 0,15-14 2 16,-22 16 6-16,-3 4-3 0,-1 2 0 15,1-1 2-15,-2 1-6 0,-3 2 0 0,-2-2 4 16,1 1-4-16,-1 0 8 0,0 1 0 0,-8 2 1 16,5 2-7-16,1 0 1 15,-2-3-2-15,-4 5 0 0,2-1-1 0,-4 2 5 16,6-1-2-16,-6 1 1 0,5-2 0 16,-1 0-2-16,-2 1 0 0,-2 0-2 15,4-1 0-15,6-2-2 16,-10 4 3-16,2-2 2 0,-2 1 2 0,0 1-2 15,4-2 1-15,-4 2-2 0,0 0 0 16,0 0 0-16,0 0 4 0,0 0 1 0,0 0-4 16,0 0 0-16,-4 0 1 15,4 0-1-15,0 0-5 0,0-2 4 0,0-1-1 16,0 3-10-16,-2 0-11 0,2 0-105 0,0-2-232 16,-8 2-427-16,2-5-366 0,-5 0-155 15,-1 0 26-15,-2-10 200 0,-3-2 411 16</inkml:trace>
  <inkml:trace contextRef="#ctx0" brushRef="#br0" timeOffset="123635.2064">1274 11887 138 0,'-10'-4'388'0,"4"-4"76"16,-4 1 67-16,-7-6 211 0,7 6-436 15,3-1-18-15,5 2-6 0,-6 2 12 16,6 0 5-16,-2 1-6 0,0 0-23 0,4 0-31 15,-2 1-42-15,-2 2-50 0,4 0-51 16,0 2-35-16,0 1-32 0,0 3-14 0,0 2-12 16,4 5 3-16,-2 3 1 0,2 5 47 15,0 1 51-15,2 2 24 0,0-2 8 16,1-1 5-16,3-1-49 16,13 20-32-16,-5-22-50 0,-1 3-2 0,-1-5 1 15,3 1-1-15,6-6-1 16,-2-1 1-16,-1 0-1 0,1-5-2 0,2-3-2 0,-2 1 2 15,-1-6 0-15,-5-2 3 0,0-2 5 16,1-1 41-16,-1-4 36 0,-9-2 12 0,6 0 2 16,-7-6 7-16,-1 0-47 0,2-2-35 15,-6-1-15-15,-2-2-7 0,-2-1-4 16,-2 0-4-16,-13-30-1 0,3 27-3 16,2 1-5-16,-5 0 8 0,-4-1 2 15,5 3 4-15,-3 4 3 16,-22-17 3-16,20 22-15 0,5 3 4 0,7-1-5 15,-5 5 5-15,12 3 6 0,-6 1 1 16,5 3-20-16,6 0 7 0,1 4-7 0,6 1 0 16,2 2-24-16,3 1-98 0,1 3-209 15,-3 4-287-15,3 0-344 0,1-1-186 16,-3 1 15-16,-1-4 160 0,1-2 267 16</inkml:trace>
  <inkml:trace contextRef="#ctx0" brushRef="#br0" timeOffset="124102.0339">1676 11638 48 0,'0'8'390'0,"0"1"553"0,2-5-539 0,-2-1-131 16,4 2-81-16,-2 1 13 15,8 10 221-15,1-4-193 0,-5 0 50 16,4 3-42-16,1 2-23 0,3-1-13 0,-6 3-59 15,3-3-77-15,3 2-37 16,-2-2-15-16,-1 1-8 0,-5-2-4 0,4-2-1 0,-3-2-3 16,-1-2 3-16,-2-3 0 15,-4 1-1-15,4-2 2 0,-4-4 54 0,0 1 60 16,-4-2 37-16,0 0 15 0,-2-5 8 0,4-1-52 16,-9-3-58-1,1-4-34-15,-17-44-6 0,17 37-29 16,3-1-1-16,-3-6 1 0,8 3-1 0,-2 2-2 15,4 0 2-15,4 3 2 0,-2 3-2 16,4 2 0-16,5 3-1 0,-1 3 1 16,2 4-1-16,15 7 1 15,-10 2 0-15,1 6 2 0,-1 0 0 0,-1 5 1 16,-3-4 2-16,3 5 1 0,-1-5-2 0,-7 1 0 16,3 0-1-16,-1-2-4 0,-4 1 2 15,2-1-1-15,-6-1-1 0,3 0 2 16,-3-4 1-16,2 3 3 15,0 5-3-15,-4-10-5 0,0-1-70 0,0-3-144 16,-4-3-183-16,0-3-209 0,2-6-221 16,-3-3-91-16,3-7 72 0,2-2 148 15,-8-5 195-15</inkml:trace>
  <inkml:trace contextRef="#ctx0" brushRef="#br0" timeOffset="124309.9059">1934 11500 65 0,'0'-2'361'15,"4"2"41"-15,0 4 43 0,-1 2-94 31,1 3-115-31,12 24 291 0,-10-21-335 0,1-2-6 0,1-1-25 16,-2 0 45 0,0-1-17-16,11 12 258 0,-11-15-367 15,2 0-41-15,-1 2-19 0,-5-4-10 0,6 2-6 16,-2-1-1-16,0 1-3 16,-2-2 0-16,9 6 0 0,-7-6-6 15,2 0-56 1,-6-2-118-16,9-19-1419 0,-7 6 874 0,-2-3 81 15,-2-3 152-15</inkml:trace>
  <inkml:trace contextRef="#ctx0" brushRef="#br0" timeOffset="124623.7202">1891 11330 218 0,'-6'0'440'0,"3"0"72"0,3-2 43 0,0 0-179 15,0-1-92-15,3 1-63 0,-3-1-36 16,6-1 0-16,-2 1-6 0,2 0-19 16,-2 0-28-16,7-1 30 0,-9 1-98 15,6 3 26-15,-6-4 41 0,-2 3 36 16,4-2 23-16,-4 0-21 0,-4 0-40 0,2-1-47 16,-6-1-40-16,1 3-22 0,-3 0-11 15,0 2-4-15,-3 1-3 16,3 0 1-16,-7 3-4 0,15-3 1 0,-6 1 0 15,8-1 0-15,0 1-1 0,4 1 0 0,0 0 2 16,-2 0-2-16,9 3-1 0,-5 1-2 16,8 3-106-16,-5 5-253 0,-1-2-352 15,2 2-159-15,-3 0-73 0,3-3 77 16,-2-4 235-16</inkml:trace>
  <inkml:trace contextRef="#ctx0" brushRef="#br0" timeOffset="124985.5073">2280 11373 193 0,'2'3'465'16,"2"1"52"-16,-4-3 27 0,2-1-162 0,-2 0-137 16,4-1-62-16,0 0-5 0,-4-2 19 0,0 0 14 15,2 3-27-15,-2-2-41 16,0-1-42-16,0 0-41 0,0-1-30 0,0-1-16 15,-2-1-3-15,-2 0-3 0,0-1 2 16,-13-7 82-16,11 9-33 0,-4 0 1 16,-7 2-2-1,-12 4 48-15,-8 11 42 0,20 0-71 0,3 5-15 16,-3 4-34-16,9 3-14 0,-2 1-5 0,2 1-3 16,1-2 2-16,7-3-1 15,7-2-1-15,-3-1 0 0,10-2-1 0,-1-4-1 16,3-1-3-16,1-3 0 0,5-1 0 0,3-4-1 15,-2 0 0-15,0-1 0 0,4-5-10 16,-5 0-102-16,3-6-138 0,-6-2-169 16,1-2-171-1,-3-2-186-15,20-25-666 0,-24 17 923 0</inkml:trace>
  <inkml:trace contextRef="#ctx0" brushRef="#br0" timeOffset="125727.3489">2443 11217 182 0,'-8'-8'399'16,"-3"2"55"-1,-5-1 356-15,-1 9-375 0,9 5-256 0,0 2-2 16,-3 0-10-16,5 7-21 0,0 0-26 0,0 0-30 16,2 0-25-16,2 2 36 0,2 0 15 15,2-1 8-15,2-1 2 0,-2-1 0 0,6-3-66 16,0-2-28-16,3 0-16 0,-1-3-6 16,0-1-5-16,1-3-1 0,-1-1-1 15,-2-2 1-15,3 0-3 0,-3 0 2 0,-2-3 1 16,4-2 1-16,-7 2 1 0,1-6 1 15,-2 1-1-15,-2 0 3 0,0-4-4 0,-2 1 3 16,-2-1 36-16,1 0 20 0,-5-1 8 16,2-1 3-16,4 1 3 0,-8-1-15 15,1 1 28-15,1-1 16 0,0 0 8 0,2 1 6 16,4 2-24 0,-7 4-42-16,7-3-7 0,-2 8-39 0,4 2-4 15,4 3-3-15,-2 0 0 16,9 14 3-16,-1-4-2 0,-4 2 54 0,4-1 21 15,1 1 12-15,-1-2 6 0,3 0 1 16,-3 2-49-16,4-6-28 0,-5 2-9 0,1-4-9 16,4 1-3-16,-5-2 1 0,5-1 1 15,-3-3 2-15,-1 2-4 0,-2-4 2 0,3 0-4 16,-3 0-2-16,-2-4-32 0,0-1-58 16,0-4-97-16,-1-3-128 0,-3-1-124 15,6-4-96-15,-8-3-52 16,6-22-528-16,0-4 268 0,-6 19 555 15,4 0 83-15,-2 4 84 0,-2 0 75 16,0 3 73-16,-2 2 57 16,-2 3 46-16,-6-15 412 0,8 26-312 15,-6 4 12-15,1 0 0 0,1 4 3 0,0 2-17 16,2 1-8-16,2 2-12 0,-6 3-24 16,5 1-34-16,3 4 34 0,0 0-15 15,0 1-14-15,0-3-11 0,3-3-4 16,5 0 13-16,-6-1 6 0,4-4 1 0,4 0-2 15,1-2 5-15,-5-1-24 0,8-2-11 16,-3-1-3-16,-3-1 1 0,13 1 51 16,-11 3-136-16,-4-1-16 15,5 0-6-15,-5 1-4 0,0 7 6 16,-2-4-5-16,-4 1 1 0,0 0 1 0,-4-1 0 16,2 2-1-16,-4 2-3 0,-3 0 0 15,-1 1-4-15,2-3-1 0,0 0 0 0,1-2 1 16,1-2-2-16,2-1-4 0,2 1-9 15,2-5-78-15,-4-5-179 0,4 1-233 16,0-4-253-16,0-5-218 0,4-2-25 0,-2-3 132 16,2-3 213-16,0-4 244 0</inkml:trace>
  <inkml:trace contextRef="#ctx0" brushRef="#br0" timeOffset="126100.1166">2745 10737 1175 0,'-6'-10'562'0,"2"1"-170"16,1 1-60-16,-1 3-30 16,2 1-18-16,-2 2 246 0,4 2-318 15,4 2 98-15,-4 2-221 16,2 4 17-16,5-1 10 0,-3 3 6 16,2 4 3-16,2 3 25 0,0 0 7 0,3 3 5 15,-1 1 2-15,0 0 0 0,1 2-85 16,1 1-36-16,3 1-20 15,1-1-9-15,-3 3-2 0,1-1-6 0,3-2 3 16,-1 0 80-16,1-2 34 0,-1-1 19 0,-3 0 4 16,3-3 3-16,-5-3-80 0,3-1-36 15,-6-4-19-15,11 10-1 16,-13-11-13-16,0-2 1 0,-2 1 2 16,-1-4-2-16,3 2 3 0,-6-4-3 0,0 1-1 15,0-3 0-15,0 1-1 16,0-2-7-16,0-2-34 0,0-2-84 0,-6 1-135 15,3-4-222-15,-1-1-256 0,-2-4-242 0,0-4-95 16,-2-2 52-16,6-4 184 0,-7 0 249 16</inkml:trace>
  <inkml:trace contextRef="#ctx0" brushRef="#br0" timeOffset="126372.9484">2792 11021 52 0,'-4'2'346'0,"4"-2"67"0,0 0 49 16,0 0-84-16,0-1 223 16,7 0-309-16,17-17 731 15,-7 9-672-15,4-2-27 0,-3-4-30 0,5-1-24 16,4-1-16-16,-2 0-24 0,2 1-29 16,-5-1-10-16,-1 0-26 0,-2 2-40 0,-3 1-25 15,1 0-14 1,-7 4-38-16,0 2-20 0,1-2 6 0,-9 9-23 15,-2 1-6-15,-6 4-5 0,3 6-3 0,-5 4-12 16,2 6-164-16,-6 4-470 0,-3-1-365 16,-4 0-167-16,-1-6-67 0,-3-8 130 0,-2-9 453 15</inkml:trace>
  <inkml:trace contextRef="#ctx0" brushRef="#br0" timeOffset="129337.022">6453 12688 387 0,'-2'-1'362'0,"-2"1"27"0,4-2-96 16,0 1-58-16,-2 1 234 0,2 0-209 0,0 0 15 15,0 0 4-15,0 0-2 0,0 1-5 16,0-1 1-16,0 0-6 0,0 0-6 15,-4 2-15-15,4-2-26 0,-4 1-37 0,4 3-43 16,0-3-40-16,0 2-14 0,-3-1-12 16,-1 3-3-1,4 1 21-15,-2 9 97 0,2-6-117 0,-4-3-13 0,4 1-27 16,0 2-15-16,0 1 28 0,4 0 15 16,-4 4 7-16,0 1 2 0,2 2 2 0,-2 2-5 15,0 0-2-15,4-2-3 0,-1 3 1 16,-3-1 1-16,0-1-28 0,0-3-15 15,4 0-7-15,0 0-7 0,-4-1 2 0,0 0-6 16,2-2 0-16,-2 0 1 0,0-1-2 16,0-4-1-16,4 0 1 15,-4 1 2-15,0-3 1 0,0-1 2 0,0-3 2 16,0 3 2-16,0-4 0 0,0 0 1 0,0 0 4 16,0-2 1-16,0 0-1 0,0 2 0 0,0-2-1 15,0 1-5-15,0-2-7 0,0-2-13 16,2 1-68-16,-2-3-108 0,4-1-151 0,0-2-228 15,-2-2-251-15,3-3-207 0,-1-1-63 16,-2-3 72-16,4-1 197 0,-2-1 244 16</inkml:trace>
  <inkml:trace contextRef="#ctx0" brushRef="#br0" timeOffset="130049.1639">6478 12680 172 0,'-4'0'295'16,"-2"0"26"-16,-1-2-43 16,3 0-100-16,0 2-37 0,-2-1-10 0,4-1 14 0,2 2 25 15,-4 0 19-15,0 0 8 0,4 0 7 16,0 0-10-16,0 0-9 0,0 0-5 0,0 0 8 16,0 0 15-16,0 0 14 0,0 0 7 15,0 0-10-15,0 0-30 0,0 0-42 16,0 2-43-16,0-1-39 0,0-1-30 0,0 0-14 15,8 0 5-15,-8 0 55 0,2 0 27 16,4 2 12-16,2-2 5 0,3 0-12 16,-5 0-53-16,4 2-30 0,3-2-9 0,-1 3 41 15,7-2 46-15,-1 2 23 0,-1-2 8 16,8 3 6-16,-7-4-47 0,7 0-47 16,-6 0-25-16,3 0-5 0,-1 1-7 0,2-1-5 15,-2 0 5-15,1 0-3 0,3 0-2 16,-6-1 1-16,8-1-1 0,-3-1 0 0,1 0-3 15,2-1 0-15,-2 2 0 16,-2-1 3-16,-1-1 0 0,-1 1 1 0,0 3-2 16,-5-2-3-16,1 2-2 0,-7-2 1 0,3 1 0 15,-3 1 2-15,0 0 0 0,-8 1-1 16,7-1 0-16,-7 2 2 0,4 0-2 0,-6-2 0 16,4 3 0-1,0-3 0-15,-4 0 23 0,0 0 30 16,0 0 18-16,-4 0 6 0,4 0 1 0,0 0-12 15,0 0-33-15,0 0-18 0,0 2-7 16,0-2-6-16,4 0-2 0,-4 3-2 0,0 1 2 16,2 0-2-16,-2 5 1 0,0 0-2 15,4 3 37-15,-4 3 22 0,2-1 15 16,-2 5 7-16,5-3 5 0,-5 4-33 16,4-2-21-16,-4 3-9 0,0-2-5 15,2 18 4-15,2-18-16 0,-2-1 4 0,-2-3-4 16,4 1 3-16,0-1-2 0,-4-3 2 15,0 0 0-15,2-1-1 0,-2-2 0 0,4 1 2 16,-4-2-3-16,0-3-3 0,0-2 3 16,0-1-3-16,0 0 2 0,0-1 3 15,0-2-2-15,0 1 2 0,-4-2-2 0,4 0 0 16,-2 2-22-16,2-3-73 0,-4 1-122 16,0-3-174-16,-2-1-253 0,4-3-260 0,-9-3-221 15,5 0-15-15,-8-1 113 16,1 0 224-16</inkml:trace>
  <inkml:trace contextRef="#ctx0" brushRef="#br0" timeOffset="130982.113">6513 12933 158 0,'0'-5'258'15,"0"2"10"-15,-6-4 273 0,6 4-411 0,-2 1-8 16,2 1 0-16,-9 1-1 0,9-2 128 16,-2 2-107-16,-2 0 12 0,4 2-1 0,-2-2-11 15,2 0-8-15,0 0-15 0,-4 0-6 16,4 0 7-16,0 0 18 0,-4 0 21 16,4 0 19-16,0 0 15 0,0 0 2 15,0 1-12-15,0-1 94 16,0 4-195-16,0-3-35 0,0 1-25 0,0 0-11 15,-2 4-8-15,2 3 0 0,0 2 1 0,0 0 50 16,0 1 27-16,0 2 8 0,0-1 8 16,2 1 0-16,-2-2-52 0,0 2-24 15,4-1-11-15,0 1-5 16,-2 14 1-16,-2-15-2 0,6 2-1 0,-6-3-1 16,5 2 2-16,-1-2-2 0,-4 2 56 0,2-4 32 31,-2 0 15-31,6 15 180 0,-6-20-257 0,4 0-15 15,-4 0-3-15,0-2-4 0,4 0-4 0,-4-2-1 16,0 2 0-16,0-1-1 0,0-2 0 16,2 1 3-16,-2-1-1 15,0 2 3-15,5-2-2 0,-5 0 1 16,6-2 8-16,-2 2-7 0,2-1 1 0,0-1 1 16,0 0-2-16,3 1-1 0,-1 0-2 15,0-1 0-15,3 1 2 0,1-2-4 16,0 1 0-16,-1 1-2 0,5-1 0 15,1 1 2-15,37-5 4 0,-38 3-2 16,5 0-1-16,0-2-1 0,-3 0 0 16,7-2 4-16,-8 2-1 15,1-2-1-15,7 1 1 0,10-8 1 0,-18 9-2 16,3-1-2-16,-5-1 1 0,1 4-1 16,-3 0 1-16,1-1-2 0,-5 3 1 15,1-1 1-15,6 0 0 0,-5 2-1 16,-5-3 0-16,-2 3-1 0,0-2 0 15,-2 2 0-15,-2 0 3 0,0-2-1 16,0 2 6-16,0 0 1 0,0 0 30 0,0 2 25 16,0-2 14-16,4-2 6 15,-4 2 4-15,0-1-31 0,0-1-24 0,0 0-16 16,0 2-11-16,0-3-1 0,0 3-3 0,0 0-2 16,0-2 2-16,0-1 3 0,0-2-2 15,-4 1 1-15,4-1-2 0,0-3 2 0,-2 1-4 16,2 0-2-16,-8 0-2 0,8-3-4 15,-2-2-9-15,2-2-50 0,0 0-70 0,-4-1-128 16,0-3-216-16,4 2-282 0,-7 0-241 16,5 1-59-16,-8 0 66 0,0 2 197 15,-1 2 279-15</inkml:trace>
  <inkml:trace contextRef="#ctx0" brushRef="#br0" timeOffset="131914.7913">6538 12823 203 0,'-4'-5'241'0,"2"1"-10"16,-7-1-77-16,7 2-47 0,-2 1-21 0,0-1 2 15,-2 0 5-15,4 0 6 0,-2-1 6 16,-1 2 9-16,-1-1 13 15,0-5 153-15,0 5-129 0,2 0 8 0,2 1 5 16,-7-1 4-16,7 1 11 0,-6 0 5 16,6 1 7-16,-2-2 10 0,2 3 29 15,-6-4 16-15,1 4 19 0,5 0 10 0,2 0-16 16,-4 0-31-16,0 0 210 16,4 0-373-16,0 0-27 0,4 3-24 15,0-1-9-15,-2 1 0 0,5 2-5 16,1-1 2-16,-2 1-2 0,4 1 1 0,-3 1 3 15,-1 1 71-15,8 0 38 0,-6 0 17 16,1 1 4-16,9 6 69 16,7 2-160-16,-17-8-34 0,3 0-5 15,3-2-3-15,-1 1 2 0,1 0-3 0,-6-1 1 16,7 2 1-16,-3 0-3 0,3-2 1 16,-3 1 4-16,3-3 0 0,-5-1 2 15,-2-1 1-15,13 3 10 16,-15-4-12-16,2 1 1 0,-5-1-3 0,3-2-1 15,2 0 3-15,-6 0-1 0,2-2 2 16,-2 2-3-16,2 0 3 0,1 0-4 16,-3 2 2-16,-2-2-1 0,6 0 1 15,-6 0 1-15,4-2-1 0,0 2 3 16,8-8 11-16,-7 5 15 16,-3 0 33-16,6-1 24 0,-2 2 8 0,0-3 3 15,1-1-24-15,1-1-38 0,-2-2-18 0,0-2-9 16,0-1-4-16,5-1 1 0,-5-1-2 15,8-2-3-15,-3-2-3 0,-3-2 1 0,7-1-2 16,-3 1 0-16,-2-1-3 0,5 5 4 0,-7 2 1 16,2 3-2-16,-3 2 1 0,3 0-2 15,-2 2-1-15,1 2-1 0,-1 1-2 0,-2 4 0 16,0 0-8-16,0 0-6 0,1-3-88 16,1 6-177-16,-8 1-362 0,0 1-420 15,-8-1-181-15,-1 0-1 0,-1-4 140 0,-4-1 345 16</inkml:trace>
  <inkml:trace contextRef="#ctx0" brushRef="#br0" timeOffset="139994.7313">17683 9885 1 0,'-4'0'318'16,"2"-2"73"-16,2 2 74 0,-4 0-32 16,0-2-46-16,4 2 6 0,-3-3 30 0,-1 1 35 15,4 0 12-15,-2-1 3 0,2 1-34 16,-4-1-53-16,0 1-67 0,4 0-50 0,0 1-43 16,-2-1-37-16,2 2-43 0,0 2-30 15,0-1-6-15,0 3-8 0,-4 3-1 0,2 1 31 16,2 1 15-16,-4 6-23 0,-1-1 13 15,3 4 3-15,-2 1-27 0,0 2-14 16,-2-2-8-16,6 1-34 0,-2 2-24 0,2 0-13 16,-4 2-8-16,4 2-2 0,0-1 0 15,0 2-5-15,0-1 2 0,0-1-2 0,0-2 0 16,4-3 2-16,-4-3-4 0,0 0 3 0,0-2-4 16,2-4 1-1,-2 8 2-15,0-6-1 0,0-9-1 16,-2-3-2-16,2 1-1 0,0-2-1 15,0-2-3-15,0 1-5 0,0-3-7 0,-4 1-40 16,4 1-97-16,4-5-150 0,-4-1-211 0,2-1-277 16,2-2-296-16,-2-4-163 0,6-3 30 15,-6-4 159-15,7 0 263 0,-3-3 321 16</inkml:trace>
  <inkml:trace contextRef="#ctx0" brushRef="#br0" timeOffset="140307.5396">17575 9931 399 0,'-12'-6'574'0,"2"-3"83"0,-1 3 76 31,5-2-185-31,-4-6 677 0,10 9-905 0,4 3-76 16,-2 2-59-16,6 0-28 0,5 4-30 16,-1 1-18-16,13-2 40 0,-2 4 9 0,4 0-19 15,2 1-12-15,-3-2-6 0,1 1-53 16,-2 1-33-16,-6 0-15 0,-3 4-4 15,-1-3-7-15,-5 1 0 0,-2 0 0 0,-8-2 3 16,-2 2 5-16,-4 1 0 0,-10 1 2 0,-9 5-3 16,-2 0-4-16,-2-3-5 0,-2-1-3 15,4 1 1-15,8-4-3 0,-5-1-4 16,5 1-2-16,4-3-1 0,3 0-4 0,6 0-7 16,-2-2-62-16,8 0-121 0,0-4-211 15,4-1-270-15,2-3-303 0,8-3-110 16,3-1 44-16,2-4 177 15</inkml:trace>
  <inkml:trace contextRef="#ctx0" brushRef="#br0" timeOffset="140601.3579">17970 9933 497 0,'7'-5'746'0,"-7"-1"147"31,2 0 99-31,-4 2 1290 0,2 5-1928 0,0 5-47 15,0 3-20-15,-4 4-48 0,4 7-43 0,-3 1-41 16,3 0-25-16,0 2-60 0,0 1 22 16,0-2 14-16,0 2 2 0,3 0 1 15,1 0-3-15,-2-3-55 0,2 2-25 0,0-5-12 16,-2 0-10-16,4-2 2 0,-6 0-4 0,4-2-2 16,1-2 0-16,-5-1 0 0,0-4 0 15,0-1 0 1,0-1-2-16,0 0-25 0,0-3-8 0,0-2-72 0,0-2-140 15,0 0-206-15,0-4-298 16,0-3-328-16,0-2-203 0,2-4 15 0,8 0 152 16,0 0 279-16,-3-2 339 0</inkml:trace>
  <inkml:trace contextRef="#ctx0" brushRef="#br0" timeOffset="140847.2054">18330 10036 1236 0,'-6'-1'824'0,"6"-3"61"0,-4 4-233 16,0-3-150-16,4 1 770 0,4 0-912 15,-4 1-79-15,4-1-109 0,-4 0-93 16,6 1-50-16,-4 1-27 0,7 1-17 15,-7 3-116-15,2-1-196 0,-2 4-251 16,-2 0-273-16,4 1-245 0,0 0-7 0,-2 1 145 16,2 1 231-16,-2 4 264 0</inkml:trace>
  <inkml:trace contextRef="#ctx0" brushRef="#br0" timeOffset="140985.1177">18365 10173 205 0,'0'13'598'0,"0"-2"135"0,-2-3 90 0,-2-3-50 15,4-2-151-15,-2 3-65 0,2-3-9 16,0-1 14-16,0-1-36 0,0-2-79 0,0 1-122 15,0 0-126-15,-4-2-105 0,4 1-59 16,0 1-56-16,-4 0-155 0,2-2-305 0,-4-1-492 16,-3 0-272-16,1 0-98 0,4 3 86 15,-2-4 278-15,6 0 481 0</inkml:trace>
  <inkml:trace contextRef="#ctx0" brushRef="#br0" timeOffset="142673.843">18969 9926 71 0,'0'-1'376'15,"0"-2"58"-15,0 2 39 0,0-2-85 16,0 1-93-16,0 1-39 0,0-1 13 0,0-1 35 15,0 3 29-15,0-3 2 0,0 1-25 16,0 0-54-16,0 1-66 0,0-1-72 16,0 2-22-16,0-2 7 0,0 2 29 0,0 0 29 15,0-1 15-15,0 1-28 0,0 0-35 16,0 0-45-16,5 1-26 0,-5-1 14 16,0 0 12-16,0 0 4 0,0 0 1 0,0 0-7 15,0 2-32-15,0 1-18 0,-5 4-6 16,5 2 0-16,0 6 33 0,-2 4 16 15,2 6 8-15,-6-2 0 0,6 7-2 0,-4-1-26 16,0 0-21-16,2 0-5 0,2-3-4 16,-4-2-1-16,4-2-2 0,0 0-2 15,0-3-2-15,0-4 4 0,0-1-1 0,0-6-1 16,0 1 4-16,0-5 64 0,0-4 49 16,0 0 49-16,0-1 24 0,-5-2 8 0,5-4-60 15,0 0-45-15,-6-3-51 16,6-2-23-1,-6-60-6-15,10 49-17 0,-4-3-1 16,2-3-3-16,25-65-8 0,-16 62 6 16,1 4-1-16,4 3 0 0,-1 3 0 0,-3 5 0 15,3 6 1-15,-5 4 1 0,3 3 1 16,-3 6 0-16,0 4 2 0,1 3 1 0,-3 4 1 16,2 4 1-16,5 4-1 0,-5 1 5 0,-2 2-3 15,3-1-1-15,3 1 4 0,-4-1-2 16,-1-1 2-16,1-1-1 0,0 0 0 15,-3-2 2-15,3-2 0 0,-4-1-2 0,2-2 1 16,-1-3 0-16,-5 1-1 0,2-5-2 0,0 1-1 16,-4-1 0-1,0-4-1-15,0 5-3 0,-4-7-1 0,0 1-3 0,4-1-2 16,-2 0-15-16,-5-1-68 0,3 0-112 16,0-1-150-16,2-2-221 0,-4-3-232 0,-2 0-186 15,1-6-132-15,1 0 41 0,2-3 171 16,-2-1 227-16,0-2 244 0</inkml:trace>
  <inkml:trace contextRef="#ctx0" brushRef="#br0" timeOffset="142895.6997">18953 10055 376 0,'-11'5'457'0,"5"-2"34"16,4 0-31-16,2 0-141 0,0 0-46 0,2-1 43 16,4 0 91-16,5-2 78 0,-3 0 31 15,5 0-22-15,-1-1-81 0,4 0-77 16,3-2-84-16,4 0-79 0,-5 0-46 0,9-2-26 15,-2 1-45-15,2 0-24 0,-2-3-13 16,2 5-6-16,-2-1-9 0,-7-1-4 16,3 3-3-16,-5 1-7 0,-1 0-2 15,1 3-146-15,-16-1-122 0,0-2-233 0,-8 3-288 16,0-1-234-16,0-2-34 0,-3 0 108 16,5-2 208-16,4-5 282 0</inkml:trace>
  <inkml:trace contextRef="#ctx0" brushRef="#br0" timeOffset="144188.8975">20140 9866 366 0,'0'-1'498'16,"0"0"64"-16,4-4-4 0,0 4-140 0,-4-2-72 16,2 1 5-16,2-1 41 0,-4 2 41 0,0-1 18 15,2 1-37-15,-2-1-81 0,0 1-91 16,0-1-55-16,0 1-51 0,5-1-7 15,-5 2-4-15,0 0-5 0,0 0-31 0,0 2-19 16,0-2-28-16,0 1 11 0,-5-1 5 16,5 0 3-16,0 2 0 0,0-1 0 15,0 1-25-15,0 1-14 0,0 1 29 0,0 2 23 16,0 1 13-16,0 3 4 0,-2 4 3 16,2-1-35-16,0 3-25 0,0 1-12 0,-4 0-4 15,2 3 44-15,2 0 27 0,0-1 10 16,0 0 7-16,0-2-1 0,0-2-48 15,2 0-30-15,4 13-6 0,-6-14-15 16,5-3-3-16,-1-1 1 0,-2-1-2 0,2-1 0 16,-2-2 0-16,-2-2-1 0,4 1 1 15,0-2 0-15,-4-1 0 0,0 1 0 0,0-3 0 16,0 0 0-16,0 0-1 0,0 0-2 0,0 0-5 16,0 0-7-16,0-5-27 0,0 2-99 15,0-2-173-15,0-1-284 0,0 0-389 16,2-4-314-16,-2-1-52 0,9-4 107 0,-3-2 253 15,4-2 388-15</inkml:trace>
  <inkml:trace contextRef="#ctx0" brushRef="#br0" timeOffset="145297.2548">21141 9934 267 0,'0'-1'327'0,"-4"-1"315"16,2 1-419-16,-2 1-20 0,4-2 13 0,0 2 23 16,-3-2 12-16,-1 0 6 0,0 0 4 15,4-1 8-15,0 2 14 0,-2-2 2 16,2-2-6-16,0 2-15 0,0-1-35 15,0 1-24-15,2-2-25 0,2 0-17 0,0 0-26 16,-1-2-13-16,3 2-19 0,2-3-4 0,-2 2-17 16,5 0-8-16,-1 2-7 15,-2-2-17-15,19-5 31 0,-12 7-20 16,-3 4 4-16,2 0 4 0,3 0-8 16,-7 2-31-16,9 5-14 0,-11 0-13 15,-2 0 0-15,-4 6 3 0,3 4 3 16,-10-1 1-16,5 3-1 0,-6 1 0 0,-4 0-1 15,4 2 23-15,-5-1 25 0,1-2 10 16,4 1 6-16,-4-2 0 0,-1-2-23 16,3 1-23-16,0-3-9 0,1 1-5 0,5-5-2 15,-6 0-3-15,8-2 3 0,-2-3-2 0,2 0 4 16,2 0 56-16,-2-1 27 16,8 0 12-16,9 1 121 0,-9-5-170 0,3 0-26 15,5-3 21-15,1 0 12 0,3-1 6 16,1-2 1-16,-4 1-3 15,3 1-34-15,15-5-10 0,-18 4-25 0,-3 1 1 16,-1 1 0-16,-3-2-3 0,-4 2 0 16,3 3 0-16,-9-2 0 0,2-1 0 0,2 3-3 15,-8 0 0-15,4-2-5 0,-2-1-2 0,-3 1-8 16,1 0-8-16,2 2-61 0,2-5-128 16,-4 3-196-16,0-3-305 0,4 0-384 0,4-3-205 15,0-2 9-15,2-1 144 0,5 3 288 16,-9-4 387-16</inkml:trace>
  <inkml:trace contextRef="#ctx0" brushRef="#br0" timeOffset="146084.8723">22376 9846 283 0,'-5'-3'520'0,"3"-3"55"0,-2 0 22 31,0-3 98-31,8-3 86 0,0 8-443 0,-4-1-9 0,7 2-43 15,-5-2-67-15,2 2-77 0,2 0-61 16,0-1-42-16,2 1 24 0,-1 1 25 16,3 0 12-16,0 0 7 0,-1 0 2 0,5 1-39 15,15 2-19-15,-14 1-42 16,-3-1-4-16,4 2 8 0,-1 0 45 0,-3 0 20 16,3 2 13-16,-5 0 3 0,-2 0-4 15,7 14-21-15,-15-9-50 16,0 2 32-16,0-1 11 0,-6 4 10 0,-3 0 0 15,-3 1-1-15,-2 0-37 0,-3-1-12 16,5 1-11-16,-3-2-2 0,-1 0-2 0,3-1-2 16,3-4 0-1,0 0-2-15,-1 3 4 16,11-1 1-16,0-11-2 0,8 5 1 16,-1-5 0-16,3 0-1 0,0-3-2 0,3 1 1 15,-1 0-2-15,3 1 1 0,-3 1-4 16,3-2 1-16,-5 2-1 0,2 2 1 15,-1-1-2-15,-1 1 0 0,0 3-3 0,-4 2 2 0,1 0 0 16,-3 1 2-16,-2 1 1 0,2 1 0 16,0 2 3-16,-8 2-1 15,-2 16 8-15,-2-21-2 16,1 0-1-16,1-2 0 0,0 2 1 0,0-2-4 16,-5 0-2-16,1-2-2 0,4 2-5 15,-4-2 0-15,-5 0-4 0,9 0-7 16,0-1-22-16,-1-1-110 0,-1-1-230 31,2-1-349-31,12-33-4309 0</inkml:trace>
  <inkml:trace contextRef="#ctx0" brushRef="#br0" timeOffset="146540.59">23428 9789 366 0,'9'-6'511'0,"-3"-2"57"15,-4 1 24-15,6 2-201 0,-8 2-86 16,2 1-7-16,2 1 21 0,-4 0 12 0,0 2-7 16,0 0-36-16,0 4-67 0,0 3-68 15,0 1-46-15,-4 4 30 0,2 4 3 16,-6 1 2-16,6 1 2 0,-2 2 41 0,2 1-45 16,2-2-28-16,-5 1-10 0,5-1-8 15,0-1-48-15,0-2-24 0,0-1-10 16,5 0-3-16,1 25 7 15,-4-32-9-15,-2 0-1 0,8 0 0 16,-8-2 2-16,6 0-3 0,-6-2 0 0,2 0-2 16,2-1-1-16,1-4 1 0,-3 3-6 15,-2-3 2-15,8 0-3 0,-8 0-2 0,2 0-6 16,2-3-20-16,-4-2-89 0,0-2-184 16,-4-2-232-16,2 1-272 0,2-4-237 15,-4-2-23-15,0-1 127 0,4-4 214 0,-2 1 268 16</inkml:trace>
  <inkml:trace contextRef="#ctx0" brushRef="#br0" timeOffset="147044.4077">23329 9781 280 0,'4'-6'441'0,"2"-3"27"16,-4 1 11-16,7 3-234 0,-1-1-130 15,2-1-32-15,5 3 10 0,-5-1 26 0,3 0 27 16,-3 3 16-16,2 1-22 0,-1-1-29 16,-1 0-38-16,0 2 0 0,1 2 26 15,-1 0 51-15,7-1 48 0,-9 1 27 0,8 0-13 16,-1 1-41-16,-3-3-45 0,5 2 0 16,-1 0 8-16,-1-1 16 15,-3 1 6-15,23 16 189 16,-33-9-329-16,-2 0-4 15,-2 3-2-15,-6 1 20 0,-2 6 20 0,-3-2 9 0,1 1 5 16,-7 2-2-16,3-3-20 0,3-1-22 16,1-1-10-16,2 0-4 0,1-2-3 15,1-2 3-15,4-1-2 0,0-2 2 0,4-1-2 16,4-4 4-16,0 2 28 0,2-2 26 16,5-2 10-1,32 3 134-15,-26-2-182 0,1 0-11 0,3 1-8 16,-5 0-2-16,5 1 1 0,-9 2 31 15,5-1 23-15,0 4 13 0,-3 1 6 0,-4 1 19 16,1 2 1-16,-5-1-12 0,-4 1 1 16,-2-1-7-16,0 0-16 0,-2-2-27 15,-4 0-13-15,-15 10 0 0,0-12-21 16,1 2-3-16,-5-5-7 0,-2 2-11 16,0-2-59-16,0-3-196 0,4 0-438 0,-3-6-384 15,1-4-168-15,2-8-17 0,2-6 160 16,9-5 424-16</inkml:trace>
  <inkml:trace contextRef="#ctx0" brushRef="#br0" timeOffset="148433.612">17640 10885 212 0,'4'0'348'0,"-4"-5"57"0,0 3-18 0,0 1-56 16,-4 1-23-16,4 0-2 0,0 0 6 15,-5 0 13-15,5 0 14 0,0 0 3 16,-2 1-3-16,2 1-11 0,0 3-11 0,0-2-32 16,0 2-30-16,0 1-9 0,0 1-31 15,0 4-11-15,2 2-16 0,-2 0-20 16,0 4 8-16,0 3 15 0,0-1-35 16,0 3-15-16,-2 24 61 0,2-24-162 0,0 2-12 15,0-1 13-15,0-1 39 16,0 18 127-16,2-23-99 0,-2-2-19 15,5-2-46-15,-1-1-22 0,2-2-9 0,-6-2-7 16,2 0 0-16,-2-2-2 0,4-4-1 16,0 1 2-16,-4-2 0 0,0-1-2 0,0 0 1 15,0 0-2-15,0-1 0 0,0-1-2 0,0 1-4 16,-4-1-1-16,4 1-9 0,-4-5-129 16,4-1-79-16,0 2-156 0,0-6-213 15,0 0-241-15,-2-2-210 0,2-3-135 16,2-3 46-16,-2-3 171 0,0-3 238 15,4 1 270-15</inkml:trace>
  <inkml:trace contextRef="#ctx0" brushRef="#br0" timeOffset="148728.7933">17584 10939 223 0,'-11'-4'463'0,"-3"-1"70"0,4-2 48 0,3 1-140 16,1 0-104-16,2 0-20 0,2 1 25 15,2-1 33-15,2-3 365 16,2 4-427-16,6 2-58 0,-3-1-59 0,5 3-51 15,3 1-1-15,-3 1-5 0,5 3-26 16,-1-1 20-16,3 2 12 0,-3 3-32 16,1-1-21-16,-1 2-8 0,1 0-38 0,-5 3-22 15,3-2-11-15,-5 3-2 0,-2-1-5 16,1-2-1-16,-7 2 0 0,2-1 1 16,-4-1-2-16,-4 3 2 0,-2 1 0 15,-7 0-3-15,-1-1-2 0,-3 1 2 0,-4 0-3 16,5-1-2-16,-1 0-2 0,5-4-6 15,-5 0-7-15,7-4-34 0,4-2-96 0,-2-3-190 16,5 0-274-16,3-5-337 0,3-1-172 16,1-3 6-16,2-3 152 0,8 0 260 0</inkml:trace>
  <inkml:trace contextRef="#ctx0" brushRef="#br0" timeOffset="149379.3883">17917 11032 112 0,'-4'-2'402'0,"8"-1"66"0,-4-3 48 16,2 0-97-16,-2 1-82 15,10-7 340-15,-4 4-269 0,-2 2 24 16,1-1-12-16,-3 1-57 0,2-2-87 0,0 2-92 16,2 1-75-16,-4-1-52 0,2-1-29 15,0 3-6-15,3 2 16 0,-1 0 10 0,0 1 3 16,0-3 1-16,5 4-5 0,-3-2-22 16,0 2-13-16,3 2-4 0,-5-2-5 15,2 4 1-15,2 1-2 0,-3-2 2 0,-5 2 28 16,6 2 15-16,-6 0 6 15,2 2 3-15,-4 3-2 0,0 2-26 0,-6 2-11 16,-2 1-4-16,6-1-5 0,-5 2 1 0,-3-1-2 16,2 0-1-16,2 0 0 0,-5-2 2 15,9 0 26-15,-8 0 30 0,4-2 16 16,-3-1 6-16,3-1 1 0,4 1-28 16,-8 8-12-16,3-13-37 0,3 1-4 15,0 0-3-15,2-3 0 0,2 1 0 0,0-1-2 16,-4-2 3-16,4 0-2 15,4-2 0-15,-4 3 3 0,0-2 0 0,2 0 4 0,-2 1 1 16,8-3 1-16,-5 0-4 0,1 0 1 16,-2 1-3-16,2 1 2 0,2-1-3 15,0-1-2-15,3 0 4 0,-7 0-2 0,8 0-2 16,-4 0-2-16,5-3 4 0,-5 2-3 16,4-1 1-16,5-3 11 0,-5 4 52 15,2-2 21-15,1-1 14 0,-3-1 2 16,5 0-3-16,-3 0-53 0,2 1-24 0,-5-2-14 15,-1 2-8-15,2 1-6 0,-4 0-2 0,-3-1-2 16,5 1-4-16,-6 1 0 0,4 2-54 16,2-2-76-16,-8 1-146 0,2-3-233 15,-2-1-292-15,9-2-300 0,-7-2-67 16,4-2 80-16,2-3 204 0,1-1 279 16</inkml:trace>
  <inkml:trace contextRef="#ctx0" brushRef="#br0" timeOffset="149580.2678">18527 10831 1093 0,'-4'5'896'16,"-3"-4"63"-16,-5 8 986 0,8-6-1558 0,4-1-37 16,0 0-54-16,0 0-90 0,0 3-98 15,4-2-57-15,-4 2-36 0,6 2-23 16,-4-2-87-16,7 3-201 0,-7 0-304 0,-2-4-366 15,4 1-187-15,-2-1-7 0,2 1 159 16,0 2 285-16</inkml:trace>
  <inkml:trace contextRef="#ctx0" brushRef="#br0" timeOffset="149727.1792">18512 11073 345 0,'4'12'776'0,"1"-1"152"16,-5-7 87-16,2 1-54 0,-2-5-180 0,6 0-139 15,-2 0-54-15,0 0-30 0,-4-2-102 16,0 0-135-16,0-1-131 0,0 2-100 15,0 0-59-15,0 1-39 0,0 0-191 0,-8-3-353 16,0 3-577-16,-17-4-1747 0,16 0 1512 16,1-5 328-16,6 0 567 0</inkml:trace>
  <inkml:trace contextRef="#ctx0" brushRef="#br0" timeOffset="151480.0808">19124 10837 51 0,'-4'0'336'0,"0"-1"48"0,4-1 34 16,-2-1-94-16,2 2-91 0,0-2-33 15,-4 1 0-15,0 1 18 0,4-1 15 0,0 1 10 16,-2-1-11-16,2 1-35 0,0 2-44 16,0 1-48-16,0-1-20 0,0 4-7 0,0 1-2 15,-4 1 10-15,4 4 73 0,0-1 10 16,0 4-10-16,0-1-5 0,0 4-12 16,0 1-27-16,-2 22 158 0,-3-19-132 15,1-2 1-15,4 1-45 0,-2 0-52 16,-2-4-20-16,2-2-11 0,-2 1-2 15,0-3-8-15,4-2 2 0,0 1-2 16,-2-5 0-16,2 0 29 0,0-2 51 16,0-2 25-16,-4-2 48 15,4 0 183-15,0-8-130 0,4 0-162 16,-4-2-25-16,0-3-9 0,0-1-6 0,2-3-3 16,-2 1-3-16,0-2 0 0,4-7-2 0,0 2-2 15,-2-1-2-15,4-3 2 16,3 2-3-16,-3-1 4 0,4 1 1 15,9-11-4-15,-5 24 1 0,-3 3-1 16,-3 4-1-16,17 5-4 0,-15 7 5 16,2 4 1-16,-1 7 0 0,-1 3 1 0,0 4 0 15,-1 1 2-15,1 1-1 0,5 0 2 16,-5-1 1-16,2-2-1 0,1-2 1 16,1-2-2-16,-1-3 2 0,1 0-2 0,-2-2 3 15,-1 0-2-15,-5-1-1 16,2-5-1-16,-2 0-4 0,-3 7-11 15,-3-9 2-15,-3-5-42 0,-1 1-104 0,-2-1-172 16,0-2-237-16,-4 0-275 16,-1-5-238-16,-5-13-1003 0,9 3 1316 15,-1-2 268-15</inkml:trace>
  <inkml:trace contextRef="#ctx0" brushRef="#br0" timeOffset="151661.3529">19087 11035 365 0,'-10'11'520'0,"4"-5"38"15,6-2 19-15,2-1-228 0,6 0-111 16,-2-1-1-16,7-2 53 0,1-2 55 16,5-1 1-16,-3-1-43 0,5-2-74 0,0 3-88 15,22-5-49-15,-24 5-87 16,1 3-46-16,-3-5-138 0,-1 3-202 16,-1-3-241-16,-3 0-196 0,-1 1-50 0,1-4 92 15,-2 3 183 1</inkml:trace>
  <inkml:trace contextRef="#ctx0" brushRef="#br0" timeOffset="152349.3198">20107 10839 255 0,'0'-6'561'15,"4"1"101"-15,-4-8 651 0,0 3-567 0,0 8-431 16,0 1 27-16,0 1 28 0,0 0-5 16,-4 0-44-16,4 0-69 0,0 0-79 15,0 0-77-15,0 0-49 0,0 0 3 0,0 0 10 16,0 1 8-16,0-1 3 0,0 0 2 15,-2 0-26-15,2 2-7 16,0 0-29-16,0 1-2 0,0-3-4 0,0 0 1 16,0 0-1-16,0 0-1 0,0 2 3 15,0-2-2-15,0 1 0 0,0 1 0 0,0-1 0 16,0 2-1-16,2-1 1 16,-2 1 2-16,0 7 60 0,4-4 16 15,-2 2 9-15,-2 2 5 0,4 0 1 16,-4 2-49-16,4 16-5 0,-4-13-33 0,2 0 0 15,-2 2 2-15,0-1-2 0,0 0 0 16,0 0 0-16,0 3 0 0,5-1 1 0,-5-2 5 16,4 1 3-16,-4-1 1 0,6 0 2 15,-6 0-2-15,2-3-6 0,-2 1-4 0,4 1-4 16,-4-5-2-16,4 2-4 0,-4-4 2 16,0-1-3-16,0-1 3 0,0 0 0 0,0-1 0 15,-4-3 0-15,0 0-2 0,4 0-2 16,0-2-2-16,-2 0-6 0,2 0-7 0,0 0-41 15,-4 0-150-15,2-4-309 0,2-3-462 16,-4-3-267-16,8-7-82 0,2-3 98 16,0-1 281-16</inkml:trace>
  <inkml:trace contextRef="#ctx0" brushRef="#br0" timeOffset="153554.9241">21164 10755 203 0,'0'-3'347'0,"4"3"45"16,-4-2-19-16,4 1 166 0,-4-1-289 0,0 2 17 16,0 0 20-16,0 0 21 15,0-1 310-15,0-1-330 0,2 2-25 0,-2-1-24 16,0 1-18-16,0 0-5 0,0 0-5 16,0 0-12-16,0 0-13 0,0 0-31 15,0 0-40-15,0 0-31 0,0 0-30 0,0 0-22 16,0 1-9-16,0-1-6 0,0 2 22 15,0-1 12-15,0 1 2 0,0-1 1 16,0 1-2-16,0-1-25 0,0 1-11 0,0-1-7 16,0-1 1-16,0 0 2 15,0-1 9-15,0 1-12 0,0 0 21 0,0 0 22 16,0 0 13-16,0-2 3 0,4 1 4 16,-4 1-24-16,0-2-23 0,0 2-11 0,0 0-8 15,0 0-6-15,0 2 0 0,0-2 1 16,0 0-2-16,0 0 1 15,0 0-1-15,0 0-1 0,0 0 2 0,0 0 1 16,0 0-1-16,2 0 2 0,-2 0 2 16,0-2 0-16,0 1-4 15,0 1 3-15,0 0-4 0,0 0-2 0,0 0 0 16,0 0-1-16,0 1 4 0,0 4 1 16,-6 2 4-16,4 5 0 0,-8 3 3 0,3 1-1 15,-3 3 0-15,2 0-4 0,-1 1 3 16,1-3-3-16,2-1-2 0,4 0-1 15,-6-2 4-15,6-1-4 0,2 0 0 0,0-2 0 16,0-2 3-16,0 0-3 0,0-1 1 16,2-1 5-16,2-2 2 0,0-1 1 0,2-1 1 15,4-1 1-15,-1-2-3 0,1 0-1 0,0-2-3 16,5 0-2-16,-7-1 1 0,11 1-2 16,10-5-1-16,-13 5-1 0,5-3-1 15,-4 1 1-15,3-1 0 16,-1 2 2-16,-3 2 0 0,1-1-2 0,-3 1 1 0,-1-1-3 15,-3 1 0-15,-4-1-2 0,5 1 1 16,-7 2-1-16,-2-1 2 0,2-1 0 16,-4-1 1-16,0-1-2 0,-4 0 2 0,2-1 0 0,-2-2 0 15,2-2 0-15,-7 2 2 0,3-1 0 16,0 0 1-16,2 2 0 0,-2-3 1 16,1 2 0-16,-1 0 1 0,4 0 2 0,-6 3 1 15,8-2 1 1,-2 2 2-16,-2 4 3 0,0 3-12 15,4 4 4-15,0 2 0 0,-2 2 6 0,-3 2 33 16,5 3 18-16,0 2 4 0,0 0 3 16,0-1-1-16,0 1-33 0,0-2-16 0,5-3-9 15,1 2-5-15,-2-1 1 0,6 2-3 16,-4-4-1-16,1 0-4 0,-1 1-1 0,0-5-9 16,2 0-15-16,-6 0-112 0,7-2-202 15,-9-2-363-15,0-5-422 0,-9-1-181 16,3-3 23-16,2-7 167 0,2-3 349 0</inkml:trace>
  <inkml:trace contextRef="#ctx0" brushRef="#br0" timeOffset="154416.9356">22289 10824 85 0,'2'-2'330'16,"6"-1"30"-16,-6 0 20 0,-2 2-120 0,8-2-68 16,-6 1-6-1,3 2 531-15,-3 0-452 0,-2 0-7 0,0 0-16 16,0 0-11-16,0-3 1 0,0 3 7 15,-2 3 12-15,2-3 18 0,0 0 13 0,0 0-15 16,2-3-37-16,-2 1-46 0,8 0-55 16,-2-1-51-1,-4 0-39-15,40-14 29 0,-32 13-15 16,-2-1 10-16,13-1 73 16,-15 5-90-16,9 1-24 0,-9 3-13 0,4-1-5 15,-8 5 1-15,9 2 0 0,-7 2 2 16,0 3 2-16,-2 1 2 0,-2 2 0 0,4 2 0 15,-8 0-2-15,4 3 3 0,-2-3 3 16,2-1-3-16,-4-2 3 16,0 0-4-16,4-1-2 0,-3-3 0 15,3-2-1-15,-4 7 5 0,8-12-1 0,-4 0 1 16,3-5 1-16,7 3 3 0,0 0 1 16,3-1-6-16,1-2-1 0,7-2-2 15,-5-1-3 1,17 0-3-16,-6 3-6 0,-14 3 2 0,-7 3 2 15,4 3 3-15,-6 2 6 0,-2 1 44 0,-2 5 26 16,0 0 9-16,-2 1 9 0,-4-2 0 16,-4 1-43-16,2 0-24 0,-1-4-10 15,-1 1-8-15,-5-4-5 0,3-2-6 16,-11 9-21-16,13-11-3 0,0-2-71 0,3-1-165 16,3-3-304-16,0-2-404 0,4 2-254 15,4-11-49-15,2 2 115 0,3-1 281 16,-1-2 404-16</inkml:trace>
  <inkml:trace contextRef="#ctx0" brushRef="#br0" timeOffset="154811.6901">23377 10743 360 0,'8'-5'1174'0,"2"2"-111"16,-6 3-816-16,-2 5-105 0,3 4 2 0,-1 3 57 15,-4 1 51 1,-4 6 37-16,-3 19 287 0,7-18-384 0,-6 2-55 15,6 1 10-15,0 0 0 16,0-2 3-16,0 19 173 0,0-22-191 0,6-2-17 16,-4 0-8-16,7-2-6 15,-7-2-42 1,12 8-19-16,5 1-35 0,-15-17-10 0,0 0-5 16,2-2-6-16,-6 1-35 0,0-6-110 15,0-1-204-15,0-1-255 0,-4-5-278 0,2-2-168 16,2-2 19-16,0-2 164 0,-4-2 239 15</inkml:trace>
  <inkml:trace contextRef="#ctx0" brushRef="#br0" timeOffset="155225.7208">23323 10706 354 0,'0'-3'512'0,"2"-2"41"16,2-1 17-16,6 0-259 0,3 0-152 0,1 0-75 15,3 0-6 1,1 0 28-16,24-4 227 0,-26 5-128 0,5 1-23 16,2 4-35-16,-5 0-47 0,1 2-32 0,0 1 21 15,-3 4 11-15,-1 0 2 0,-3 2 7 16,-6 4 17-16,2 2-11 0,-8 4-8 16,0 0-5-16,-4 0-2 0,-8 21-2 15,4-23-83-15,1-2-7 0,1-1-5 16,2-3-1-16,2-1-2 0,2-2 1 0,-4-2 0 15,8-1 2-15,-4 0 1 0,6-2 25 16,5-2 39-16,-1 2 18 0,-2-3 10 16,7 0 2-16,-3-1-20 0,3 1-37 0,1 0-4 15,-6 3 20-15,-1 1 9 0,1 5 30 16,-2 1 29-16,-1 4 6 16,-5 3 4-16,-2-1 7 0,-2 21 123 0,-5-18-124 15,-1-4-26-15,-2 0-15 0,1-3-13 16,-1-3-48-16,-6 1-26 0,-9 0-21 0,2-5-90 15,-4-2-241-15,0-3-453 0,-2-5-354 0,2-5-154 16,0-7 15-16,5-5 202 16,-5-7 438-16</inkml:trace>
  <inkml:trace contextRef="#ctx0" brushRef="#br0" timeOffset="156366.0466">18194 12025 283 0,'-8'0'512'0,"5"-3"85"0,-3 2 64 0,-2-2-160 16,6 2-89-16,2-1-27 0,-4 2 7 15,0 0 25-15,2 0 4 0,-3-2-40 16,5 2-45-16,-2-1-63 0,-2 1-72 0,0-2-53 16,4 2-14-16,-2-5-30 0,-2 5-20 15,4-2 27-15,-2 0 7 0,2 1-15 16,-4-3-7-16,4 1-6 0,-4-2-35 0,4 0-27 16,0-2-8-16,-2 4-3 0,2-4 33 0,0 2 18 15,-5-1 9-15,5 3 1 0,-2-2 1 16,2 1-36-16,0 3-23 0,0-3-9 0,0 3-5 15,0 1-6-15,0 5 0 0,0 0 6 0,0 4-1 16,0 8 7-16,-4 3 0 0,4 2 0 16,-4 2-2-16,4 1-3 0,0 1 0 15,0-1-3-15,0-1-1 0,0-1 1 0,0-2-3 16,4 0 4-16,0-2-4 0,-2 0 3 0,3-3-1 16,-3-1 0-16,2-2 0 0,0-1-1 15,-4 0 0-15,2-4-4 0,-2 1 2 16,4-5-3-16,-2 2-2 0,-2-2-2 0,0-2-3 15,0 0-2-15,4-1-3 0,-4-1-17 0,0 0-69 16,4-1-124-16,-4-4-161 0,0-1-235 16,-4-16-1331-16,0 6 803 0,4-4 71 15,0 2 200-15,-6-3 255 0</inkml:trace>
  <inkml:trace contextRef="#ctx0" brushRef="#br0" timeOffset="156650.8702">18033 11970 298 0,'-7'-6'477'0,"1"-3"74"16,2 0 60-16,2 1-187 0,2 3-85 0,0-3-32 16,2 1-8-16,4 2-2 0,2-2-17 15,1 2-35-15,5 0-45 16,3 2-61-16,30-1-12 16,-5 10-93-16,-22 0-27 0,-5 2-2 15,1 4 4-15,-5 2 53 0,-3-1 26 16,0 4 12-16,-6 19 108 0,-4-19-157 0,-6-1-27 15,2 1-10-15,-5 0-4 0,-1-2 8 16,-2-4 17-16,1 0 10 0,-1-2 2 0,5-3 0 16,-5 0-11-16,4-2-22 0,8-3-8 15,-5-1-10-15,3-1-18 0,4 0-95 0,0-5-218 16,4 4-298-16,3-4-284 0,-1-3-113 16,6 0 38-16,-2-1 190 0,7-2 287 15</inkml:trace>
  <inkml:trace contextRef="#ctx0" brushRef="#br0" timeOffset="157344.987">18365 12017 38 0,'5'0'382'0,"-1"0"47"16,-4-2 23-16,2-1-85 0,2 1-157 15,0 0-64-15,-2-1 4 0,2 1 35 0,-2 0 39 16,-2 2 31-16,4-1-5 0,1 1-35 0,-5 0-49 15,0 0-51-15,0 1-13 0,2-1 29 16,-2 2 37-16,0 0 36 0,0-2 23 0,0 0-14 16,0 0-48-1,0 0-48-15,0 0 46 0,0 0-146 0,0 0-5 16,4 0-2-16,-2-2-1 0,-2 0 0 16,0 2-4-16,4 0 3 0,-4-1-1 15,4 1-4-15,-4 0-1 0,0-2 0 0,0 2-1 16,0 0-1-16,0 0 0 0,2 0 0 15,-2 0 0-15,0 0-1 0,4 0 2 16,-4-1-1-16,2 1 0 0,3-1 3 0,-1-2-2 16,-4 3 0-16,2 0 2 0,-2 0-1 15,4-2 0-15,0 2-2 0,-4 0 0 16,0-2 0-16,0 2 2 0,2 0-2 0,2-1 0 16,-4 1 0-16,2-2-2 0,-2 0 2 15,9 2 2-15,-7-1 0 0,2-1-1 0,2 2 1 16,0-1 0-16,2 0 0 15,1-2-2-15,-1 3 0 0,0 0-2 0,3 0 2 16,-5 0 0-16,2 4 0 0,2 0 0 0,-7 5 0 16,1-1 0-16,-2 4 4 0,-2 2 0 15,-2 2 1-15,-5 2-2 0,-1-1 0 0,2-1 1 16,-4 2-1-16,-1-4 0 0,3 1 1 16,-2-5-1-16,3 1 40 0,-3-2 21 15,6-2 13-15,0-1 2 0,2-4 2 0,2-1-38 16,0-1-18-16,2 0-10 0,6 0-4 15,2-3-1-15,-1 0-2 0,7-1 0 16,-1-1-4-16,-3 1-1 0,5 1 0 0,-3 1-3 16,-1 2-1-16,3 8-3 15,-8 1 2-15,-5 1 3 0,1 1 1 16,-8 6 1-16,1-5 1 0,-5 4 5 0,0-1-4 16,-2-3 3-16,-7 3-4 0,7-3 1 15,-7 0-7-15,3-2 4 0,3-1-7 16,3-3-3-16,-6 2-72 15,11-8-166-15,-1-11-1156 0,8 0 350 16,-1 0-24-16,3-5 142 0,2 3 268 0</inkml:trace>
  <inkml:trace contextRef="#ctx0" brushRef="#br0" timeOffset="157518.8786">18754 12013 208 0,'6'0'658'0,"-3"0"138"0,5 0 63 0,-6-1-74 15,2-1-235-15,-2 2-163 0,6 0-78 16,-6 0-35-16,3 0-36 0,-3 2-62 0,2 1-69 16,0 1-62-16,-4 0-32 0,2 3-33 15,-2-1-125-15,0-1-207 0,-2 2-259 0,2-1-286 16,-4-2-114-16,4 4 57 0,0-2 181 16,0 5 243-16</inkml:trace>
  <inkml:trace contextRef="#ctx0" brushRef="#br0" timeOffset="157654.7938">18779 12235 379 0,'0'17'562'15,"4"-5"57"-15,0-5 76 0,-2-2-156 16,3 2-60-16,-3-1 19 0,2-2 48 0,0-1 6 16,-4-3-78-16,0 0-111 0,0 0-124 15,0 0-112-15,0-3-81 16,-25-7-2684-16,17 0 1428 16,0-2 77-16,-1-3 326 0</inkml:trace>
  <inkml:trace contextRef="#ctx0" brushRef="#br0" timeOffset="159173.2318">19220 11993 296 0,'8'-5'1119'0,"-8"0"-481"0,0 2-213 0,0 3-154 16,0 3-89-16,0 3-29 0,0 6 40 16,0 5 64-16,-8 4 28 0,6 8 1 15,-7 1-43-15,3 5-67 0,0 3-79 0,0-1-49 16,-1 1 57-16,-1-3 28 0,6-3 10 16,-6-2 6-16,6-5 0 0,-2-5-77 15,2-2-38-15,-3-3-15 0,1-3-1 0,2-2 50 16,-2-2 30-16,2-4 42 15,2-1 18-15,-4-3 9 0,4-3-49 0,-4-1-28 0,4-4-41 16,0-4-19-16,0-1-13 0,0-5-7 16,0-2-3-1,8-29 0-15,-2 23-2 0,-4-3-2 0,7-1-1 0,-1-2-2 16,6-2-2-16,-1 1-1 0,3 2 1 16,3 7-6-16,-7 5 3 0,1 5 3 0,3 9-4 15,-5 2 2-15,3 7 4 0,-2 2-2 16,3 6-1-16,-7 3 3 15,11 0 0-15,4 20-4 0,-11-18 4 0,2-1 1 16,3 0 1-16,-7-2-1 0,7 3 2 16,-7-5-2-16,3 0 0 0,-3-2-3 15,0 0-4-15,-3-2 1 0,-1-2-4 0,0 1-2 16,-6-2-3-16,4 0-19 0,-4-2-84 16,-4-1-120-16,2 0-183 0,-4-2-186 15,-5-2-176-15,3-3-75 16,0 0-74-16,-17-21-1125 0</inkml:trace>
  <inkml:trace contextRef="#ctx0" brushRef="#br0" timeOffset="159323.1401">19244 12206 154 0,'-26'2'398'0,"5"-2"55"15,0 0 27-15,11 1-164 0,4 1-112 16,4 0-52-16,2 1-2 0,2-1 31 0,12 1 34 16,-4-2 6-16,9-1-21 0,6 0-51 15,-2-1-56-15,4-2-50 16,1 3-27-16,30-9-153 0,-31 5-202 0,-4-3-225 15,0-5-104-15,0-2-29 0,1 0 86 16</inkml:trace>
  <inkml:trace contextRef="#ctx0" brushRef="#br0" timeOffset="160024.7039">20260 11948 153 0,'0'-1'389'16,"0"-2"55"-16,0-3 390 0,0 5-573 0,0 1-33 0,0-2 2 16,4 0 26-16,-4-1 46 0,0 3 33 15,0 0 7-15,0 0-19 0,0 0-52 16,0 0-73-16,0 0-69 0,0 0-32 15,0 5-19-15,-4-3-7 0,4 1 38 0,0 1 17 16,0 2-5-16,0-1-14 0,0 1 36 16,0-1-22-16,0 2-14 0,0 3-2 0,0 0 31 15,0 0-26-15,0 5-14 0,-2-2-8 16,2 4-4-16,0 3-36 0,0-1 27 16,0 0 20-16,0 4 12 0,0 21 114 15,0-22-154-15,0-3-33 0,2 0-15 0,-2-2-8 16,0-1-2-16,4 1-2 0,-4-2 0 15,4-3 0-15,-4-1-2 0,0-4 1 16,0-1-6-16,0 0 4 0,0-3-3 0,-4-1 1 0,0 1 3 16,4-3-3-16,-2 0-6 0,2 0-7 15,-6 0-16-15,6-2-88 0,0-1-191 16,-5-1-336-16,5-4-456 0,5-3-196 16,1-6-9-16,4-2 152 15,7-3 322-15</inkml:trace>
  <inkml:trace contextRef="#ctx0" brushRef="#br0" timeOffset="160794.1751">21145 12085 48 0,'2'-2'312'0,"2"-1"41"16,0 1 32-16,-2 0-99 0,3 2-57 15,-5-1-11-15,2 2 13 0,-2-1 25 16,0 0 21-16,0 2 313 15,0-2-34-15,0 0-335 0,-2 0-56 16,2 0-56-16,-5 2-11 0,3-2 0 0,2 3 19 16,-8-1 27-16,8 0 18 0,-2-1-6 15,-2 1-9-15,0-2-2 0,4-2-11 16,0 2 3-16,-2-1-3 0,2-1-6 0,0-3-23 16,0 1-19-16,2-4-21 0,2 1-7 15,0-3-5-15,2 2-4 16,7-12 40-16,-5 12-65 0,-6-2-11 0,8 3-4 15,-3 2-2-15,3-2-2 0,0 2-4 16,1 0 0-16,1 0-2 0,-2 2-2 0,5 3 1 16,-7 0 2-16,2 2-1 0,1-2 2 15,-1 0 1-15,0 3 0 0,1-3-1 16,-3 6 0-16,2-2 1 0,-3 2 6 0,3 1-1 16,-2 2-2-16,-2-1 4 0,-4 2-1 15,7 1-4-15,-3 0 3 16,4 29 9-16,-8-25-12 0,-2 0-2 15,0 0-1-15,0 2 3 0,-2-1 0 16,-2 1 0-16,-2-2 4 0,-4 3 0 16,-3-3 0-16,3 2-1 0,-7-3 3 15,1 3-2-15,-1-2 5 0,-14 16 89 16,19-16-37-16,-3-4 1 0,5 0-1 0,0-2-31 16,3-1-19-16,1-1-6 0,2-2-5 15,2 0 1-15,-2-2-4 0,4-1 6 0,0-2 3 16,4 0 9-16,-2 2 37 0,6-2 21 0,1 2 7 15,1-2 1-15,4-2-1 0,3-2-38 16,0 0-20-16,3-3-11 0,-1 0-8 0,2 0-2 16,-1 0-4-16,-3 1-2 0,-1-1 1 15,1 1-4-15,-5 0 0 0,3 0-4 16,-9 0-4-16,0 1-12 0,-2 1-36 0,-2-1-131 16,2 2-186-16,-8-6-288 0,4 1-357 15,-2-1-237-15,2-2 2 0,-4 0 134 0,8-4 271 16,-4-2 351-16</inkml:trace>
  <inkml:trace contextRef="#ctx0" brushRef="#br0" timeOffset="161709.6447">22502 11901 179 0,'6'-3'310'0,"0"0"32"16,-2-1-41-16,0 2-91 0,-2 0-31 0,-2 1 2 16,0-1 27-16,5 2 33 0,-10 0 16 15,5 0-1-15,0 0-17 0,-2 0-32 0,2 2-39 16,-4-2-20-16,0 3-13 0,2 1 13 15,-4 4 31-15,2 0 41 0,-2 5 34 16,-5 2 17-16,5 1-24 0,-4 4-48 16,3 0-54-16,-1 0-60 0,6-2-43 15,-4 2-19-15,6-3-11 0,0 0-2 0,0-4 41 0,0 1 31 16,2-3 14-16,2 2 8 16,9 9 70-16,-5-15-108 0,4-2 7 15,1-3 5-15,1-1-1 0,3-1 0 16,-1 0-31-16,5-2-24 0,-3-1-9 0,7-2-5 15,2 0-7-15,-4-3 0 0,4 1-1 16,-9-2-1-16,7 1-3 0,-8 5 1 0,-1-4-1 16,-5 5 1-16,-3-3 0 0,0 1 3 15,-6-3-1-15,7 3-1 0,-9-2 0 0,2 1 1 16,-4-2 0-16,2-1 0 0,-9-2 2 16,7 0 0-16,-6-1 0 0,2 1 3 15,0 1-3-15,-1 1 0 16,-7-4 6-16,6 10-2 0,-1-1-1 0,7 6 5 15,-6-1-3-15,2 8 1 0,0 1 6 16,-1 3 38-16,1 1 16 0,2 5 10 0,0 0 5 16,4-2 1-16,0 2-34 0,0 0 22 0,8-1 4 15,-8 0 6-15,6-2-2 16,11 38 53-16,-15-38-123 16,6-2-5-16,-2-3-1 0,1 0-3 15,7 7-8-15,-12-10-1 0,2-1-9 0,-4-2-20 16,2-2-80-16,-2-1-155 0,-2-3-250 15,2 0-356-15,0 0-320 0,0-10-72 16,2-4 87-16,9-3 225 0,3-5 347 0</inkml:trace>
  <inkml:trace contextRef="#ctx0" brushRef="#br0" timeOffset="162232.3523">23556 11935 193 0,'-16'0'486'0,"6"0"90"15,-1-2 61-15,-5-6 686 16,12 6-563-16,4 1-361 0,0 0-27 15,0-2-59-15,0 3-76 0,4-2-74 0,-4 2-73 16,2 0-47-16,6-2-22 0,-6 1-9 0,4-4-3 16,5 1 29-16,-1-2 14 15,0 3 6-15,1-2 4 0,1 2 2 0,3 0-34 16,1 0-15-16,-3 2-8 0,3 1-3 16,1 0 2-16,-1 3-3 0,5 3 3 0,-7 3 0 15,3 6 2-15,-9 2 5 0,2 1 23 16,-1 2 13-16,-7 3 2 0,-2-2 4 15,-2 1-5-15,-19 37 12 16,15-43-51-16,-4-2 1 0,3 1 29 16,-1-2 14-16,2-2 5 0,2-3 5 0,2-1-1 15,-3-1-31-15,5 0-14 0,5 0-6 16,1-3-2-16,0 0-1 0,4 1 2 0,5-3-1 16,-7 1-2-16,11 3-4 0,-7-2-2 15,1 4-3-15,1 0 0 0,-8 5 0 16,0-2-1-16,-1 14 6 15,-10-9 1-15,-30 25 3 0,19-28-20 16,-11-4-32-16,0 2-157 0,-6-3-333 0,-2-7-481 16,2-2-212-16,-13-19-1254 15,30 4 1608-15</inkml:trace>
  <inkml:trace contextRef="#ctx0" brushRef="#br0" timeOffset="164752.8871">24466 11855 47 0,'0'-4'433'0,"3"-1"103"0,-3-3 83 16,-3 1-20-16,3 2-177 0,0 5-102 0,0 0-89 16,0 0-29-16,0 4 4 0,-4 0 19 15,4 2 40-15,0 4 25 0,0 2-30 16,0 1-56-16,0 2 1 0,0 3-31 0,0 2-26 15,0-1-12-15,0 2 40 0,-2 2-45 0,2 3-19 16,0-3-9-16,0 3-5 0,2 1-47 16,-2 0-22-16,4-1-14 0,-4-2-6 15,0-3-4-15,3-1-1 0,-3-3 0 16,0-2-2-16,0-3 0 16,0 3 5-16,0-12-3 0,0 3-3 0,0-5 1 15,0 2 0-15,0-3 0 0,0 0 0 16,-3-3 1-16,3-4 0 0,-6 2-3 15,2-4-1-15,0-2-1 0,2 1-5 0,-4-5-4 0,-3-2 2 16,7-2-3-16,-2-5 0 0,-2 0 4 16,2-4 1-16,2 0-2 0,-2-4 4 15,0 2-2-15,4-2 1 0,4 2 2 0,0 6 1 16,-2-2 1-16,4 7 5 0,2 4-4 16,3 5-1-16,-5 5 2 0,6 0 0 15,-1 5-1-15,1 3 2 0,3 1-1 0,-3 3 2 16,2 4-1-16,-1-1 4 0,1 5-2 15,-3 1 3-15,-5 1 0 0,-4 0 0 16,6 1 0-16,-8 2-5 0,0-3 3 0,0-5-1 16,-8 3-1-1,8-4 0-15,-2 14 1 0,2-8 0 0,2-11-2 16,8 0 1-16,1-2 0 0,3-1 2 16,3 2-4-16,1-1 1 0,3 1-1 15,-5 1 0-15,-3-1-1 16,-3 7 2-16,-6-3-1 0,-4 6 3 0,-6 1 3 0,-4-1 1 15,-7 2 0-15,-5 0 1 0,-5-2-2 0,0 0-1 16,0-4-2-16,-4 1-1 0,12-7-4 16,3-2-6-16,-3-1-68 0,11-4-233 15,-7-5-424-15,3-2-323 0,2-6-141 0,-5-3 3 16,7-3 201-16,-3 0 412 0</inkml:trace>
  <inkml:trace contextRef="#ctx0" brushRef="#br0" timeOffset="165015.7288">22076 13231 176 0,'2'3'861'16,"4"-6"166"-16,2-6 77 0,-6-1 28 0,9 1-502 16,-5 2-343-16,4 2-164 0,-4 0-129 15,3 3-210-15,-9 2-292 0,-9 0-354 16,1 4-157-16,-8-1-17 0,-3-1 144 16,2 1 269-16</inkml:trace>
  <inkml:trace contextRef="#ctx0" brushRef="#br0" timeOffset="165164.6311">21999 13503 491 0,'6'10'604'0,"-4"-5"41"0,3-1 17 16,-1 1-309-16,2 1-197 0,0 0-91 0,-2 0-100 16,-2 1-140-16,-2 0-152 0,0 0-189 15,0 10-659-15,-2-5 703 0</inkml:trace>
  <inkml:trace contextRef="#ctx0" brushRef="#br0" timeOffset="165290.5603">21999 13854 203 0,'-8'29'405'0,"6"-4"34"16,-6-3 14-16,1 23-72 15,5-25-325-15,-2 1-40 0,-2 1-96 0,0-2-208 16,-3-2-98-16,1-3-43 0,-2-3-8 16</inkml:trace>
  <inkml:trace contextRef="#ctx0" brushRef="#br0" timeOffset="165429.4677">22005 14505 70 0,'2'31'638'0,"-2"-5"154"0,0-8 95 15,-2-6 47-15,2-3-319 0,-4-2-203 0,2-2-136 16,2-2-85-16,-4 2-63 0,0 0-55 16,2-1-43-16,-2-1-36 0,0 1-183 15,-3 1-362-15,5-2-290 0,-6-3-129 16,6 0-42-16,-19-17-372 0</inkml:trace>
  <inkml:trace contextRef="#ctx0" brushRef="#br0" timeOffset="170091.6081">14682 13268 55 0,'13'3'168'0,"-3"-1"-25"16,0-2-41-16,-8 2-28 0,-2-2-16 0,0 0 0 16,-2 0 1-16,-2 0 0 0,-2 0-7 15,0 0-14-15,-3 0-10 0,3 0-10 0,4 0-8 16,-6 0-4-16,6 0-11 15,-4-2-13-15,-3 2-160 0,7-2-18 16,-2-1-27-16,4 3-1 0</inkml:trace>
  <inkml:trace contextRef="#ctx0" brushRef="#br0" timeOffset="179650.332">7349 13405 311 0,'2'0'391'0,"-2"0"45"0,0-1-56 16,4 1-87-16,-4-2-51 0,2 2-25 0,-2 0-5 16,4 0 3-16,-4 0 7 0,4 0 9 15,-4 0 7-15,0 0 7 0,0 0-7 16,0 0-19-16,0 0-26 0,2 0-34 0,-2 0-36 16,0 0-33-16,0 0-26 0,0 0-18 15,0 0-16-15,0 0-9 0,0 0-7 16,0 0-4-16,0 0-5 0,0 0-3 0,0 3-2 15,0-3 0-15,0 0 0 0,0 1-1 16,0-1 0-16,0 0-1 0,0 0-1 0,4 0 1 16,-4 2 0-16,4-2 2 0,-1 1 1 15,3 1 2-15,2 0-7 16,-2-1-105-16,7-4-616 0,1-2 54 0,-4 1-193 16,-3-3 13-16,3-1 112 0,-2 1 181 15</inkml:trace>
  <inkml:trace contextRef="#ctx0" brushRef="#br0" timeOffset="179911.1698">7704 13442 245 0,'6'0'322'0,"3"-4"21"0,7-1 295 0,-14 2-500 16,2 3-13-16,1 0-28 0,-3 0-39 0,-2 0-27 16,4 0-18-16,-2 0-6 0,-2 0-6 15,8 0 2-15,-6 0-2 0,2 0 1 16,3 3 3-16,-1-3 1 0,0 2 1 16,2 0-6-16,-6-2-70 0,9 0-101 0,-5-4-167 15,4 1-81-15,-4-1-27 0,5-1 53 16</inkml:trace>
  <inkml:trace contextRef="#ctx0" brushRef="#br0" timeOffset="180112.0453">8105 13373 42 0,'3'2'340'0,"-3"-2"45"0,4 0 21 0,-4 0-121 16,2 0-122-16,-2 0-85 0,8 0-44 15,-6 0-16-15,6 0-12 0,-1 0-1 0,3 2 1 16,-4-2-19-16,0 0-63 0,1-2-107 16,1 2-131-16,-2-2-63 0,4 1-8 15,-3 0 52-15</inkml:trace>
  <inkml:trace contextRef="#ctx0" brushRef="#br0" timeOffset="180340.9039">8412 13334 20 0,'6'0'273'0,"4"2"29"0,-6 0 15 16,-2-2-122-16,7 1-87 0,-9-1-43 0,0 2-17 16,0-2-5-16,0 0-4 0,0 2-3 0,0-2-4 15,0 3-12-15,2 1-8 0,2-3-3 16,-2 1-2-16,6 0 1 0,0-2-26 16,3-2-35-16,-1-1-28 0,5-1-25 15,-7-1-14-15,2 0 18 0,5 0 30 16,-3 0 26-1,-2 2 22-15,17-8 4 0,-21 10 19 0,-1-1-1 16,-3 2-12-16,-2 0-63 0,0 0-91 0,-2 3-44 16,-7 3-17-16</inkml:trace>
  <inkml:trace contextRef="#ctx0" brushRef="#br0" timeOffset="181101.642">8761 13165 40 0,'-2'-1'305'0,"-2"-1"45"0,0-1 31 16,2 2-86-16,-2-1-46 0,4 2-13 0,-3-1 9 16,3 1 15-16,0-2 4 0,-4 1-3 15,0 1-10 1,4-2-8-16,0 0 220 0,0 2-247 0,0 0-15 0,0 0-11 16,0 2-21-16,0-2-26 0,0 0-27 15,0 0-30-15,0 0-26 0,0 2-22 16,0-1-18-16,4-1-8 0,-4 2-10 15,4-2-1-15,-4 1 1 0,3 1-2 0,-3 1 0 16,6 0-3-16,2-1 3 0,-6 3-1 0,6 0 0 16,1-1 1-16,1 0 0 15,4 3 1-15,-3-2 0 0,-3-1 0 0,7 1 1 16,-5-2 4-16,2 1-4 0,3 1-1 16,-7-1 1-16,7-2-2 0,-5 2 2 0,0-1-1 15,-2-2-1-15,3 1 1 0,3-1 0 16,-8 1 0-16,1-1-1 0,-1 1 0 15,2-2 3-15,-6 1-2 0,-2-1 1 16,4 0 54-16,-2 1 62 0,-2 1 43 0,0-2 38 16,0 0 19-16,0 0-44 0,0 0-55 15,0 2-39-15,0-2-41 0,0 0-22 16,0 0-6-16,0 1-9 0,0 1-3 0,0-1-2 16,0 1 1-16,0 3 1 0,0 0-4 15,0 0 4-15,0 0 1 0,0-1 0 0,0 1 1 16,-2 5 5-16,-2 2-1 15,-6 1 5-15,0 6 0 0,-3 2-93 0,-3 1-235 16,-7 2-426-16,-4 0-324 16,0-2-150-16,-23 19-964 0,26-26 1602 0</inkml:trace>
  <inkml:trace contextRef="#ctx0" brushRef="#br1" timeOffset="195238.94">8933 13951 156 0,'0'-5'338'0,"0"0"34"16,0 0-8-16,2 2-116 0,-2 0-47 15,0 2-3-15,0-1 18 0,0 2 24 16,0 0 8-16,0 0-2 0,0 0-17 0,0 0-7 16,0 0 2-16,0 0 12 0,0 0 11 15,0 0 10-15,0 0 1 0,0 2-17 0,0-2-26 16,0 1-27-16,0 2-25 0,4-2-19 15,-4 3-7 1,0 16 239-16,0-11-254 0,0-1-20 0,0 1-20 16,2 0-11-16,-2 0-24 0,0 2-21 15,4-1-12-15,0 0 7 0,-4 4 38 0,2 3 17 16,2-1 6-16,-1 0 5 0,-3 0-8 16,0-1-44-16,4-2-18 0,-4 1-6 15,0-2-3-15,0-2-3 0,0 1 0 0,0-3-2 16,0-1 0-16,0-3 4 0,0 2-2 0,0-3 4 15,-4-3-1-15,4-1 1 0,0-1-3 16,0 2 6-16,0 0-9 16,-3-3-117-16,-1 0-259 0,2-3-475 0,-6-2-339 0,0-6-149 15,-7-1 45-15,3-7 228 0,-3-2 460 0</inkml:trace>
  <inkml:trace contextRef="#ctx0" brushRef="#br1" timeOffset="196335.2792">9756 12840 280 0,'-4'-6'337'0,"4"0"30"16,0 1-73-16,-2 3-87 0,2-3-34 15,0 2 0-15,0 1 6 0,0-1 2 0,0 1 1 16,0 0-7-16,0-1-14 0,0 1-8 16,0 1-1-16,0-1 4 0,0-1 5 15,0 1 5-15,2 1-2 0,-2-2-3 0,4 0-13 16,-2 0-19-16,-2-1-18 0,8 2-15 16,-8-1-17-16,2 2-4 0,2 0 2 0,1-1-9 15,-3 1-11-15,2-1-11 0,-2 2-18 16,-2 0-14-16,4 0-9 0,0 2-3 15,-2-2-2 1,13 0 88-16,-9 0 1 0,4 1 10 16,-8-1 4-16,9 0-20 0,-5 2-43 0,2-1-20 15,-2-1-13-15,-4 2-5 0,7 0 1 0,-3 1-3 16,-2 0-1-16,2 2 2 16,-4-1-2-16,6 1 1 0,-8-1 0 0,3 2 1 15,-3 0 2-15,4 1-1 0,-4 1 0 0,0 3 3 16,-4-1-2-16,1 2-1 0,-1 3 22 15,-2 0 40-15,2 1 15 0,-2 0 10 0,2-1 5 16,-3 0-21-16,3-3-40 0,4 0-16 16,-2 8-3-16,2-13-11 15,2-1-3-15,-2-2 3 0,4-2 32 0,1 0 31 16,-3 0 22-16,2 0 9 0,2-2 5 16,0-2-23-16,9-2-31 0,1-4-17 0,5-3-11 15,4-4-6-15,2-4-7 0,6-1 0 16,2 0-19-16,-6-1-131 0,2 1-314 0,-4-1-487 15,-9 4-222-15,3 0-84 0,-9 1 84 16,5 2 293-16</inkml:trace>
  <inkml:trace contextRef="#ctx0" brushRef="#br1" timeOffset="197533.2821">9948 14180 141 0,'0'-4'356'16,"4"-1"33"-16,0 2 1 16,3-9 46-16,-1 7-281 0,0-3 9 0,2 1 12 15,-1-1-16-15,3 2-30 0,-4 1-42 0,4 0-35 16,-3 1-30-16,-1 1-2 0,0 3 11 15,2 3 25-15,-6 2 17 0,5 2 11 0,-3 0-4 16,0 3-18-16,-4 2-27 0,2-2-16 16,-2 4-7-16,0-2-2 0,0-2 20 15,4 0 10-15,-4-3 6 0,0 1 4 0,0-2-5 16,0-1-21-16,2 3-7 16,6-6-12-16,-6-2 20 0,7 2 35 15,-1-2 17-15,2 2 7 0,1-2 4 0,1 1-19 16,-2 1 11-16,5 1 26 0,-3 0 15 15,-1 1 31-15,-5 3 19 0,4 0-35 0,-4 1-37 16,3-1-21 0,-7 1-31-16,-2 11 103 0,-2-8-58 0,-7 1 4 15,1 1-2-15,-6 1-37 0,-7 4-57 16,2-2-112-16,-5-1-216 0,-1-1-331 0,-6-5-265 16,4-4-94-16,0-1 43 0,4-8 186 15,7-3 316-15</inkml:trace>
  <inkml:trace contextRef="#ctx0" brushRef="#br0" timeOffset="241784.417">12533 16549 380 0,'4'-1'548'0,"-4"-2"84"15,3 0 34-15,-3-1-146 0,0 3-97 16,0 0-40-16,0 1-19 0,0 1-20 0,-3-1-28 15,3 0-37-15,0 3-44 0,0 0-31 16,0 3-23-16,0 0-8 0,0 2-17 0,0 0-10 16,0 4-12-16,0 0-7 0,0 0-8 15,0-2 1-15,3 3-10 0,-3 1-9 0,4 0-15 16,0 3-2-16,-4-2-15 0,2 1-9 16,2-1-8-16,-2 0-10 0,2 1-16 0,0-1-11 15,-4-2-4-15,2 1-3 16,3-2 0-16,-3 12 1 0,-2-16-6 0,0 2 1 15,0-2-3-15,0 0 1 0,0-1-4 0,-2 0 4 16,-3-2-1-16,5 0-1 0,-2-2 3 16,2 1 0-16,-4-1 1 0,0-3-1 0,4 2 0 15,0-2-26-15,0 0-68 0,0-2-95 0,0-1-128 16,-2-1-181-16,-2-4-202 0,2-2-173 16,2-2-162-16,-8-1-26 0,5-2 112 15,-1-2 193-15,2-1 225 0</inkml:trace>
  <inkml:trace contextRef="#ctx0" brushRef="#br0" timeOffset="242284.1543">12436 16542 65 0,'-2'-7'480'16,"-2"-3"93"-16,2 0 58 0,-2-1-22 0,0 2-184 0,4-1-76 16,8-2-3-16,-6 2 17 0,2 2 11 15,6-2-5-15,-3 3-36 0,3 2-56 0,-2-4-58 16,11 5-52-16,-7-2-54 0,5 2-23 15,3 2-13-15,-1-1-10 0,2 3 2 16,2 3 7-16,1 2-15 0,-5 1-14 0,6 1-10 16,-7 3-14-1,-1-1-12-15,16 16 4 0,-23-14 13 0,1-1 19 0,-5 3 5 16,2-2 0-16,-6 2 5 0,-2 1-4 16,-2 0-6-16,-6 1 1 0,0 0 1 15,-28 19 17-15,18-19-52 16,-3 1-6-16,1-1-2 0,1-1 3 15,-25 7 8-15,28-14-8 0,-1 1 4 0,1-4 8 16,5-1 8-16,-3-2 5 0,12 1 1 0,-6-4-3 16,1 2-4-16,7-1-8 0,0-1-4 15,0 0-4-15,5-4-2 0,1 1-3 0,4-1-5 0,0 2-1 16,3-1-2-16,3 2 0 0,1 0 0 16,0 3 1-16,3 0 1 0,1 1 1 0,-2 3-3 15,-3 0 0-15,9 2 0 16,-7 2 0-16,36 15 0 0,-37-15 2 0,-1 0 0 15,-5 0 0-15,3-2-1 0,-1 1 1 16,-7 0-2-16,4-1-1 0,-4 2-1 0,3-4 0 16,-7 2-1-16,-2-1-47 0,4-3-74 15,-2-2-91-15,-2 3-110 0,0-6-143 16,0 1-142-16,0-3-125 0,0-10-1056 0,0 5 875 16,4-4 136-16,0 0 176 0,2-5 188 15</inkml:trace>
  <inkml:trace contextRef="#ctx0" brushRef="#br0" timeOffset="242737.8939">13210 16486 376 0,'0'0'538'0,"-2"0"48"16,-3-3 9-16,-1 3-213 0,-4 2-137 15,0 1-27-15,-9 5 366 16,2 0-210-16,-26 28 750 15,26-21-849-15,3-1-65 0,4 0-63 16,-3 2-54-16,7-2-33 0,-4-1-29 16,3 0-14-16,3-1-7 0,0 2-4 0,4-2-3 15,0-1-1-15,4-1 2 0,0-3 3 16,3-1 13-16,3-1 16 0,-2 0 11 0,3 0 3 16,3-2 0-16,-4-3-14 0,-1-1-12 15,5-3-12-15,-4 0-5 0,1 0-2 0,-3-4-3 16,2-2 1-16,-3-1 1 0,1-2 0 0,-6 0 4 15,6-2 0-15,-8 0-1 0,0 1 8 16,0-1 11-16,-8 1 6 0,6-1 10 0,-6 2 16 16,1-1 4-16,5 3 9 0,-2 0 2 15,0 3 0-15,2 3-11 0,2 2-15 0,-4 3-19 16,4 0-12-16,4 5-14 0,-2 2-4 16,2 3-1-16,0 3-2 0,3 2 4 15,-1 0 0-15,0 2-1 16,19 23 10-16,-19-29-5 0,0 2 0 0,5-2-3 15,-5-2 5-15,0 0-11 0,4-4-35 0,-3 2-93 16,1-3-119-16,-6-2-171 0,2-2-200 16,-4-3-196-16,0-2-110 0,0-2-83 15,0-2 80-15,0-3 166 0,0-2 210 0</inkml:trace>
  <inkml:trace contextRef="#ctx0" brushRef="#br0" timeOffset="243116.6587">13253 16486 193 0,'-2'-5'504'0,"2"1"81"15,0 1 52-15,0 2-125 0,0-2-172 0,0 3-101 16,2 0-39-16,2 1-5 0,2-1 9 16,1 2 12-16,1 1-3 15,2-3-21-15,36-5 379 16,-32 5-418-16,-6 0 17 0,7 0 10 16,-5 0 2-16,1-1-6 0,-3 1-23 15,2 0-18-15,-4 1-18 0,5 2-21 0,-7 0-8 16,2 1 7-16,-2 1-1 0,-2 0 16 15,2 3 6-15,1 1 9 0,-5 3-10 0,2 3-6 16,2 1-20-16,-2 2-17 0,-2 3-16 0,4 1-14 16,0 2-13-16,-4 1-5 15,2-1-5-15,-2-1-6 0,0 2 0 0,0-3-2 0,4-1-3 16,-4-1 1-16,0 2-5 0,0-3 0 0,-4-1-1 16,4 0 2-16,0-1-3 15,-2 0-1-15,-8 7 5 0,4-14-4 0,-3-2-1 16,1-1 1-16,-13-2 2 15,11-3-3-15,-2-4-1 0,1-1-21 0,-3-2-47 0,3-3-86 16,3-2-112-16,-6-4-146 0,1-4-220 16,3-4-257-16,-5-7-207 0,9-3-56 15,-4-8 73-15,4-4 203 0,0 0 293 0</inkml:trace>
  <inkml:trace contextRef="#ctx0" brushRef="#br0" timeOffset="243296.5533">13321 16318 113 0,'2'3'832'0,"3"-1"253"0,-1-2 129 16,-4-3 60-16,6-2-396 0,-4-3-314 0,2 1-192 16,0-2-69-16,-2 4-20 0,2 2-29 15,-2 3-52-15,-2 0-61 0,0 0-59 0,0 5-45 16,-2 0-28-16,-4 22-1072 16,-2-18-115-16,6-3-226 0,-4-6-16 15,-3-5 161-15,9-4 354 0,0-7 492 16</inkml:trace>
  <inkml:trace contextRef="#ctx0" brushRef="#br0" timeOffset="246032.0145">17505 16083 81 0,'4'-1'424'15,"0"-3"74"-15,-2 1 40 0,3-2-104 0,-3 1-165 16,2 0-107-16,0 0-48 0,-2 0-5 16,6-1 22-16,-8 2 43 0,2 2 42 0,2-3 32 15,-4 4 22-15,3-3 7 0,-3 3-7 16,0 0-18-16,0 0-16 0,0 0-4 15,0 0-7-15,0 0-3 0,0 3-11 0,0-3-20 16,0 0-24-16,0 0-28 16,0 0 72-16,0 3-128 0,0-2-8 0,-3 0-5 15,3 2-2-15,0 1-7 0,-4-1-3 16,2 2-11-16,2-3-8 0,0 3-10 16,0 4 15-16,0-3-21 0,0 1 13 15,0 2 8-15,0 0 8 16,0 28 73-16,2-24-108 0,-2 2-4 15,4 0-4-15,-4 1-1 0,0 0-3 0,3-1 0 16,-3 1 1-16,0-1-2 16,0 12 6-16,0-17-4 0,4 0-4 0,-4 0 3 15,0-2-3-15,0-1-2 0,0-1 3 0,0-2-3 16,0 1 2-16,0-2 0 0,0-1 0 16,0 1 3-16,0-3 2 0,0 0 3 0,0 0 6 15,0 0 20 1,0-3 16-16,-7-14 160 0,7 9-191 15,-6-2-10-15,6-3-3 0,-8 1-3 0,6-5-2 16,2 0 0-16,-8-1-2 0,6-1 3 0,-3-2-6 16,3 1 2-16,-2-1 0 0,0 1 0 15,2-1 0-15,2 2 3 0,0-16-4 16,2 18 2-16,2 2 0 0,0 4 3 16,-2 1 0-16,5 1 0 0,-3 1-2 0,2 3 0 15,2 0-4-15,1 3 0 0,-1 2-2 0,4 3 0 16,-1 4 2-16,1-2-2 0,2 4-1 15,-3 3 3-15,-3 0-1 0,2 3-1 16,5 2 2-16,-5-2 2 0,-4 0 0 0,5-2-1 16,-5 2 1-16,0-1-2 15,0-1 0-15,9 11 4 0,-15-13-2 0,2 0 0 16,-2-2 0-16,4-1 2 0,0-1-2 0,-4-5 1 16,0 0 1-16,0-1 0 0,-4 1 0 15,4-2 2 1,-4 0 2-16,2-12 6 0,-2 2-9 0,4 0 1 0,0-2-1 15,4-3 3-15,-4-1-4 0,2-6-1 16,6 0-2-16,0-2 1 0,3-1-1 0,-1-2 2 16,1 3 0-16,1 0 0 15,15-17 0-15,14 8-4 16,-30 32-5-16,-3 4 1 0,2 5-2 0,-4 3 1 16,3 7 1-16,-3 1 2 0,-4 8 3 15,2-1 2-15,0 1 0 0,-4 0 0 16,-4 0 2-16,4-1 1 0,-4-2-2 0,4 0 1 15,0-2 0-15,0 0 0 0,0-3-2 0,0-1 2 16,0-2 0-16,0-1-1 0,0-1-1 16,0-2 1-16,0-3-1 0,0-2-2 0,0-2-49 15,0-2-86 1,4-8-1031-16,0-2 478 0,-4-2-113 16,2-3-82-16,13-25-980 0,-9 17 1066 15,0-4 168-15,9-2 179 0</inkml:trace>
  <inkml:trace contextRef="#ctx0" brushRef="#br0" timeOffset="246429.7739">18039 16036 1 0,'8'-1'472'0,"-6"4"114"0,2 0 74 16,-4 2 0-16,-4 5-179 0,4 2-113 0,-2 0-35 15,-2 1 4-15,0 0 14 0,-2 1-1 0,3-1-26 16,3 2-58-16,0-5-62 0,0 0-61 16,3-1-52-16,3 0-42 0,2-1-22 15,2-3-11 1,-1 0-8-16,24-1 5 0,-19-4-10 0,-1-4-1 15,-3 1-1-15,4-3 1 0,-5-1-2 0,1-1 3 16,4-1 0-16,-11 0-1 0,5 0 3 16,-6-1 26-16,2 0 23 0,-2-2 16 15,-2 1 20-15,0-1 20 0,-2 1-6 0,2-1-4 16,-4 2-2-16,2 1 74 16,2 9-109-16,0 2-18 0,-4 3-15 0,0 7-11 15,1 0-1-15,-1 6 7 0,2 3 12 16,-6 3 8-16,6 0-3 0,-2 3-4 0,0-1-10 15,-3 1-14-15,7 2-8 0,-2-1 0 0,-2 2-1 16,0-1-1-16,4-3 3 0,0-2-2 16,0-1-2-16,0-1-1 0,0-1 0 15,0-3-1-15,4-2 4 0,-4-1-3 0,4-2-1 16,-4-3-4-16,0-2-25 0,2 0-284 16,-2-6-28-16,0-4-197 0,-2-2-199 0,-2-3-155 15,0-5-126-15,2-4-6 16,-2-4 139-16,4-4 197 15</inkml:trace>
  <inkml:trace contextRef="#ctx0" brushRef="#br0" timeOffset="246953.439">18179 16095 182 0,'4'0'583'16,"3"0"100"-16,-1-3 49 0,0-2-101 0,2 1-269 15,-1-1-163-15,3 2-58 0,0 1 19 0,-1-1 58 16,1 3 62-16,-4 0 44 0,4 3-7 15,-1-1-47-15,-1-2-62 0,0 3-60 16,-2 2-35-16,1-1-15 0,-1 2-2 0,2 2 3 16,-2 1-7-16,-4 2-20 0,7 4-23 15,-7-1-18-15,2 1-14 0,-4 1-10 0,0 2-4 16,0-1-1-16,0 0-1 0,-4-2-1 16,2-2 3-16,2-4-3 0,-4 0 1 15,-1-5 1-15,5 1 0 0,-2 0 4 16,2-3 0-16,-4-2 2 0,2-2-1 0,2-5 0 15,0-3-1-15,0-2-1 0,2-3 0 0,2 1-1 16,13-22 3-16,-7 17-7 16,-2 0 1-16,3-4 3 15,30-28-3-15,-33 42-1 0,3 6-1 16,3 3 2-16,-3 5-1 0,1 3 0 16,2 3 0-16,-5 3 0 0,-1 4-1 15,0 16-4-15,1-5 5 16,-9-20 0-16,2-1 2 0,2-3 2 0,-4-1 2 15,2 1 3-15,2-3 2 0,0-4 0 16,-2-3-1-16,2 0-1 0,0-4-3 0,3-2-3 16,3 2-2-16,-4-4 0 15,5 1 0-15,-1-1-2 0,2 1 1 0,1 0 1 16,3 4-1-16,3 3-2 0,-3 0 1 0,-3 4-2 16,1 4 0-16,-5 2 1 0,1 1 1 15,-4 4-1-15,2-1 2 16,-6 3-1-16,3 0-8 0,-5-4-94 0,-5 1-184 15,3-3-304-15,-8-3-397 0,0-3-170 0,-7 0 11 16,1-7 146-16,-1-1 291 0</inkml:trace>
  <inkml:trace contextRef="#ctx0" brushRef="#br0" timeOffset="247121.3342">18961 16120 51 0,'13'20'846'16,"-3"-5"292"-16,0-3 137 15,3-3 1077-15,-7-9-1758 0,2 0-263 0,-8-2-127 16,2 1-61-16,-4-1-73 0,2 1-155 16,-8-2-299-16,-3-2-513 0,-5-2-322 0,-1-3-135 15,-1-7 55-15,-3-6 240 0,0-4 487 16</inkml:trace>
  <inkml:trace contextRef="#ctx0" brushRef="#br0" timeOffset="250629.5482">12343 17176 236 0,'0'5'718'0,"0"-3"191"0,0 1 92 16,0-3-91-16,4 0-287 0,-2 0-268 15,2-3-170-15,3 1-59 0,-3 0-4 0,2-1 14 16,-2 1 19-16,2 1 3 0,1 1-24 15,7 0-30-15,-6 0-31 0,11 1-24 0,-3 1-8 16,3 1 9-16,8-3 13 0,4 2 20 16,-2-2 26-16,12-2 17 0,1 2 11 0,1-1 13 15,11-3 1-15,4 1-8 0,2 1-14 16,6-4-16-16,0-5-8 0,11 1-15 0,-3 0-2 16,5-2-6-16,1 3-12 0,3-4-14 15,145-20 35-15,-162 25-75 16,-2-1-6-16,-8 6-5 0,-5-2-2 0,-7 1-2 15,-9 4-1-15,-2 0-2 0,-12 2 0 16,-5 1-3-16,-5 6 2 0,-16-2-3 0,-1-1-11 16,0 2-86-16,-4-3-190 15,-7-4-339-15,1-2-526 0,-1-5-254 0,-4-9-30 16,5-7 133-16,-1-12 316 0,5-12 519 0</inkml:trace>
  <inkml:trace contextRef="#ctx0" brushRef="#br0" timeOffset="251925.5368">17317 16773 832 0,'-4'-2'732'16,"0"1"83"-16,4-1-120 0,-2 1-211 0,2-1-140 16,-5 2-91-16,1 0-37 15,4 0-3-15,-6 2 232 0,4-1-86 16,-2 1-235-16,0 1-41 0,2 1-35 15,-2 0 1-15,2 3 10 0,2-1 17 16,0-4 33-16,2 5 31 0,4-2 15 0,2-2 17 16,9 2 9-16,-1-1-12 0,11-4-14 0,0 0-21 15,6-5-18-15,2-2-18 0,7 2-4 0,3-3 0 16,3-1 5-16,7 0 0 0,3-1 4 16,4 0-6-16,7-2-14 0,-1 0-15 15,2 0-1-15,162-24 64 16,-154 21-131-16,7 3 0 0,2-2 0 15,-8 1 0-15,82-10 0 0,-85 13 0 0,-5-2 0 16,-9 4 0-16,-2 0 0 0,-6 2 0 16,-7 0 0-16,-12 2 0 0,-4 1 0 15,-10 0 0-15,-9 3 0 0,-5 0 0 0,-3 1 0 16,-8 2 0-16,-3 0 0 0,-5 3 0 0,-2-3 0 16,-3 2 0-16,-4-3-237 15,3 0-538-15,-24-4-1977 0,26-3 1260 0,-1-7 165 16,5-4 325-16,2-4 486 15</inkml:trace>
  <inkml:trace contextRef="#ctx0" brushRef="#br0" timeOffset="263857.5868">13861 16504 122 0,'4'0'443'15,"-4"0"87"-15,0-3 54 16,-4 1-92-16,0-2 197 0,4 3-383 0,-2 1 24 16,2-3 18-16,0 3 8 0,0 0-8 15,0 0-29-15,0 0-50 0,0-2-49 0,0 2-59 16,0 0-57-16,0 2-49 0,0 1-31 15,0 1-11-15,0 4 13 0,0 4 9 0,0 3 9 16,0 1 3-16,0 1-2 0,2 3-19 16,-2-3-9-16,4 1-6 0,0 0-3 15,-2-3-1-15,4 1-2 16,-1-3-1-16,15 20 1 0,-13-25 1 16,3 1 3-16,-4-4-1 0,0 2 2 0,5-4-1 15,-5-2 4-15,4-1 11 0,-4-1 34 16,3-2 19-16,-1-6 16 0,0 1 10 0,-2-4-11 15,5-3-29-15,-9-3-18 0,4-4-10 16,2 2-10-16,-6 0 5 0,7 1 14 0,-9 0 9 16,2 2 3-16,-2 3 2 0,4 2-5 15,-4 2-12-15,0 0-11 16,0 1 6-16,2 9-26 0,-2-3-13 0,0 6-2 16,0-3-5-16,4 4-3 0,0 1 1 15,-4 0 3-15,2 3 7 0,4-3-2 0,-6 3 10 0,9 0-2 16,-9 1-2-16,2-2 0 0,2 2 0 15,0 0-4-15,-4-2-71 0,6 0-105 0,-6 1-139 16,0-5-212-16,2 2-233 0,-4 0-166 0,2-5-154 16,0 0 24-16,0 0 155 0,6-3 213 15,1-4 226-15</inkml:trace>
  <inkml:trace contextRef="#ctx0" brushRef="#br0" timeOffset="264423.2377">14248 16495 419 0,'0'-1'521'0,"0"-2"69"16,-4 0-10-16,4-2-139 0,0 1-83 0,0 1-17 15,0 0 18-15,0 3 13 0,0 0-1 16,0 1-24-16,0 1-65 0,0-2-75 0,0 3-67 16,0 1-59-16,4 2-8 0,-4 3-5 15,4 1 3-15,-4 5 1 0,2-2 2 0,-2 2-31 16,4 0-12-1,-2 14-4-15,2-13-19 0,1-1-2 0,-5-3-1 16,2 1-1-16,-2-1 0 0,0 0 0 0,0-2-3 16,0-3 0-16,0 0 1 0,0-1 1 15,0-3-2-15,0 0 7 0,0-1 2 0,0-1 8 16,0-1 35-16,0-3 18 16,0 0 4-16,0-4 5 0,0-6-2 0,6-1-23 15,-2-2-15-15,0-3-7 0,2 0-3 16,7-22 2-16,-5 23-28 0,0 3-6 15,0 4 0-15,-1 3 0 0,3 1-1 0,-4 7-1 16,0 0 1-16,5 3 1 0,-5 2-2 16,4 4 0-16,-3 3 0 0,3 3 4 0,-4-1-1 15,4 1 2-15,-3-1-1 16,1-4 3-16,2 0-7 0,-4-1-78 0,1-1-104 0,-1-4-149 16,0-3-182-16,-2-2-190 0,2-3-112 15,1-2-51-15,1-5-22 0,-2-1 112 0,4-3 162 16,-8 1 169-16</inkml:trace>
  <inkml:trace contextRef="#ctx0" brushRef="#br0" timeOffset="264568.1458">14554 16518 131 0,'14'-17'404'0,"-1"1"109"0,1 4 72 0,-8 2-97 16,1 7-80-16,-3 4-17 0,-2 5 13 0,-2 4 31 15,0 4 36-15,-2 6 1 16,-4 2-58-16,1-1-72 0,-1 1-71 0,2 0-64 16,0-3-55-16,-2-3-45 0,4-3-37 0,2-1-29 15,0 0-19-15,-4-5-66 0,4-1-125 16,-5-4-246-16,3-4-313 0,-2-1-333 0,2-7-99 15,-6-2 57 1</inkml:trace>
  <inkml:trace contextRef="#ctx0" brushRef="#br0" timeOffset="264705.9955">14570 16258 41 0,'9'-16'639'0,"-9"7"195"16,-9 1 122-16,7 3 72 0,-2 5-332 0,2-2-243 15,-2 4-183-15,0 3-119 0,2-2-73 16,-6 5-40-16,6 2-23 0,-3 2-107 0,3 3-335 15,-2-2-374-15,0 1-170 0,-2-9-74 16,6-5 62-16,0-7 317 0</inkml:trace>
  <inkml:trace contextRef="#ctx0" brushRef="#br0" timeOffset="266062.0596">19846 15908 225 0,'9'-2'489'0,"-3"-1"87"16,-2-2 65-16,2 2-134 0,-4 2-81 16,2 1-24-16,0 0 5 0,-4 4 22 15,2-1 28-15,-2 4-15 0,-2 3-48 0,2 2-53 16,-8 3-55-16,6 1-68 0,-2 2-55 15,2 1-22-15,-2-2-22 0,0-1-29 0,4 1-16 16,0-2-15-16,4 0-29 0,0 0-15 16,2 0-6-16,-4-2-5 0,6 2 2 0,-1-1-2 15,-5-4 2-15,6 0-3 0,-2 0 2 16,0-2-1-16,1-1-1 0,-3-1 0 0,0-1-1 16,2-3 3-16,-6 1-144 0,0-3-99 15,-6-3-190-15,-2-4-261 0,-3 0-251 16,-1-6-188-16,-1-1 3 15,3-3 135-15,0-2 234 0</inkml:trace>
  <inkml:trace contextRef="#ctx0" brushRef="#br0" timeOffset="266230.9538">19677 15987 421 0,'-2'1'637'16,"10"-13"863"-16,6 2-904 0,7 2-129 15,-2-2-61-15,8-1-14 0,4 2-19 16,-5 1-65-16,3 0-82 0,2 0-82 0,-2 2-65 15,-2 3-45-15,2 2-37 16,-4-2-116-16,-2 3-209 0,-3-5-278 0,-3 0-310 0,-7 1-130 16,-3 0 35-16,-1 1 178 0,-2-2 260 15</inkml:trace>
  <inkml:trace contextRef="#ctx0" brushRef="#br0" timeOffset="266553.7555">20028 16056 244 0,'6'12'542'0,"1"-5"98"0,-3-2 92 0,2 0-73 16,-4 0-98-16,6 1-44 0,-6 0-17 16,5 2-36-16,11 6 244 0,-12-5-478 15,5 3-70-15,-5 0-45 16,4-2-41-16,9 17 4 0,-11-15-62 16,-2 2-9-16,1-1-4 0,-3-3-1 0,-2-1 4 15,4-1-4-15,-6-2 1 0,4-2 0 16,-4-3 1-16,4 1 7 0,-4-2 4 0,0 0 5 15,0-3 2-15,0-1-3 0,0-6-3 16,0-3-8 0,2-19 5-16,7 15-7 0,-7-3-1 0,4-1 1 0,2-1-5 15,-2-1-1-15,5 2 0 0,-5 4-2 16,4 0-5-16,1 2-5 0,-3 6-18 0,2 3-80 16,-4 1-106-16,5 4-162 0,-7 1-180 15,0 0-165-15,-2 3-83 0,2 0-25 0,-4 1 23 16,0 0 100-16,0 3 145 0,0-1 144 15</inkml:trace>
  <inkml:trace contextRef="#ctx0" brushRef="#br0" timeOffset="266706.658">20314 16061 151 0,'6'2'324'0,"4"-2"111"0,11-2 503 16,-11-1-536-16,-4 3-31 0,1 3-1 15,-1-1 17-15,2 1 24 0,-6 6 18 0,2-2 7 16,0 1-35-16,-1-2-56 0,1 0-56 16,-4 2-62-16,0-2-66 0,-4 4-51 15,1 0-36-15,-1-1-35 0,-2 1-21 0,-2-2-22 16,6 0-86-16,-4-2-138 0,-5-4-235 15,5-2-280-15,-13-12-1406 16,13 3 1104-16,4-4 200 0,2-1 267 0</inkml:trace>
  <inkml:trace contextRef="#ctx0" brushRef="#br0" timeOffset="266892.543">20401 15871 414 0,'6'-13'639'15,"-6"0"120"-15,4-9 1192 0,-4 20-1634 16,0 4-112-16,0-1-91 0,-4 4-59 15,4 3-32-15,0 0-16 0,0 2-7 16,-2 0-81-16,2-1-142 0,2 0-172 0,-2-4-170 0,0 2-202 16,8-3-25-16,-8 1 90 15,6-3 149-15,-4 0 162 0</inkml:trace>
  <inkml:trace contextRef="#ctx0" brushRef="#br0" timeOffset="267442.9831">20494 15937 110 0,'4'3'476'0,"2"-1"101"16,-2-1 62-16,-2-1-68 0,6 0-125 0,-6 0-70 15,3 0-18-15,-3 2 2 0,2-1 7 16,-4 1-12-16,-4 2-47 0,4 4-61 16,-2 1-59-16,-5 1-56 0,3 4-59 0,0 1-36 15,2 0-19-15,-4 0-8 0,6-2-4 16,0 1-2-16,0 1-2 0,2-3 1 16,2-2-1-16,-2 1 1 0,6-4 3 0,1 1 0 15,1-3 1-15,0-2-1 0,5-3 1 16,-7 2 1-16,9 1 15 0,-7-1 4 0,4 0 4 15,-7 1-4-15,-1 1-2 0,-2-1-15 16,-2 2-5-16,-2-2-5 0,0 1 0 0,0 0 0 16,0-1 4-16,0-1 0 15,0-1 5-15,0-2 1 0,0-1 3 0,-2-2-2 16,2-3-3-16,-6-1-5 0,2-4 2 0,0-5-3 16,1-1 0-16,-1-2 3 0,0-2 18 15,4-3 18-15,0-1 12 0,0-2 7 0,0-4 2 16,4 0-18-1,11-71 4-15,-9 76-45 0,-4 9-3 16,2 4-5-16,0 6-4 16,-4 6-3-16,0 7-1 0,0 4-1 0,0 8 2 0,0 6 6 15,-4 3 3-15,4 4 0 0,4 0 6 16,-2-3 0-16,5 0-1 0,1-2 4 16,2 0-1-16,-4-5 2 0,1-5 0 0,3 0 0 15,-4-2-2-15,0-5 1 0,1 1 1 16,1-7-2-16,-2-1 1 0,4-1-2 15,-8-3 0-15,13-6-2 0,-9-1 0 0,5-5 2 16,-1 3-3-16,0 0 1 16,7-3 5-16,-17 16 21 15,2 4 24-15,-2-1 29 16,4 1 17-16,2 4 83 0,-2-6-114 0,-2 1-23 16,7-2-12-16,-3-1-11 0,0 1-6 0,4-2-10 15,-3 0-63-15,5-3-129 0,-2-2-197 16,5-2-276-16,14-29-2646 15,-13 22 2283-15,1 2 253 0,-3 3 301 16</inkml:trace>
  <inkml:trace contextRef="#ctx0" brushRef="#br0" timeOffset="267596.8949">21052 16038 171 0,'0'18'535'16,"6"-1"75"-16,-4-7 33 0,-2-1-109 16,0 0-253-16,4-2-187 0,-4-2-179 0,-4 1-199 15,2-5-211-15,-12 0-95 16,5-1-8-16,-5-2 88 0</inkml:trace>
  <inkml:trace contextRef="#ctx0" brushRef="#br0" timeOffset="268149.8425">19131 16426 715 0,'-7'-2'537'0,"3"1"50"16,0-1-157-16,2 0 178 0,2-1-313 0,0 3 30 15,-4 0 22-15,4 0 0 0,4 3-13 0,-4-3-39 16,6 0-51-16,5 0-50 0,5 1-48 15,3-1-23-15,8 1-11 0,8-1-6 0,0-1 5 16,13 0 16-16,-3-2 7 0,15-2 4 16,0-1 6-16,10 1-8 15,7-3-8-15,188-11 197 16,-168 11-219-16,6 1-6 0,1-5-9 0,5 2-20 16,228-24 36-16,-225 22-94 15,-4 0-1-15,-1 0-5 0,-3-3-2 16,-9 0-1-16,6 2-1 0,-12-2 1 15,-2 5 1-15,66-12 2 0,-85 11-3 0,-8 1-2 16,-14 0-2-16,-3 1 1 0,-12-1 1 0,-12 3-1 16,-3 1-1-16,-8-1 0 0,-8 0-4 15,0 0-46-15,-8-2-129 0,0 1-189 0,-7-5-308 16,-3-4-396-16,-9-1-227 16,-4-1 4-16,-2-6 135 0,-4-4 282 0,1-7 391 15</inkml:trace>
  <inkml:trace contextRef="#ctx0" brushRef="#br0" timeOffset="268603.5656">21058 15688 208 0,'0'-2'471'0,"0"-4"76"15,0 2 62-15,0-1-127 0,0 3-89 0,0-1-16 16,0 0 21-16,0 3 35 0,0 0 26 15,2 0 7-15,-2 0-50 16,0 0-71-16,4 0-77 0,3 8 75 16,-7 0-193-16,6 4 24 0,-2 5 34 0,0 5 8 15,-4 4-16-15,0 2-21 0,-4 4-37 16,4 2-37-16,-4-4-24 0,4 35 73 16,0-36-90-16,-2 2-2 0,2-1-5 0,-4-2-16 15,4 1-21-15,0-2-8 0,-2-3-4 0,2-4-2 16,-9-2-2-16,9-3 0 0,0-3 1 15,0-2-1-15,-2-3-14 0,2-5-111 16,-6-2-254-16,-31-33-3275 16,20 4 2160-16,-8-8 212 0,9-11 443 15</inkml:trace>
  <inkml:trace contextRef="#ctx0" brushRef="#br0" timeOffset="270170.2663">13648 17088 316 0,'-4'1'533'16,"-2"-5"1145"-16,2 2-1422 0,4-1-115 0,0 2-72 16,0-2-35-16,0 1-1 0,4 1 9 15,-4-1 7-15,2 1 1 0,-2 1 1 16,0-3-16-16,4 1-18 0,0 2-9 0,-4-2-6 16,2 2-1-16,6-1-1 0,-6 1-1 15,3 0 1-15,-3-1 0 0,6 1 11 0,-6 0 28 16,4 0 36-16,3-1 41 15,-3 1 47-15,21 0 447 0,-15 0-404 16,5 0-9-16,-1-2-5 0,9-1-18 16,2 0-23-16,2-1-31 0,4 1-37 0,0-1-10 15,8-1-8-15,-1 2-3 0,-1-4 22 16,4 2 8-16,-1 0-9 0,1 2-5 0,1-4 0 16,1 2-23-16,3-1 4 15,41-7 59-15,-42 6-66 0,-3 2 4 0,-1-4-2 16,-4 4-5-16,3-2-3 0,-7 3-3 15,25-3 10-15,-33 4-38 16,-5-1-7-16,-3 2 3 0,-7 0-3 0,-1 1-1 16,-1-2 0-16,-8 3-1 0,-2-2 31 0,4 2 12 15,-4 2 8-15,-4-2 1 0,4 1 0 0,-6-1-28 16,0 2-16-16,-5-1-8 0,1 2-6 16,0 0-42-16,-25 5-1075 15,20-8 29-15,3 0-171 0,-3-5 12 0,3-2 132 16,-3-4 306-16</inkml:trace>
  <inkml:trace contextRef="#ctx0" brushRef="#br0" timeOffset="271742.5813">13452 17200 169 0,'0'0'339'0,"0"-2"54"16,0 2-15-16,0 0-83 0,0 0-50 0,0 0-25 15,0 0-7-15,0 0 6 0,0 0 14 0,0 2 27 16,0-2 20-16,0 0 20 0,0 0 4 16,-5 0-8-16,5 2-24 0,0-2-22 15,-4 1-29-15,4-1-17 0,0 2-16 0,0-2-16 16,0 0-15-16,0 0-25 0,0 3-23 16,0-3-18-16,0 2-25 0,0-1-18 0,0 0-7 15,0-1 8-15,-2 1 8 0,2-2-3 16,0 1 9-16,0 0 5 0,0 0-14 15,0 0-8-15,0 0-5 0,-4 0-13 0,4 0-8 16,0 0-5-16,0 1 2 0,-2-1 7 0,2 2 1 16,0-2 1-16,0 0 0 0,0 2-4 15,0-2-8-15,0 0-5 0,0 0-2 0,2 0-2 16,-2 0-3-16,0 0-2 16,0 0 3-16,0 0-8 0,0 0 4 0,0 0-1 15,4 1 2-15,-4-1-3 0,0 2 0 0,0 1 3 16,2 1 3-16,-2-1-6 15,9 11 7-15,-9-7-4 0,2 0 3 16,-2 1-1-16,4-1 0 0,-4 0 1 16,2 0-3-16,-2 8 2 0,0-6 0 0,0-1 5 15,4 2 29-15,0 1 16 16,-4 1 6-16,2-1 3 0,2 2-1 0,-2-3-28 0,3 2-15 16,-1 1-8-16,2-1-1 0,-2-2 0 0,2 0-2 15,0 2 1-15,-1-3 0 0,1 3 1 0,0-2 1 16,0-1 15-16,0 1 24 15,13 3 84-15,-11-7-64 0,1 0-10 0,-1 0-27 0,6 0-12 16,-1-2-6-16,-3 1-3 0,7-2-2 0,-3 1 1 16,-2-1-4-16,5 1 0 0,0-1 0 0,-1-1 2 15,-1-2-1-15,-3 0-2 0,5-2 2 16,-3 0 1-16,-2 2 25 0,5-1 12 0,-3 1 8 16,-1 0 2-16,3 0 1 0,-1 0-28 0,1-2-9 15,-3 0-9-15,1 2-4 0,-1-3-3 0,1 3-1 16,-1-2-1-16,-3 2 2 0,0-2 2 15,1 1-2-15,-3-1 1 0,0-1-2 0,-2 1 2 16,-4 1-3-16,3 1-3 0,-1 0 3 0,-4 0 0 16,0 0 0-16,0 1 3 0,0-1-3 15,2 0-4 1,-2 3 3-16,0-3 1 0,0 2 2 0,0-4-2 0,4 2 4 16,-4-1-3-16,2 1 0 0,-2 0 0 0,0 0 1 15,0 0 2-15,0 0 1 0,4 0 1 0,-4-3 2 16,0 3-2-16,4-1 1 0,-4-2-1 0,0 1 10 15,2 1 22-15,-2-1 7 0,0-1 4 16,4 3 2-16,1-2-45 0,-5 0-6 0,2 0 0 16,-2 1 0-16,4-1 0 0,-4 1 0 0,0 1 0 15,0-5 0-15,0 4 0 0,0-1 0 0,0 0 0 16,0 4 0-16,0-2 0 0,0 2 0 0,2-2 0 16,-2-2 0-16,0 2 0 0,0-2 0 15,0 4 0-15,0-2 0 0,0 0 0 16,0 0 0-16,0 0 0 0,0 0 0 0,0 0 0 15,0 0 0-15,-2 0 0 0,2 0 0 16,0 0 0-16,-4-2 0 0,2 2-193 0,-7-1-213 16,7-3-360-16,-8-6-469 0,6-2-213 0,2-10 17 31,-2-6 159-31</inkml:trace>
  <inkml:trace contextRef="#ctx0" brushRef="#br0" timeOffset="274586.9149">13452 17166 63 0,'0'0'330'16,"0"-2"47"-16,0 2 511 0,0 0-733 0,0 0-11 15,-5 0 9-15,5 0 16 0,0 0 11 16,-4-1 11-16,4 1 7 0,0 0-6 0,0 0-8 15,0 1-6-15,-2-1-12 0,2 2-8 16,0-2-9-16,0 0-5 0,0 1-17 0,0-1-22 16,0 2-26-16,0-2-26 0,0 0-24 15,0 0-14-15,0 0-3 0,0 0 38 0,0 0 27 16,0 0 12-16,0 0 8 0,0 1 18 16,0-1-17-16,0 0-19 0,0 0-8 0,0 0-6 15,0-1-21-15,0 1-24 0,0-2-8 16,0 1-7-16,-4 1 0 0,4 0-3 0,0 0-2 15,0 0 1-15,0 0 1 0,0 0-2 16,0 0-2-16,0 0 1 0,0 0 1 16,0 0 1-16,0 0-2 0,0 0 1 15,4 0 0-15,-4-2 0 0,0 2 0 16,0 0 0-16,0 0 1 0,0 0 1 16,0-3-2-16,0 3-2 0,0-1 2 15,0 1 0-15,0 0-1 0,0 0 2 16,0-2 5-16,0 2-5 0,0 0 1 0,0 0-1 15,0 0 0-15,0 0-2 0,2 0 0 16,-2 0-1-16,0 0 2 0,0 0-1 0,0 0 1 16,0 0 1-16,0 0-1 0,0-2 0 15,4 1 0-15,-4 1-1 0,5 0 1 0,-5-1-1 16,0-1-2-16,0 2 6 0,2 0-2 0,-2 0-1 16,0 0-1-16,0-1 1 0,0 1 1 15,0 0 0-15,0-3-1 16,0 1 3-16,4 1-4 0,-4 1 2 0,2 0-2 15,-2 0 2-15,0 0-1 0,0 0 1 16,0 0-2-16,0 0 1 0,4-3 1 0,-4 3-1 16,4-2-1-16,-4 2 1 0,2 0 0 15,-2-2-1-15,4 2-1 0,-2 0 2 16,3 0 0-16,-5 0-1 0,4 0 0 16,-4 0-2-16,0 0 1 0,0 0 1 15,0-1 1-15,0 0 0 0,0 1 0 0,2 0 0 16,-2 0 3-16,0 0-3 0,0 0 0 0,0 0 0 15,0 1 0 1,4-1-2-16,-4 0 1 0,0 0-1 0,0 0 2 16,0 0 0-16,4 0 0 0,-4 0-2 15,0 0 1-15,0 0 0 0,0 1 0 16,0 1-1-16,0 0 1 0,0-1-1 0,2 4 2 16,2-1-2-16,-4 2 4 0,2-1-2 15,-2 2 0-15,4 1 0 0,1 0 0 0,-3 1 0 16,-2-2 0-16,4 1 0 0,-2-1 0 15,2 2 2-15,0-2-2 0,-4 4 1 0,2-2-1 16,-2-1 0-16,4 4 0 0,-2-3 0 16,-2-1 0-16,0 1 0 0,5 0 0 0,-1 2 0 15,-4-2 0-15,2 1 0 0,-2 0 2 16,4 0-1-16,0-1 0 0,-2 1 2 0,2-1-3 16,-2 0 2-1,15 28 4-15,-9-29-5 0,-6 1 2 16,2-2-1-16,0 1 1 15,15 19 4-15,-13-20-6 16,3-2 0-16,-7 2 2 0,8-2-1 0,0 1 3 16,1-1 0-1,16 4 5-15,-1 0-4 0,-9-5-1 0,-1 1-1 16,1-2 1-16,-5 6-2 0,5-4 3 0,0 0-4 16,-1 0 1-16,19 5 2 0,-18-5-2 15,-5-2 14-15,5 0 67 0,-1-2 32 16,1 1 14-1,-3-2 5-15,30-6 86 0,-32 1-201 0,3 2-8 0,-7-1 0 16,6 0-3 0,13-10 9-16,-21 11-13 0,1-1-3 0,-7-1 2 15,6 5 2-15,-6-2-4 16,4 1-2-16,-4-1 5 16,0 2-7-16,0 0 0 0,0 0 2 0,0 0 4 15,0 0-6-15,0 0-1 0,0 0 3 16,0 0 0-1,0-2-2-15,0 1 2 0,0 1-2 0,0 0 4 16,0 0-2-16,0 0 2 0,0 0-1 0,0 0 4 16,0 3-3-16,0-3-3 0,0 0 1 0,0 0-1 15,0 2 0-15,0-2-3 0,0 0 3 16,0 0 1-16,0 0 0 16,4 0 1-16,-4 0 1 0,0-2 0 0,0 2-4 15,0 0-1-15,0 0 3 16,0 0-4-16,0 0 4 0,0 0 2 0,0 0-2 0,0 0 2 15,0 0 1-15,0 0-1 0,0 0-4 16,0 0 0-16,0 0 1 0,0 0 1 0,0-2 0 16,0 2 0-16,0 0 1 0,0 0 1 15,0 0 0 1,0 0-1-16,0 2-7 0,0-2 6 0,0 0 0 0,0 0 0 16,0 0 1-16,0 0 3 0,0-2-2 15,0 2-2-15,0 0 1 0,0-1-1 0,0 1 0 16,0-2-3-16,0 1-24 0,0 1-95 15,0-1-162-15,-4-2-258 0,0 0-307 16,4-2-222 0,-8-13-989-16,-3-14 882 0</inkml:trace>
  <inkml:trace contextRef="#ctx0" brushRef="#br0" timeOffset="275865.4886">14074 17662 12 0,'-2'0'249'0,"2"-2"16"0,0 0-5 16,0-1-106-16,0-2-74 0,2 3-29 0,2-1-3 16,-4-1 6-16,2 1 17 0,-2 1 12 15,0 2 14-15,4-3 10 0,-4 1 5 0,5 2 0 16,-5 0-9-16,0-2-15 0,0 2-23 0,0-1-21 15,0-1-20-15,0 0-13 0,2 1-7 0,-2 1-3 16,0-2-3-16,0 1 0 0,0 0 0 16,0 1-2-16,0 0 2 0,4 0 1 0,-4 1 4 15,0-1 7 1,2 4 34-16,-2 1-21 0,0-3 6 16,0 3 4-16,0 0 4 0,0-1 1 0,0 1 17 15,0 0 6-15,0-2-1 0,0 7 51 16,0-5-80-16,0 1-12 0,0 1 28 15,4 1 18-15,0 1 5 0,-4-1 4 0,2 1-3 0,-2 1-34 16,4 0-19-16,-2-1-7 16,7 9 20-16,-7-11 41 0,2 0 21 0,0-2 23 15,2-1 47-15,-4 1 26 0,7-5-7 16,-3 0 20-16,0 0 19 0,0-5-19 0,0-4-15 16,3 2-22-16,-7-3-35 0,8-2-36 15,-4 0-22-15,3-1-14 16,-7-1-8-16,4-23 78 0,-12 16-91 15,4 11-28-15,-7 1-3 0,3 2-4 16,4-1-1-16,-6 3 1 0,-3 2-2 0,5 1-2 16,-4 2 1-16,2 2 1 0,-1 2 1 15,1 2-1-15,0 0 3 0,-3 1-3 0,5 2 1 0,4-2-2 16,-6 1 0-16,6 0-1 0,-2 0 1 16,4-3 2-16,-2 2 1 0,2 0-1 0,0-1 0 15,0 1 0-15,0 0-1 0,0-2 2 16,0-2-4-16,2 1 5 0,-2-3-3 0,0 1 1 15,4 0 2-15,-4-1-3 0,2 1-3 16,-2-2-117-16,0 0-126 0,0-2-181 0,-6-1-247 16,6-4-242-16,-2-3-46 0,2-4 92 15,2-5 162-15,2-1 235 0</inkml:trace>
  <inkml:trace contextRef="#ctx0" brushRef="#br0" timeOffset="276497.2783">14134 17754 231 0,'-10'7'467'0,"8"-2"61"0,-9-2 30 16,1-3-191 0,0 0-139-16,-3 0 210 0,13 0-267 0,-4 0 11 0,2 0 8 15,2 0-11-15,0 0-23 0,0 1-32 16,0-1-34-1,0 1-33-15,0 2-8 0,2-1-35 0,2 1 42 0,-2-1 27 16,7 0 21-16,-3 1 46 0,4 1 21 16,-2 1-28-16,7-2-1 0,-3-1 22 0,5 0-26 15,4-1-16-15,1 1-10 0,3 0-23 0,-2-4-38 16,4 2-10-16,2-2 22 0,39-3 87 16,-33 2-75-16,6-2-8 0,-5-2-34 15,7-2 10-15,0 1 3 0,9-3 6 0,-6 1-2 16,3 0 0-16,-1-2-22 0,-3 0-13 15,3 2-4-15,-5-2-5 0,-3 2 1 0,1 1-4 16,-6-1 3-16,2 3 26 0,1-1 17 16,-1-1 7-16,-4 1 1 0,0-1 2 0,-4 0-30 15,2 1-13-15,-8 1-11 16,4 2 0-16,14-5 1 0,-24 5-5 0,-9 0 1 16,2 3 0-16,-4 0-1 0,-1 2-1 0,-1 0 0 15,-4 0 4-15,0 0 0 0,0-1 3 16,0-1 1-16,0 2 4 0,-4-2-5 0,-1 2-3 15,3 0-4-15,-4 0 0 0,-2 0-3 16,6 0 1-16,-9-3-21 0,7 3-69 16,-8-2-482-16,8-3-30 0,-2-1-246 15,1-3-219 1,3-1-19-16,2-21-664 0,2 10 1234 0</inkml:trace>
  <inkml:trace contextRef="#ctx0" brushRef="#br0" timeOffset="276831.8892">15499 17226 28 0,'0'5'635'0,"0"-3"179"16,-4-4 94-16,0 0 43 0,-2-3-329 0,4 1-233 15,2 1-162 1,0-1-65-16,0 2 117 0,0 2-171 0,0 1-14 16,0 4 0-16,0-1-13 15,-5 4-14-15,-1 36 295 0,6-25-249 16,0 2-4-16,0-1-12 0,0 2-6 0,2-1-4 15,-2-1 1-15,0 4-3 0,9-2-33 16,-9 0-25-16,2 4-12 0,-2-1 0 0,0 4-5 16,4-3 1-16,-2-3 0 0,-2-2-4 0,4-4-4 15,0-3 2-15,-4-2-2 0,0-2 0 16,2-3 4-16,-2-1-1 0,4-1 4 0,-4-2-1 16,0-2 0-16,4 1-2 0,-4-2 1 15,-4-2 2-15,4-4-103 0,0-3-78 16,-4-3-121-16,4-5-165 0,0-7-158 15,0-2-114-15,0-4-76 0,0-5-29 0,0 0 6 0,4-5 110 16,-4 3 145-16,0-2 151 0</inkml:trace>
  <inkml:trace contextRef="#ctx0" brushRef="#br0" timeOffset="277116.7086">15518 17203 200 0,'0'-8'458'16,"-2"1"84"-16,-3 2 58 0,3 5-141 16,-2-2-144-16,4 2-98 0,4 2 3 15,3 1-181-15,3 2-20 0,-2 2 44 0,9 0 28 16,-3 1 11-16,3 3 38 15,-1 1 65-15,1 1-10 0,-1 3 45 0,5-1 34 0,0 1-13 16,-3 1-57-16,-1-1-35 0,-1 0-72 16,1 1-48-16,-7 1-23 0,5-3-12 15,-5 1-5-15,3 16 33 0,-9-17 46 16,-4 1 21-16,-9 1 12 0,1 2 5 16,-2-3-29-16,-7 2-46 0,-8-1-22 0,7 2 6 15,-7-4 25-15,2-2 14 0,1 0 7 0,5-1 0 16,-4 0-18-16,9-4-32 15,-3-1-13-15,-11 0-21 16,26-9-68-16,4-2-421 0,-2-2-32 16,-2-1-244-16,4-10-186 0,2 0-72 15,2-2 81-15,1-6 171 0,1-1 232 16</inkml:trace>
  <inkml:trace contextRef="#ctx0" brushRef="#br0" timeOffset="277620.397">15795 17183 196 0,'-11'-17'409'0,"3"-6"33"0,-10 0 17 16,5-3-161-16,-3 0-128 0,1 3-41 0,-1-2-2 15,-1 4 15-15,0 5 11 0,-1 3 20 0,-7 4 18 32,-2 6 2-32,-66 11 376 0,58 4-382 0,-6 5 10 15,3 4 13-15,3 3 4 0,-2 3-2 16,4 1-29-16,-27 38 73 0,37-29-188 15,-4 4-30-15,7 3 2 0,-1 2 41 16,4 4 18-16,5 1 10 0,-5-2 3 0,7-1-17 0,4-2-45 16,2 0-21-16,4-3-13 0,6-1-3 15,4-3 48-15,5-1 37 0,3-4 18 0,7-3 10 16,4-7 25-16,4-2-24 0,0-8-24 16,11-3-10-16,-1-5 4 0,7-3-3 0,2-3-9 15,-1-5-11-15,3-3-4 0,4-4-18 16,47-19-14-16,-51 10-32 0,43-26 61 15,-53 19-19-15,-5 2 16 16,-2-4 22-16,52-69 170 0,-62 63-170 0,-6-2-20 16,-1 0-10-16,-11-5-21 0,1 2-18 0,-6-1-8 15,-4 1-5-15,-6 0-3 0,-8 0-4 16,1 4 2-16,-8 2 0 0,-1 1-2 0,-1 5 4 16,-4 4 1-16,0 4 0 0,-4 6 5 15,2 1-1-15,-2 7-2 0,4 2-4 0,0 5 0 16,5 2-3-16,-1 1-2 0,2 4-1 0,1 2 1 15,3-1-1-15,0 3-1 0,7-1-1 16,2-1-2-16,0 0-50 0,6 0-101 0,-3-4-152 0,10 0-205 16,-3-5-323-16,6-3-341 0,-2-4-136 15,4-7 50-15,7-8 156 0,-5-5 309 16,9-7 381-16</inkml:trace>
  <inkml:trace contextRef="#ctx0" brushRef="#br0" timeOffset="279123.4234">15139 18112 372 0,'-18'11'822'16,"1"-4"201"-16,-2-4 103 0,-1-1-121 16,-1-2-346-16,5 0-278 15,5 0-188-15,3 1-47 0,10-1-136 0,4 2-5 16,5-1-4-16,3 1-1 0,5 1 0 0,1-2 4 15,11 1 0-15,2-2 5 0,3-2 36 16,5 1 22-16,4-4 10 0,3 1 1 0,6-1 27 16,-5-1-17-16,59-10 56 0,-56 6-46 15,1 3-14-15,1-1-16 0,0 3-2 16,0-2-6-16,-3 0-25 0,1 1-8 0,-2 0-2 16,-5-1-6-16,7-1-3 0,-11 1-3 0,3 0-8 15,-7 0-1-15,4-1-1 0,-8 1-4 16,-6 0 1-1,-2 1 1-15,27-9 10 0,-52 15-5 0,0-3 2 16,-8-2-4-16,-1 2 1 0,-7 1-3 0,-5 2-4 16,-6 5-2-16,-4-2 3 0,-4 2 2 0,-6 2-2 15,-5-1 2-15,-1 3 1 0,-7 2-2 0,2-1-2 16,-8 4 2-16,0-1-1 0,0 0-1 16,-62 12 4-16,60-12 3 0,2 1 1 0,2 1 1 15,7-2-1-15,-1 0 2 0,13-1-4 0,1 0-2 16,5-3 1-16,6-1-2 0,9-3 1 0,1 1 0 15,3-2 2-15,3 1-2 0,5-2 1 0,2-2-3 16,-2 1-2-16,6-2 1 16,6 0 0-16,4 0 2 0,5-3-1 0,3 1-1 0,7-3 2 15,2 1-1-15,6-3 0 16,46-8 9-16,-36 4-6 0,5 0 2 0,-1 2-3 16,3 1 29-16,-7-2 12 0,3 3 6 0,-3-2 1 15,1 2 4-15,-3 1-30 16,-2-2-15-16,-1 4-4 0,-5-3-5 0,-4 3-1 0,-2 1 2 15,-5-4-2-15,-1 2 1 0,-6 2 3 0,-3 0-1 0,-6 0 1 16,0 3-1-16,-2-1 1 0,-4 1 0 16,0 1 4-16,-4 0-1 0,4 1 0 0,-6-2 1 15,4 2-5 1,-19 1-3-16,-10 4-4 0,23-4 3 0,-2 2 1 16,-5-2 1-16,9 2 3 0,-4-1-3 0,4-1 0 15,1-1 2-15,-1 1-1 0,4-3-2 16,2 2 1-16,-4 0 1 0,4-2 0 0,0 0-1 0,0 0 1 15,0 0-1-15,0 1 0 0,0 1 1 0,0-2-1 16,0 0 0-16,4-2 2 0,-4 1 1 0,0 1-1 16,0-2 0-16,0 2 4 0,0-2 0 0,2 2-2 15,-2 0 3-15,0 0-2 16,0-3 0-16,4 3-3 0,-4-1-4 0,2 0 4 16,-2-1-1-16,0 1-1 0,0-4 0 15,0 3 2-15,0 0-2 0,0 0 1 0,0 1 2 0,0-3-1 16,0 3-1-16,0-1 0 0,0 2-1 15,-2 0-2-15,2 2 2 0,0-2 0 0,-4 0 0 16,4-2-2-16,0 1 0 0,0 0 1 0,0 1 0 16,0 0 2-16,0 0 2 0,0 0-1 0,0-2-1 15,0 1 0-15,0 1-1 0,0 0-1 0,0 0 1 16,0 0-1-16,0 0-1 0,0 0-2 0,0 0 1 16,0 0 0-16,0 0 3 0,4 1-4 15,-4-1 4-15,0 0-4 0,0 2 4 16,0-2 0-16,0 4 0 0,0-3-1 15,0 1 0-15,0 0 2 0,0-2-5 0,-4 1 4 16,4-1 0-16,0 0 0 0,0 0 0 0,0 0 3 16,0 0-6-16,0 0 3 0,-2 0 3 15,2 2-2-15,0-2 1 0,0 0 1 0,0 0 1 16,0 0-1-16,0 0-2 0,-4-2 2 0,4 1-2 16,0-1-1-16,0 2 0 0,-4 0 3 15,4-2-2-15,0 2-1 0,0 0-4 0,0 0 3 16,0-1-2-16,0 1 3 15,0 0-1-15,0 1 2 0,0-1-1 0,0 0 0 0,0 2 0 16,0-2-1-16,0 0-1 0,0 0 2 16,0 0-1-16,0 0 1 0,0 0 0 0,0 0 0 15,0-2-1-15,0 2-2 0,0 0 2 0,0 0-2 16,0 0 1-16,-2 0-1 0,2 0-1 0,0 0 3 16,0 0-2-16,0 0 2 0,0 0-1 0,0 0 2 15,0-1 0-15,0-1 0 0,2 2 0 0,-2-1 2 16,0 0 0-1,0 1-2-15,8-5-6 0,-6 2 4 16,-2 0-20-16,0-3-79 0,0 2-127 0,0-2-200 16,-2-3-271-16,-6-4-345 0,2-1-175 15,-5-7 16-15,9-6 144 0,-2-5 251 0,4-7 351 16</inkml:trace>
  <inkml:trace contextRef="#ctx0" brushRef="#br0" timeOffset="284821.7058">16258 17586 122 0,'0'4'301'0,"0"-4"24"0,0 0-27 16,0-3-118-16,-2 2-75 0,2 0-39 15,0-1-25-15,0-1-10 0,0 0-12 0,2-1-13 16,-2-1-18-16,0 2-44 0,4-1-83 0,0-1-127 15,-4 0-51-15,0-2-15 0,0-1 29 16</inkml:trace>
  <inkml:trace contextRef="#ctx0" brushRef="#br0" timeOffset="285756.9899">16165 17616 58 0,'0'3'338'16,"0"-2"46"-16,-2-7 713 0,2 5-957 15,0-1-9-15,-4 2 4 0,4 0-3 16,0 0-7-16,0-1-5 0,0-1-2 0,0 0 3 15,-4 1-1-15,4 1 13 0,0-1 16 0,0-1 26 16,0 2 21-16,0 0 22 0,0-1 5 16,0 1-4-16,0 0-17 0,0 0-19 15,0 0-16-15,-2 0 108 0,2-2-176 16,-5 1-26-16,3 1-22 0,2-2-6 16,-4 2-2-16,0-1-3 0,2 1-3 0,2 0-10 15,-8 1-15-15,8 1-6 0,-2-1-7 16,-2 1-1-16,1-1-3 15,-7 13 2-15,10-10 3 0,0 2 0 0,-4-1 2 16,4 0-1-16,0-1 1 0,-2 1 3 16,2-2-1-16,0 4 1 0,2-2-2 0,-2 3 2 15,4 1 0-15,-4 3 1 0,2 2-2 0,-2-2 2 16,4 1-1-16,0 1-1 0,-1-1 1 16,3-1-1-16,-2 0 1 0,0 0 6 0,-2-5 42 15,6 3 22-15,-8-3 10 0,7-4 5 16,-1 2 22-16,-2-4-19 0,4 1-8 0,0-2 7 15,5-3 23-15,1 0-18 0,-1-2-18 0,3 0-13 16,5-2-16-16,-2-1-23 16,-3 1-13-16,48-25 12 0,-41 22-19 0,-2 1 31 15,-1-1 13-15,-1-2 6 16,6 0 2-16,-7-2 2 0,3 1-28 0,0-2-17 0,-3-1-4 16,7 0-5-16,-6-3 6 0,1 1 19 0,3-1 8 15,2 0 3-15,-2 1-2 0,0 0-4 16,-1-2-21-16,3 1-10 0,-6 0-3 0,6 2-2 0,-7-1-1 15,-1-1 0-15,1 4 0 0,-1-2 3 16,-1 1-2-16,1 1 3 16,16-30 135-1,-23 32-80-15,9-19 32 16,-2-3-63-16,18-22-21 0,-33 47-7 16,4-1 0-16,-2 4 3 0,0 1-3 0,-2-1 2 15,2 3-1-15,-1 1 0 0,-3-2 1 16,4 3 0-16,-4 0 0 0,4 1-1 0,-4-3-2 15,0 3-3-15,0-1 4 0,0 1 0 16,0 1-1-16,0-1 2 0,0 1-2 0,0 0 1 16,2-3-1-16,-2 0 2 0,0 1-1 0,0-1-1 15,4 1 1-15,0-2 0 16,-4 1-1-16,2-6 3 0,2 5-1 0,-4 1-1 16,2 0 0-16,-2 1 0 0,0 1 0 0,0-3 0 15,0 4 0-15,0 0 0 0,0-3-1 16,0 3 0-16,0 0-1 0,0 0 0 0,0-2-1 15,0 2 1-15,0 0-4 0,0 0 0 0,0 0-5 16,0 0-2-16,0 0-48 0,0 0-93 16,0 0-124-16,0 2-146 0,0 1-212 0,0 2-178 15,-6 0-144-15,-6 2-1214 0,-3-4 1258 16,5-3 197-16,-7 0 232 16</inkml:trace>
  <inkml:trace contextRef="#ctx0" brushRef="#br0" timeOffset="286341.5985">16893 16870 484 0,'-15'8'644'0,"5"-7"91"16,-6-4 43-16,7 0-282 0,-5 0-147 15,4 2-86-15,3-2-54 0,3 3-4 0,2 0 9 0,2 0-22 16,-4 0-15-16,4 0-13 0,0 0-20 16,0 0-27-16,0 3-22 0,0-3 0 15,4 0-8-15,-4 0-8 0,2 0-6 0,6 0 9 16,-5 0-19-16,3 0-14 15,12 0 25-15,1 4-46 0,-5-1-25 16,-1 0 0-16,1 1-1 0,3-1 0 16,-1 1 0-16,1-3 3 0,-1 3 0 15,1-1 5-15,20 1 116 0,-20-6-42 16,1 0 7-16,-3 2-4 0,-3-3-43 16,5-1-20-16,-7 1 10 0,1 1 19 0,-5-1 7 0,4 1 9 15,-6 0 22-15,-2 1-3 0,2-1-18 16,1 0-5-16,-5 1-8 15,0 1-21-15,0 1-12 0,0 1-24 0,0 3-3 16,0 0 1-16,-5 4-1 0,1 6 3 16,4 1 0-16,-2 4 3 0,-6 7 3 0,2-1 10 15,0 4 23-15,-1 3 13 0,1-1 5 0,-2-1 1 0,6-1-9 16,-6-2-20-16,1 1-13 0,5 0-5 16,-6-4-1-16,6 2-1 0,-2-3-2 0,2-1-1 15,2-3 1-15,-4-1-4 0,-1-3 4 0,5 0-2 16,-2-4-2-16,2 7 6 15,0-13-6-15,-4-2-1 0,4-1 4 0,0-2 2 16,0-1 34-16,0 0 26 0,0 0 14 0,0-1 9 16,0 1-2-16,-2 0-28 0,2 1-26 0,0 1-16 15,0-2-6-15,0 0-4 0,0 0-4 0,0 0-4 16,0-2 0-16,0 1 0 0,0 1 1 0,0-3 0 16,-4 2-1-16,0-1 0 0,4 1-1 0,0-2 0 15,0 1 0 1,-2 1 1-16,2-3-9 0,0 3-2 0,-4 0-28 15,4-3-328-15,0-1-58 0,0-2-262 0,0 0-320 16,0-3-257-16,4-7-22 0,-2-2 110 16,2-7 235-16,0-2 336 0</inkml:trace>
  <inkml:trace contextRef="#ctx0" brushRef="#br0" timeOffset="288550.1744">17162 16911 221 0,'-2'1'359'15,"-2"-1"44"-15,-3 0-22 0,1 0-112 16,-2 0-52-16,0 0 419 16,4 0-403-16,-1 0 4 0,3 0-2 15,2 0-10-15,-6 0-22 0,6 1-13 0,-8 1-24 16,8-2-31-16,-2 2-27 0,2-1-27 0,-4 1-32 16,4-1 13-16,0 1 21 15,-4-4 9-15,4 1 192 0,0 1-138 16,0 3 6-16,0-3 12 0,0 1-22 0,0-1-29 15,0-1 1-15,0 1-27 0,0 0-22 0,0 0-8 16,0 0-11-16,0 0-18 0,0 0-15 16,0-2-10-16,0 2-2 0,0 0-1 15,0 0-1-15,0 2 2 0,0-2-1 16,0 1 3-16,0-1-2 0,0 2 3 0,0-2-4 16,0 0 2-16,0 0 2 15,0 0-2-15,0 0 4 0,0 0 2 16,0 0 32-1,0 0 19-15,0 0 71 0,0 0-67 0,0-2-32 16,0 2-17-16,4 0-4 0,-4 2-8 0,0-2-3 16,0 0 0-16,0 0 1 0,0 0-1 15,0 0 3-15,0 0-1 0,0-2 1 0,0 2-4 16,0 0 2-16,4 0-1 0,-4 2 1 0,0-2 1 16,0 0-1-16,0 1-1 0,2-2-1 15,-2 1-1-15,0 0 3 0,4 0-4 16,0 0 4-16,-4 0 4 15,2 0-4-15,4 0 4 16,-6 1-2-16,0-1 0 0,0 0 1 0,5 0-2 16,-5-1 0-16,4 1 0 0,-4 0-1 15,0 0 1-15,0 0-1 0,2 0-1 0,-2 0-1 16,4 0 3-16,-4 1-2 16,2-1 1-16,2 0 1 0,-4 0-2 0,4 0 0 15,-4 2 0-15,0-2-1 0,0 0 0 16,0 0 1-16,2 1 0 0,-2-2 1 15,0 1 1-15,0-2-2 0,4 2 0 16,-4 0 1-16,5 2 1 0,-5-1-2 0,0 0 1 16,2 1 1-16,2 1 1 0,-4-1-3 15,2-1 2-15,-2 1 1 0,4 1-2 0,0-1-3 16,-4 1 3-16,6 1-1 16,-6-3 2-16,7 3-2 0,-3-1 1 0,-2 4-1 15,4-2 0-15,-2-1 3 16,2-1-1-16,3 2-3 0,-3 0 4 0,-4 0-3 0,8 1 1 15,-4-2 1-15,3 2 0 0,-3 2 1 16,4-1-2-16,-4 3 0 0,5-1 0 0,-1-2 2 16,-2 3-4-16,19 11 2 15,-10-9 4 1,-3-3-3-16,32 20 6 0,-28-22-9 0,1 2 4 16,2-2-1-16,-1 1 2 0,-1-1 1 0,4 1-2 15,1-1 1-15,-5 2-1 0,8-2-1 16,-2 3 1-16,2-1-1 0,-2 0 2 0,1 2 1 15,1-3 0-15,4 4 1 16,-2-3-1-16,42 11 13 0,-38-12 32 16,4-1 18-16,0 1 7 0,-2-1 5 0,0 2-1 15,1-2-39-15,-3 2-22 0,4-2-6 0,0-1-5 16,0-2-3-16,-4 1 3 0,5-1 2 0,-5-2-2 16,2 1 2-16,0-2 0 0,0-1-2 15,-2 2 24-15,5-2 16 0,-1-2 8 0,0-1 5 16,-2-1 0-16,7-1-25 0,1 0-16 0,-8 0-8 15,6-2-3-15,-5 0-1 0,5 2-4 16,-4-2 1-16,-2 1 2 0,36-7 28 16,-38 4 9-16,-2 0 7 0,2 2 1 15,-4-3 2-15,31-7-10 0,-29 8-34 16,0-1 20-16,2-2 10 0,0 0 6 0,-4 0 2 16,4-1 0-16,2-4-22 0,-2-1-11 0,0 1-6 15,-4 2-4-15,2-4-2 0,-4 0 2 16,2 1-3-16,-4-1 1 0,0 0 0 0,0 1-1 15,-7-1 0-15,7 2 2 0,-6 0 0 0,-3 0 2 16,9 0 26-16,-8 1 16 0,-1-2 7 16,1-1 2-16,-1 3 0 0,-3-1-26 15,3-1-13-15,38-47 7 16,-39 48-22-16,-5 2 0 0,-2 0 0 16,0 2 1-16,1 0-2 0,-1 1 1 15,-2 3 1 1,7-11-1-1,-13 18-2-15,0 1-2 0,0 1 1 0,0 0 2 16,0 0-1-16,0 0 2 0,0 0-2 16,0 0 2-16,0-2-1 0,0 2 2 0,0 0-1 15,0 0 1-15,0 2-1 0,0-1-2 16,0-1-1-16,0 0-2 0,-3 2-1 16,3-2-2-16,-8 4 1 0,6 0 0 0,-4 3 1 15,-4 2 3-15,-5 0 0 0,7 2 2 16,-7 0 2-16,3 1-2 0,-5-1 1 15,1 1 2-15,-36 20-3 0,40-21 0 16,-5-2 2-16,1-1-2 0,1-1 1 16,-1-1 0-16,5 1 1 0,3-3-1 15,-2-1-1 1,-7-1 5-16,9-4 1 0,6 0-2 16,2 1 0-16,-4-3 0 0,2 1 0 0,2-2-1 15,-5-2-1-15,5 0-1 0,0-2 2 0,0-1-3 16,5-2 0-16,-5-1 0 0,2-3 0 15,2 1-1-15,-2-1-1 0,6 1 2 0,-2-2 0 16,5 2 0-16,-5 3 2 0,0 0-4 16,0 0 2-16,5 4 0 0,-5-1-1 0,2-1-1 15,-2 3 2-15,1 4 0 0,-1-2-2 16,-2 3 1-16,0 0-2 0,-2-1 0 0,2 1 1 16,-4 1-4-16,2 2 4 0,7 4-2 0,-7-3 0 15,4 5 2-15,4 1 0 0,1 1 0 0,3-1 4 16,-6 2-2-16,11 0 1 0,-3 0-1 15,1-2 0-15,0 2 0 0,1 0-1 0,-1-1-1 16,3-2 2-16,1-1 2 0,-2-1 1 16,5 2-1-16,20 0 6 0,-21-3-7 15,-1 0 1-15,3-3-1 0,-6 1 1 0,1-2-1 16,1 0-1-16,-2 0 1 0,-3-2 0 16,-1 1 1-16,-3-1 1 0,3 0-2 0,-5 1 2 15,-4 1 0-15,0 0 1 0,-1-1 0 16,1-1 1-16,-6 2-1 0,0-1 1 0,0 1 2 0,0-3 20 15,0 3 0-15,0 0-27 0,0-2 0 16,0 2 0-16,0 0 0 0,0 0 0 0,0 0 0 16,0 0 0-16,0 0 0 0,0 0 0 0,0 0 0 15,0 2 0 1,0-2 0-16,0 0 0 0,0 0 0 16,0 0 0-16,0 0 0 0,0 0 0 0,0 0 0 15,0 0 0-15,0-2 0 16,0 2 0-16,0 0 0 0,0 0 0 0,0 0 0 15,0 0 0-15,0 0 0 0,0 0 0 16,0 2 0-16,0-2 0 0,0 0 0 0,0 3 0 16,0-2 0-16,-4 1 0 0,2 2 0 0,2-1 0 15,-5 2 0 1,-1 15 0-16,0-7 0 0,-2 0 0 0,6 1 0 0,-9 1 0 16,1 5 0-16,0-1 0 0,-3 0-465 0,-3 1-646 15,-5-3-371-15,0-5-106 0,3-12 120 16,1-7 289-16,7-13 502 0</inkml:trace>
  <inkml:trace contextRef="#ctx0" brushRef="#br0" timeOffset="664418.2581">9733 13303 135 0,'0'2'148'0,"0"-2"-5"16,0-2-15-1,2 2-19-15,2-5 93 0,-4 5-190 16,2 0-4-16,-2 0-4 0,0 0 0 15,0 2-3-15,0 0 3 0,5 1 1 0,-5-2-3 16,4 1 3-16,-4-1-3 0,0-1 3 16,2 2-1-16,-2-1 2 0,0-1 7 15,4 0 10-15,-4 0 4 0,2 0 1 0,-2 0-2 16,0 0-7-16,0 0-11 0,4 0-3 16,-4 0-4-16,4 2-1 15,-4-1 1-15,2-1 1 0,-2 1-1 0,0-1 0 16,4 2-2-16,1 0 1 0,-5-2-1 15,0 1 1-15,0 1 0 0,0-1 1 0,0 1 2 16,0 1 5-16,0-2 7 0,0 0 3 16,0-1 10-16,0 2 3 0,-5-2 2 15,5 0-4-15,0 1-5 0,0-1-7 0,0 2-8 16,0 0-3-16,0-2-3 0,0 0 0 16,0 0 15-16,5 1 15 0,-5-1 10 15,0 0 4-15,0 0 2 0,0 0-15 0,0 0-16 16,0 0-7-16,2 2-4 0,-2-2-2 15,0 0 0-15,0 0 1 0,0 0 0 0,0 0 3 16,0 0 0-16,0 2 8 0,0-2 7 16,0 0 10-1,0 0 46-15,0 0-39 0,0 0 3 0,0 0 9 0,0 0 3 16,0 0 0-16,0 0-3 0,0 0-12 0,0 0-19 16,0 0-8-16,4 0-6 0,-4 0-3 15,2 0 1-15,-2 0 12 0,0 0 26 16,4 0 21-16,0 0 9 15,-2-2 7-15,-2 0-8 0,6 1-24 0,-2-1-19 0,1 0-9 16,-3-1-6-16,6 2 2 16,-6-3-2-16,2 1 1 0,2 0 0 0,1-2-1 15,-1 2-3-15,2-3 1 0,-2 2-4 0,5-2 0 16,-5 0-2-16,0-1-1 0,8 2 1 16,-7-2-3-16,3 2 1 0,-2-3-3 15,1 1 3-15,1 1-4 0,-2 0 3 0,3-2 27 16,-5 2 16-16,4 1 10 0,0-2 5 15,-3-1-1-15,3 3-23 0,0-2-21 0,1-2-7 16,-1 1-4-16,0 2-5 0,-1-2 1 16,1 1-2-16,4-2 0 0,-3 1-2 0,-3 0 2 15,2-1 0-15,5-1 0 0,-7 3 0 16,2-1-1-16,1-1 2 16,22-16-2-16,-23 18 1 15,1 0-1 1,-1 0-1-16,17-10 0 0,-17 11 2 0,-2 2 0 15,1-1 0-15,-1 1 0 0,0-1 0 16,0 1 0-16,1 0 1 0,-3-1 0 0,0-2 1 16,5 3 0-16,-5-1-2 0,0 0 3 15,2 0-3-15,-2 0 2 0,1 0-2 0,-3 2 0 16,2-2 2-16,0 1-2 0,0-1 0 16,3 2 0-16,-7 0 2 0,4 0-4 15,2-1 2-15,5-5 2 16,-7 5-2-16,4 1 0 0,-4-2 0 0,3 1 0 15,-3 1 1-15,0-2-2 16,0 0 2-16,2 1-1 16,11-13 2-16,-9 11-2 0,-3 2 0 0,1-2 0 15,-2 0 0-15,0 1 0 0,1 0 0 16,-1 1 0-16,2 1 0 0,-2-2 2 16,0 3-2-16,1-3 2 0,1 0-4 15,-2 0 4-15,7-3-1 16,3-2 0-16,-8 4-1 0,1 0 0 0,-1 0-1 15,-2 0 1-15,4-2 1 0,-3 3-2 16,3-3 2-16,0 0-2 16,-3 1 2-16,3-1-1 0,-4 2 0 0,4 0-1 0,-8 1 1 15,9 2-1-15,-5-2-1 0,2 0 0 16,1 0 2-16,-1 3 0 0,-2-3 0 0,0 0 0 16,0 3 0-1,9-8 2-15,-3 2-4 0,-1 3 2 16,-5 1 0-16,0 1 0 0,4-2 0 15,-1 1 0-15,-1-1-2 0,0 0 2 0,1-2 0 16,-1 2-1-16,2-2 1 0,-4 2 0 16,5-2-2-16,-5 2 2 0,0 0 0 0,0-1 0 15,0 1 0-15,5 1 0 0,-3-1 0 16,-2 2 0-16,1-2 0 0,-1 2 0 16,0-2 0-16,2 0 0 0,-2 0-2 0,1 3 2 15,-1-3-2-15,2 3 2 0,0-3 0 16,1-2 0-16,-3 3 0 0,4-2 0 15,-4 2 0-15,1-2 2 0,3 0-2 0,0 0 0 16,1 1 2-16,-5 0-4 0,4-2 2 16,0 2 0-16,-7 0 0 0,7-2-2 0,-4 3 4 15,4-2-4-15,-3 2 2 0,1 1 0 16,-6-2 0-16,4 0 0 0,2 1 0 0,-5 1 0 16,3 0 2-16,2-1-2 15,-6 0 0-15,4 2 0 0,-2-1 0 0,3-2 0 16,-3 2 0-16,0 1 0 0,-2-1 0 15,2-1-2-15,-2 1 2 0,6 1 0 0,-6-1 0 16,3-1 0-16,1 1 0 0,-2 0 0 16,-2-1 2-16,6-2-2 0,-1 4 0 15,-5-1 0-15,6 0 0 0,-6-1-2 0,4-1 2 16,2 1 0-16,-6-1 0 0,9 3 0 16,-5-3 0-16,2 0 0 0,-2 0 0 0,1 1-1 15,-1-1 1-15,0 2 0 0,2-2 0 16,-1 1 0-16,-1 0 1 0,0 0-1 0,2 1 0 15,-6-2 0-15,5 2 0 0,1 0 0 16,-6 0 0-16,2 0-1 0,-2 0 1 16,6 0 0-16,-8-1-2 0,2 1 4 0,7 0-2 15,-7-2 0-15,-2 3 0 0,6-3-2 16,2 2 2-16,-6 1 0 16,13-5 0-16,-13 4 0 0,4-1 2 0,2 3-2 15,-6-1 0-15,7 1 1 0,-7-3-1 16,2 4-1-16,-2-3-1 0,6 3 2 0,-6-3 0 15,2-1-1-15,-2 3 2 0,7-3-1 16,-7 1 0 0,6 0 2-16,-2-4-1 0,-4 5-1 0,7-1 0 0,-7 2 0 15,2-3 0-15,-2 3 0 0,2-1-1 16,0 2-1-16,-2-2 1 0,4 2 0 0,-1 0-4 16,-1 0-5-16,-2 2-127 0,2 0-254 15,-4-2-165-15,-4 1-71 0,4-1-28 16,-2-3 114-16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44:53.738"/>
    </inkml:context>
    <inkml:brush xml:id="br0">
      <inkml:brushProperty name="width" value="0.05292" units="cm"/>
      <inkml:brushProperty name="height" value="0.05292" units="cm"/>
      <inkml:brushProperty name="color" value="#FF0000"/>
    </inkml:brush>
  </inkml:definitions>
  <inkml:trace contextRef="#ctx0" brushRef="#br0">15855 8475 137 0,'4'-5'282'0,"-2"3"35"16,-2-1-42-16,8-18 491 16,-8 16-568-16,2-1 10 0,-2 1 5 15,4-1 3-15,1 0 0 0,-5 0 4 0,2 2 11 16,-2 1 12-16,0-2 14 0,0 4 1 16,0-1-15-16,0 2-35 0,0-2-49 0,0 2-26 15,0 0-24-15,0 0-20 0,-2 0 15 16,2 0 14-16,0 0-17 0,0 0-20 15,0 0-6-15,0 0-30 0,0 0-14 16,0 0 20-16,0 0 8 0,0 0 2 0,0 2-1 16,2-2-1-16,-2 2-31 0,0-1-13 15,0 1-7-15,0 1 0 0,4 0-3 0,-4-1-2 16,0 3 3-16,0 1 33 0,2-1 16 16,-2 1 8-16,4 0 4 0,0 1-1 15,-4 10-15-15,2-7-41 0,-2 1-5 16,0 1-1-16,4 1 2 0,-4 0-1 15,2 3-2-15,-2 1 4 0,0-3-1 16,0 4-3-16,0-1 5 0,5 0 0 0,-5-2 0 16,0 1-3-16,0 1 4 15,0 0-3-15,0 16 8 0,-5-16-1 0,5 1 45 16,0-1 26-16,0-2 6 16,-2 16 99-16,-2-17-142 0,4-2-22 15,0 3-8-15,0-4-5 0,0-1-4 0,0 3-4 16,0-3-3-16,4 1 1 15,-2-1-4-15,3 16 4 0,-1-21-4 16,-4 0 2-16,2 0 0 0,-2 0 2 0,4 2 1 16,-4-2 0-16,2-2 1 0,-2 1-2 0,0-3-1 15,0 1 0-15,0 0-1 0,0 2 2 16,0-1-3-16,0-2 2 0,0 1 1 16,0-2-2-16,0 0 1 0,4 0-1 15,-4 0 1-15,0 0-1 0,0 0-1 0,0 0 2 16,4 3-1-16,-4-3 0 0,0 0 3 15,0 0 1-15,0 0-4 0,0 0 1 0,0-1 0 16,0-1-2-16,2-1 1 0,-2 1 1 16,0-3 0-16,0 5 0 0,4-5-3 0,-4 1-4 15,5-3-8-15,-5-1-46 0,2 0-125 16,-2-1-224-16,0-2-320 0,-2-2-366 0,2-1-142 16,-5 1 40-16,1-20-518 15</inkml:trace>
  <inkml:trace contextRef="#ctx0" brushRef="#br0" timeOffset="1030.3635">15909 8381 196 0,'0'-3'222'0,"0"-1"-24"0,0 3-31 15,0-1-20-15,0 0-18 0,0 1-13 16,-5-1-9-16,5 2-7 0,0-1-4 16,0 0 6-16,0 1 12 0,0-3 3 0,0 3 3 15,-2 0 4-15,2-3 2 0,-4 3 2 16,4 0 9-16,0 0 6 0,0 0 6 0,0 0-4 15,0 0-7-15,0 0-9 0,0 0-17 0,0 0-16 16,0 0-20-16,0 3 10 0,4-3 13 16,-2 0 1-16,-2 3 0 0,5-2 2 15,-1 2 51-15,4 3 165 0,2-4-159 16,-1 0-3-16,-3 1-80 0,4-3-39 16,-2 1-17-16,3 2 64 0,-1-2 28 15,0 1 16-15,1 0 6 0,-1 3 0 0,-4-2-71 16,5 1-31-16,-1 0-15 0,-4 2-10 15,5 1-2-15,-3-1 1 0,12 9 3 16,-9-6-6-16,-1-1 3 16,3 0-2-16,-3 2-2 0,0 0 1 0,1-1 0 0,-1 0 0 15,-2-1 2-15,3 0-2 0,-1 4 3 16,-4-3 36-16,2-1 19 0,1 1 7 16,-1-1 3-16,-6-1 1 15,2 2-36-15,2 25 4 0,-2-24-33 16,-4 2-1-16,-4 0-3 0,4-2-2 15,-4 2 2-15,4-2 1 0,0 2-1 0,-2-2-2 16,-2 0 3-16,4 1-3 0,0-1-1 16,-2 0 3-16,2 2 0 0,-4-3-1 15,0 4 1-15,2-3-3 0,-3 1 3 0,3-1 2 16,-2 0 2-16,0-1-3 0,2 3 5 16,-6-4 1-16,6 2 45 0,-5 1 40 0,3 0 18 15,0-2 7-15,-2 0-2 0,4-1-44 16,-6-1-42-16,6 0-16 0,-3 1-8 15,3-1-2-15,-6 1-1 0,6-2-2 0,-2 0-1 16,0-2 3-16,-2 2-2 0,3 0-3 0,-1 1 1 16,0-2 1-16,-2 2-3 0,0-2 1 15,2 2-1-15,-7-2 3 0,5 1-3 0,4 2 1 16,-8-1 0-16,4-1 5 0,-3 0-4 16,7 2 5-16,-12 4 3 0,3-7-8 15,9 0-2-15,-4 0 1 0,2 0 0 16,-2-2-3-16,2-1 7 0,2 0 0 0,-3-1-3 15,1 1 2-15,2 1-4 0,2-2-1 0,-8 1-3 16,8-1 1-16,-2 1 3 0,2-1 5 16,-4-1-3-16,4 0 4 0,0 0-3 0,0 0-4 15,0 0-3-15,0 0-4 0,0 0 1 16,0 0 1-16,0 0-1 0,0 0 0 16,0 0-9-1,14-17-2218-15,-12 9 979 0,7-6 8 16,-3-3 180-16,4-1 393 15</inkml:trace>
  <inkml:trace contextRef="#ctx0" brushRef="#br0" timeOffset="1932.8875">16533 8898 12 0,'0'-4'311'0,"2"3"46"15,-2-1 37-15,0 0-77 0,0-1-70 16,0 3-21-16,0-2 7 0,0-1 16 0,0 2 12 16,0-1-2-16,0 0-13 0,0 0-11 15,0 2-12-15,0-2-7 0,0 2-5 16,0 0-9-16,0 0-14 0,0 2-21 0,0-2-28 15,0 0 1-15,0 1-3 0,0 0-13 16,0 3-15-16,0 0 30 0,0 1-20 16,0-1-17-16,4 1-11 0,-4-2-3 0,0 2-40 15,0 0 10-15,0 3 20 0,0 0 9 16,0 0 3-16,0 1 0 0,-4 0-29 16,4-1-29-16,-2 4-12 0,2 0-6 0,-8-2-4 15,8 2-2-15,-2 0-5 0,-2 0 4 16,2-2 31-16,-3 2 38 0,1 0 17 15,4 0 7-15,-2-4 5 0,2 3-30 16,-4 4-22-16,4-7-43 0,0 1-1 0,0-6-3 16,0 1-3-16,0-1-1 0,0-1 2 15,0 3-2-15,4-3-1 0,-4-1 0 0,0 1 0 16,0-2 2-16,0 0-3 0,0 0 1 16,0-2-1-16,0 1-1 15,-8-10-25-15,8 6-6 16,0 0-80-16,0-2-144 0,0-1-250 0,0-2-317 15,0 0-319-15,0-3-72 0,4 0 78 16,0-4 220-16,-4-1 312 0</inkml:trace>
  <inkml:trace contextRef="#ctx0" brushRef="#br0" timeOffset="2434.575">16550 8728 342 0,'2'-6'417'0,"-2"-1"35"15,4 0-42-15,-2 1-140 0,-2 1-60 16,4 1-8-16,0-1 19 0,-2 3 10 0,-2-1-15 15,9 1-33-15,-7 2-45 0,2 0-11 0,-2 0-16 16,6 2-14-16,-6 0-6 0,4 1-6 16,-2-1-38-16,1 1-22 0,-5-1-10 0,2 0-6 15,-2 1-2-15,0 0-2 16,0 0 2-16,0 1 67 0,-2 2 42 0,-3-1 19 16,-1 0 9-16,2 0 1 0,2-2-64 15,-6-1-41-15,2-2 42 0,4 0 41 0,-7 0 34 16,7-2 15-16,-2 1 9 0,0-1-58 15,2-1-48-15,2 0-34 0,0-1-19 0,0-1-8 16,2-1-3 0,8-7 3-16,-1 6-8 0,-7 2-3 0,4 1 0 15,2-3 0-15,-6 4 0 0,2 1 0 0,-2 1-2 16,2 1 1-16,1 1-2 0,-5 1 0 16,0 1 1-16,-5 4 0 0,1-3-3 15,-2 1 2-15,4 0-2 0,-6 2-3 16,6 1-10-16,-2-2-39 0,2-1-184 15,2 0-307-15,-5-1-359 0,5-4-158 0,0 0-28 16,0-5 150-16,5-1 296 0</inkml:trace>
  <inkml:trace contextRef="#ctx0" brushRef="#br0" timeOffset="3210.1095">16688 8941 37 0,'0'0'354'0,"0"-3"56"16,4 2 28-16,0-1-81 0,-1 0-92 16,-3 1-41-1,6 0 0-15,14-8 452 0,-13 5-500 16,7 1-42-16,-4-1-24 0,-1 1 23 0,5 1-3 16,-1 2 34-16,1-3 21 0,-1 1-3 15,-3 2-41-15,0 0-27 0,1 0-54 16,-5 2-28-16,0-2-19 15,0 0-6-15,2 3 3 0,-6 1 44 16,-2-1 25-16,0-1 10 0,0 2 4 0,0-1 4 31,0 0-43-31,-2 13 264 0,2-4-80 0,0-4-185 16,0-3-24-16,0 5-11 0,0 0 39 16,0-1 19-16,0 4 9 0,0 0 2 15,0-1 1-15,0 1-43 0,0 1-21 0,0-1-6 16,0 2 44-16,0-2 22 0,0 2 11 15,0 0 5-15,0 2-2 0,-8-2-49 0,8 2-22 16,-2-1-12-16,-2 1-2 0,4-2-4 16,-2-2-2-16,2 2-4 0,-4 0 0 0,0-1-2 15,2-1 2-15,-3-1 0 0,3-1 0 16,-2 1 0-16,0-4 1 16,-12 29 1-1,13-30-2-15,-5-1 0 0,6 0 0 0,-2 0 1 0,2 0 0 16,-6-1 0-16,8-1-3 0,-2 1 3 15,-5-2-5-15,-3 6-1 16,6-8 2-16,0-1 5 16,-2-1-2-16,-1-3-3 0,3-3 0 0,2 1 6 15,2-3 4-15,-6-3 4 0,6 0-2 16,-4-1 0-16,0 1-9 0,4 0-4 0,-2 0-1 16,2 1 2-16,0 1-4 0,0 1 4 0,0 3 0 15,0-1-2-15,0-1-2 0,0 1-1 16,2 2-1-16,-2 1-3 0,0 1-1 0,0 1-5 15,4-1-8-15,0 1-25 0,-4 1-73 0,6-1-126 16,-4 1-229 0,-2-1-305-16,8-2-1495 0,-5-1 1158 0,1-2 201 15,-2-2 302-15</inkml:trace>
  <inkml:trace contextRef="#ctx0" brushRef="#br0" timeOffset="3681.8181">16876 8658 231 0,'0'-9'396'16,"-4"0"44"0,4-4 273-16,4 8-143 0,-2 5-355 0,3 0 15 15,1 0 0-15,0 0-31 0,2 0-38 0,-1 0-46 16,-1 0-42-16,0 1-33 16,0 3-1-1,-6-1-4-15,0 5 184 0,0-5-137 0,0 2-25 16,-6-2-25-16,4-2 57 0,-2 2 62 0,0-1 46 15,-3-1 23-15,5-1 6 0,-6 0-67 16,6-1-67-16,-6 1-47 0,8-2-6 16,-2 2 18-16,2 0 6 0,0 0 7 15,2 0 3-15,-2-2-15 0,8 1-26 0,-6-2-13 16,6 0-6-16,-1-1-8 0,-1 1-3 16,0-1 2-16,-6 3-3 15,4 0-2-15,-4 1-1 0,-4 2-3 0,-2 3-2 16,0 3-5-16,-5 4-97 0,-3 1-331 15,1-1-416-15,1 0-187 0,-3-7-79 16,5-5 56-16,10 0 319 0</inkml:trace>
  <inkml:trace contextRef="#ctx0" brushRef="#br0" timeOffset="8717.1736">15956 8911 187 0,'2'-3'260'0,"-2"1"10"0,6-1-54 0,-6 1-47 15,9-1-32-15,-7-1-11 0,2 1-11 16,-2 1-9-16,2-1-6 0,0 3-9 15,-4-2 5-15,2 1 1 0,-2-1 4 0,0 2 1 16,4 0 2-16,-4-1-6 0,0-1-12 16,5 2-7-16,-5 0-6 0,0 0-3 0,0 0 2 15,0 0 1-15,0 0-6 0,0 2-8 16,0-2-14-16,0 0-11 0,0 0 7 16,0 0 6-16,0 0 2 0,-5 0 0 0,5 0-4 15,0 1-20-15,0-1-9 0,-4 2-7 16,4-1-4-16,-2 1-2 0,2-2 0 15,0 0-2-15,0 3 1 0,-4-3 1 0,4 0-3 16,0 0 2-16,0 0-2 0,0 0 1 16,0 1-1-16,0-1 1 0,0 0 0 15,0 0 2-15,0 0-3 0,4 1 4 0,-4-1-2 16,0 0 0-16,2 0 1 0,-2 0-1 16,0 2 44-16,0-1 35 0,0-1 15 0,0 2 7 15,0-2 11-15,0 0-15 0,0 0-10 16,0 0 4-16,0-2 29 0,0 2 7 0,0 0-22 15,0 0-18-15,0-1-17 0,0 1-36 16,0 0-19-16,0 0-9 16,0 0-6-16,-2 0-2 0,2 0 0 0,0-2 2 15,0 2-2-15,0-1 0 0,0 0 1 0,0-2-1 16,0 3 0-16,0-2 0 0,2 1 0 16,-2-1 0-16,0 1 2 0,0 1-2 15,0 0 2-15,0 0-2 16,0 0 2-16,0-8 0 15,-2 7-1-15,2-1-1 0,0-1 0 0,0 3 2 16,0 0-2-16,-4 0 2 0,4 0-1 16,0-3-2-1,0 2-1-15,0 1 0 0,0 0 2 16,0 0-1-16,0 1 0 0,0-1 1 0,0 0-1 16,0 0 2-16,0 0 0 0,0 0-1 0,0 0 0 15,0 0 1-15,0 0-1 16,0-1 4-16,0 1-3 0,0 0 1 0,-4-2-1 15,4 2 1-15,0 0-1 0,-2 0 1 0,2-2-1 16,-4 2-1-16,4-1 0 0,0 1 0 16,0-1-1-16,0 1 2 0,0 0 0 0,0 1-1 15,0-1 0-15,0 0 0 0,0 1-1 16,0 1 0-16,0 1 1 0,0 2 1 16,0-2-2-16,0 1 2 0,0-1 0 15,0 0-1-15,0 6 5 0,-2-3 52 16,2 1 27-16,-4 1 12 0,-1 0 5 15,3 1 0-15,-2-2-50 0,2 4-25 16,-2-2-13-16,0 0-5 0,4 0-2 0,-2-1-4 16,2 1 0-16,0-1-2 0,0 0-2 15,0-1 2-15,0-1-1 0,0 1 2 0,0-2 1 16,2 0-2-16,-2-1 1 0,0 0-1 16,0 3 0-16,4-2 2 0,-4-1-2 15,0 1 0-15,4-1 0 0,-4 0 0 16,0 1 1-16,0-2 1 0,0-1 0 15,0 2-1-15,0-1 3 0,0 0-3 16,0 0 1-16,0 0-2 0,0 1 3 16,0-1 0-16,0-1-3 0,0-1 2 15,0 1 1-15,0 1-5 0,-4-2 2 16,4 0 0-16,0 1 2 0,0-1 22 16,4-1 48-16,-4 0 22 0,0 0 11 15,2-1 6-15,2-2-22 0,3-1-44 0,-1 1-23 16,4-4-9-16,0 2-7 0,3-3-2 15,-3 0-1-15,7 0-1 0,-3-1-5 0,-1-1-1 16,3 1-4-16,1 1-10 0,-3 2-122 16,-8 1-403-16,-2-1-377 15,-8-1-168-15,-8-12-1138 0,12 7 1548 0</inkml:trace>
  <inkml:trace contextRef="#ctx0" brushRef="#br0" timeOffset="15458.3493">17437 8848 28 0,'-8'-1'422'0,"-1"-1"97"0,1 0 68 0,-2 2-30 16,4 0-118-16,3 2-54 0,-5-2 2 15,6 2 24-15,2-1 25 0,0-1-2 16,0 2-41-16,0 0-63 0,0-2-65 0,2-2-60 16,6 2-37-16,-1 0-28 0,3 0 6 15,0 0-1-15,3 0-11 0,-1-2-26 0,5-1-12 16,1-2-44-16,1 3-17 0,4-3-14 16,-3 0-5-16,1 3-6 0,0-3-5 0,-3 0 0 15,3 3-5 1,-4-1 0-16,38-2-26 0,-44 5 13 15,-5 2-5-15,2-2-25 0,-8 0-95 16,0 1-147-16,0 1-255 0,-8 1-308 0,2 1-288 16,-5-1-44-16,5 0 87 15,0 1 228-15,-4-4 300 0</inkml:trace>
  <inkml:trace contextRef="#ctx0" brushRef="#br0" timeOffset="15807.7483">17489 8990 345 0,'-7'7'569'0,"1"-4"69"16,0 0 48-16,-2 0-169 0,1-1-99 15,5 2-6-15,-6-1 47 16,6 0 489-16,-2-3-569 0,2 1-106 0,2-1-76 16,0 2-54-16,0 1-6 0,0 1 4 15,-4-1 2-15,4 2-28 0,-4-2 16 0,4 1-15 16,0 1-20-16,4 0-9 0,-4-2-3 15,4 1-4-15,2-1 2 0,-4 2-1 0,8-1 5 16,1-1 30-16,3 0-23 0,-1-1-9 16,3-1-6-16,5-1-5 0,18-1-14 15,-16 1-46-15,2-2-6 0,-2-1-3 0,-1 1 0 16,3 1-3-16,-6-2-1 0,1 2 2 16,1 1-2-16,-4 0 0 0,-5 0 0 0,-2 0-2 15,1 1-4-15,-9-1-4 0,-2 1-7 16,-2 1-13-16,-9 4-102 0,-3-1-225 0,-3 5-415 15,-1-3-467-15,-24 4-1634 16,26-8 1625-16,-1-3 400 0</inkml:trace>
  <inkml:trace contextRef="#ctx0" brushRef="#br0" timeOffset="23641.1348">18891 8651 144 0,'2'0'389'0,"2"0"55"16,-4-1 38-16,2 1-121 0,-2-1-70 15,0 1-17-15,0-2 24 0,0 1 40 16,4-1 30-16,-4-1 8 0,4 2-17 0,-4-1-31 16,0-3-45-16,0 3-45 0,0-2-36 15,2 0-30-15,-2-1-28 0,0 0-14 0,0-2-18 16,-2 4-21-16,2-4-17 0,0 1 7 15,-4 0-9-15,0 0-11 0,4-1-7 16,-2-1-5-16,-2 3-3 0,2 0 3 16,-6 0 5-16,5 2-1 0,-3-2 1 15,-4 0-17-15,4 3-16 0,-3 2 14 0,-1 2 7 16,2 1-1-16,0-1 6 0,-1 6-2 0,-1 0-19 16,-5-1 12-16,5 2 9 0,2 3 7 15,0 0 2-15,-1 2 0 0,-1-1-21 16,-5 4 6-16,5-1 11 0,2 4 4 0,-2-1 5 0,3 1-2 15,-3-1-20-15,0 3-15 0,3-5-12 16,-1 3 0-16,6-2-3 0,2-1-3 0,0-1 2 16,0-2 2-16,2 2 36 0,2-4 19 15,2 5 8-15,1-5 3 16,44 20 74-16,-34-28-105 16,-1 0 20-16,3-3 9 0,-2-1 4 0,7 0 1 15,-5-3-79-15,0 1 0 16,16-6 0-16,-19 2 0 0,1 0 0 15,-7 0 0-15,5 1 0 0,-3 0 0 0,-8 1 0 16,-2 1 0-16,-2 1 0 0,0-1 0 16,0 3 0-16,0-2 0 0,-2-1 0 0,-2 1 0 15,2 0 0-15,-2-1 0 0,0 3 0 16,4-1-16-16,-2 0-152 0,2-2-180 0,0 1-264 16,0-1-373-16,2-2-346 0,-2 1-75 15,8-2 105-15,-2-3 231 0,5 2 362 16</inkml:trace>
  <inkml:trace contextRef="#ctx0" brushRef="#br0" timeOffset="24996.0363">19257 8787 78 0,'0'-2'287'0,"0"2"41"16,0 0-12-16,0 0-61 0,0-2-37 0,0 2-13 16,4 0 9-16,-4-1 6 0,0 1 2 15,0-1-20-15,0 1-27 0,0-1-33 0,0 1-31 16,2-2-19-16,-2 2-7 0,0-1-6 15,0 1 4-15,0 0 2 0,0 0 3 16,0 0 0-16,0 0 2 0,0 1 4 0,0-1 7 16,0 0 11-16,0 0 13 0,0-1 10 15,0 1 6-15,0-2-3 0,0 2-11 0,0 0-18 16,0 2-26-16,0-2-22 0,0 0-23 16,0 0-17-16,0 0-9 0,0 1-8 0,0-1 0 15,0 0-2 1,0 2 2-16,4-2-2 0,-4 1 0 15,0-1 0-15,0 0 0 0,0 0 0 0,0 1 0 16,0-1 0-16,0 0 0 0,0 0 0 16,0-1 2-16,0 1 1 0,0-1 18 15,0 1 8-15,0 1 5 0,0-1 3 16,0 1-2-16,0-2-17 0,0 1-9 0,0-1-6 16,0 1 0-16,0 0-2 0,0 1 0 15,0-1 0-15,0 0-3 0,0 1 17 16,2-1 18-16,-2 1 10 0,0 1 7 15,0-2 1-15,0 0-9 0,0 0-10 16,0 0-28-16,0 0 0 0,0 0-2 16,4 0 1-16,-4 0-2 0,0 0 5 0,0 0-2 15,0 0-1-15,0 0-1 0,0 0-1 16,0 0 2-16,0 0 2 0,0 3 1 16,0-3 1-16,0 2-1 0,0-1 2 15,0-1-4-15,0 2 59 0,5-1-24 16,-5 1 1-16,0-2 2 0,0 1-22 15,0 1-12-15,0-2-3 0,0 1-3 0,2 2 0 16,-2-1 1-16,0 1 2 0,0 0 28 16,4 0 13-16,-4 2 6 15,4 7 61-15,-4-5-83 0,0-1-15 0,0 2-7 16,0-2-5-16,-4 1-1 0,4 0-1 16,0-1 1-16,0 2 1 0,-4 0-1 0,4 1 2 15,0-4-1-15,0 0 0 0,0 1 0 16,0 2-2-16,-2-2-1 0,2 10 5 15,2-9-5-15,-2-2 0 0,0 2 4 16,0-2-4-16,4 0 1 0,-4-2 0 16,4 2-1-16,-4-1 0 0,0-4-1 0,0 3-1 15,0-3 0-15,0 0-1 0,0 1-1 16,0-1 0-16,0 0 2 0,0-1 2 0,0 1-2 16,0 0-2-16,0 0 1 0,0 0-5 15,0 0-1-15,0 0 3 0,0-3-1 16,2 1 3-16,-2 0-1 0,0 1-1 15,0 1 1-15,0 0-2 0,0-2-4 0,0 0 0 16,0-1 0-16,0 1-4 0,0-1-19 16,0-2-18-16,0 2-23 0,0-1-30 15,4-1-37-15,-4 0-51 0,0 0-109 0,0-3-152 16,0 1-219-16,-4-4-242 0,2 1-63 16,-6-1 71-16,6 1 157 0,-3-3 231 0</inkml:trace>
  <inkml:trace contextRef="#ctx0" brushRef="#br0" timeOffset="25308.5188">19311 8651 403 0,'0'-4'607'16,"0"-2"69"-16,0 0 31 0,0 2-249 0,0 3-175 0,0 1-65 15,-5 1 25-15,5 0 53 0,-2 0 55 0,2 1 9 16,0-2-44-16,0 0-76 0,0 2-82 16,0-2-64-16,0 0-45 0,0 0-11 15,0 0-5-15,2 0 0 0,-2-2-5 16,5 2-6-16,-5 3-35 0,0 2-154 15,-7-2-305-15,-1 1-394 16,6-1-175-16,-4-1-60 0,6-2 104 0,-8-2 289 0</inkml:trace>
  <inkml:trace contextRef="#ctx0" brushRef="#br0" timeOffset="25909.2826">19577 8811 357 0,'2'-5'434'0,"-2"-2"48"16,5 2-41-16,-1-1-117 0,-4 1-63 16,2 3-13-16,-2-2 19 0,4-1 29 0,-4 3 24 15,4-3 8-15,-4 5-13 0,0-2-31 16,0 4-46-16,-4-2-49 0,4 0-31 15,0 0-18-15,0 0-8 0,0 0-11 16,0 0-14-16,4 0 144 16,-4 0-174-16,2 5-3 0,2-3-8 15,-4 1 4-15,2 5 55 0,2-1-75 16,-4-1 18-16,5 1-5 0,-5 1-2 0,0 2-3 16,0 0-3-16,0 4-24 0,0-3-13 15,0 1-7-15,0-2-4 0,0-2 3 0,0 4-3 16,0-4 2-16,0-1-2 0,0 0 0 15,0 0 0-15,0-2 1 0,0 1 0 16,0 0 2-16,0-1 2 0,2-1-3 0,-2 1 2 16,4-2-1-16,-4 1-1 0,0-3-4 15,2 2 2-15,-2-1 0 0,4 0-3 0,-4-1 0 16,4-1-6-16,-4 2-3 0,0-2-5 16,2 2-11-16,-2-4-76 0,-2 0-219 15,-2 1-406-15,-2-3-363 0,-5-1-162 0,1-1 5 16,0-5 186-16,4-1 391 0</inkml:trace>
  <inkml:trace contextRef="#ctx0" brushRef="#br0" timeOffset="26725.2455">20105 8741 173 0,'-9'-1'341'16,"1"0"37"-16,0-2-13 0,-2 3-105 15,3 0-54-15,5 0-11 16,-6-2 8-16,2 2 216 0,4 0-225 0,-2 0-15 15,0 0-17-15,4 0-8 0,-3 0-1 0,3 0 6 16,-4 2 14-16,4-2 15 0,-2 0 9 16,2 0-1-16,0 3-9 0,0-2-12 15,0 0-13-15,0-1-7 0,0 2-6 16,0-1-4-16,2 1 104 0,2 0-143 16,-4-1-13-16,0 1 2 0,3 0 1 0,-3-2 7 15,8 0 3-15,-6 0 1 0,4 0 0 16,4 3 1-16,5-6-19 0,-5 3-10 15,7 0 6-15,-1 0-17 0,3 0-8 0,-3 0-4 16,9-2-7-16,-6 0-21 0,2 1-7 0,1-1-8 16,3 0-3-16,-2 1-2 0,0-1-1 15,-1 1-2-15,-1 0 1 0,0-2 0 0,-1 3 1 16,-3 0 14-16,0 0 9 0,-1 0 3 16,-6 0 4-16,-1-2-4 0,-1 2-11 0,-2-1-11 15,-4-1-3-15,-2 2-4 0,0 0 0 16,0 0-2-16,0 0 1 0,-2 0-3 0,-2 0-1 15,-2 0-2-15,0 0-5 0,-1 0-3 16,-1-1-3 0,-10 4-238-16,9-3-69 0,1 0-241 0,0-2-286 15,2-3-283-15,-5 1-63 0,1-2 73 0,4-2 213 16,-1 2 274-16</inkml:trace>
  <inkml:trace contextRef="#ctx0" brushRef="#br0" timeOffset="27052.0457">20297 8586 36 0,'0'0'456'15,"4"-2"98"-15,-2-6 1359 0,7 10-1580 16,-9-2 33-16,6 3 37 0,-4 0 11 16,-2-1-34-16,8 5-59 0,-6 1-60 0,2 2-38 15,-2 2-35-15,7 2-5 0,-7 2-15 16,-2 2 8-16,4 1-16 0,-4-1-22 0,0 4-5 15,0 1-5-15,0-1-28 0,0 3-15 16,0-1-10-16,0-1-35 0,0-1-19 0,4-1-8 16,-4-1-6-16,0-2 0 15,0-2-2-15,0-1 0 0,0-5-3 0,0 2 1 0,-4-5 0 16,4-1-1-16,-4-2-1 0,4 0 2 16,-2-3-5-16,-7 1-2 0,3-2-4 0,4-2-6 15,-6 1-17-15,2-1-95 0,-5-1-161 16,3-4-266-16,-2 2-350 0,-1-4-317 0,-3-3-55 15,6-1 94-15,-7-3 240 16,-1 0 339-16</inkml:trace>
  <inkml:trace contextRef="#ctx0" brushRef="#br0" timeOffset="27886.0739">19584 8853 84 0,'4'-3'333'0,"-2"-2"30"0,-2 0 19 15,4 1-129-15,-4-1-87 0,4 5-21 16,-4-3 11-16,0 1 19 0,0-1 13 16,0 1-2-16,2 0-12 0,-2-1-16 15,4 2-11-15,-4 0-1 0,2-2 13 0,-2 3 31 16,0 0 35-16,4-2 27 0,-4 2 10 15,5-1-5-15,-5-1-22 0,0 1-24 16,2-1-22-16,2 0-19 0,-2-2 103 16,-2 1-175-16,4 0-18 0,0-1-15 15,-2 0-12-15,2 2-4 0,-2-1-5 0,-2 2-12 16,5 1-8-16,-5-2-5 0,4 2 2 0,-4 3 2 16,2 0-4-16,-2 3 2 15,4 1 3-15,0 2-3 16,-4-1 4-16,0 16 20 0,0-12-27 0,0-1 14 15,0 3 0-15,0 0 4 0,0 6 0 0,0-1 2 16,0-1-14-16,-4 0 4 0,0-1 17 16,4-2 10-16,0-2 2 0,0 0-1 0,0-4-14 15,-2-1-20-15,2 2-11 0,0 0-3 16,0-3-3-16,0-2-1 0,0-1-1 0,0-1 2 16,0-1-3-16,0-1 2 0,0-1 7 15,0 0 41-15,0-5 187 16,0 2-157-16,0-2-40 0,2-4-21 15,-2 1-11-15,0-4-5 0,0 1-4 0,0-2-2 16,0-1 1-16,0-1-2 0,0 1 0 0,-2 0 1 16,2-3-2-16,-4 2 1 15,-1-2 1-15,3 4 0 0,-2-2-1 0,4 0 2 16,-2 2 2-16,2-1-4 0,0 4 1 0,0-2 1 16,-4 1-2-16,4 1 2 0,-4-1-2 0,4 4 2 15,-2 0-2-15,2 2 1 0,0 0 1 16,-4 3 0-16,2-1 0 0,2 1-1 0,0 0-1 15,0 2-1-15,-5 0 2 0,1-1-2 16,4 1 3-16,0 0-1 0,0 1-1 0,-2 3 0 16,2-4-4-16,-6 3 3 0,6 1-2 15,-8-3-1-15,6 3-3 0,-7 3-4 0,1-1-36 16,0 1-130-16,0 4-214 0,-7-1-331 16,5 0-410-16,-13 14-1392 0,17-16 1464 15,-4 2 317-15</inkml:trace>
  <inkml:trace contextRef="#ctx0" brushRef="#br0" timeOffset="28068.9606">19501 9083 361 0,'12'4'712'16,"5"-3"118"-16,4-6 57 0,-1 3-128 15,3-6-251-15,4 0-191 0,-9 1-109 16,9 0-56-16,-6-1-75 0,0 1-106 0,-3 4-221 15,-1-4-344-15,1 2-245 0,-1 0-107 0,-9 2 10 16,3 2 174-16,-1-1 328 0</inkml:trace>
  <inkml:trace contextRef="#ctx0" brushRef="#br0" timeOffset="28911.9879">20967 8553 160 0,'0'-5'409'0,"0"0"58"16,0-10 726-16,0 11-925 0,-2 1 9 0,2 1 21 16,0-1 18-16,0 1 8 0,-4-1-4 0,4 3-26 15,0 0-44-15,0 0-51 0,0 0-38 16,0 3-30-16,0-2-18 0,4 0-7 15,-4 2 8-15,2-1-12 0,-2 3-15 0,0 0 2 16,0 0-1-16,4 2 2 0,-4-2 7 16,2 2 1-16,-2 1-18 0,0 3 23 15,0-1-7-15,0 21 90 0,0-15-69 16,0 3-22-16,5 0-8 0,-1 0-8 0,-2-1-15 16,-2 1 8-16,8 0 1 0,-8 2 0 15,6-3-2-15,-6 0-2 0,2-1-34 0,-2 0-14 16,0-2-10-16,0 1-4 0,0-1 2 15,0-2-5-15,0-1 1 0,0-3-2 0,0-1 2 16,0 0-3-16,0-2-2 0,0-2 3 16,0 1-3-16,0-2 0 0,0-2 0 15,0-1 1-15,0 0 0 0,0-1 1 0,0 1 0 0,0-3-2 16,0 1-1-16,-2-2-7 16,2-1-3-16,-4-5-70 0,2 3-102 0,2-1-160 15,0-3-237-15,0-2-281 0,0-1-268 16,0-3-76-16,-4-3 74 0,4 0 204 15,-4-1 271-15</inkml:trace>
  <inkml:trace contextRef="#ctx0" brushRef="#br0" timeOffset="29236.7812">20880 8528 133 0,'-2'-4'453'16,"2"-1"63"-16,2-11 809 0,7 12-1084 15,-1-2-7 1,17-6 331-16,-7 6-239 0,-1 3 12 0,8 1-10 0,2 2-24 15,-5 0-47-15,5 5-35 0,2 3-39 16,2 0-23-16,-4 2-25 0,0 4-4 16,0 2-14-16,-9 0-10 0,-1 3-25 0,0 1-12 15,-7 7 5-15,-4-3-1 0,-6 3 1 16,0-1 34-16,-2 0 13 0,-8-1-17 16,-5-1-14-16,3 1-9 0,-5-1-38 0,-3-2-18 15,-7 0-12-15,4 0-1 16,0-4-6-16,-31 11 3 0,32-18-9 0,-3 0 0 15,6-4 1-15,-1 1 0 0,3-4-1 0,0-1 1 16,5-1-2-16,2-4-2 0,1 0-1 16,3-1-4-16,6 2-7 0,0-3-9 0,6-1-68 15,3-1-170-15,-7-1-331 0,12-4-478 16,-8-1-209-16,5-2-31 0,1 1 128 0,3-2 313 16</inkml:trace>
  <inkml:trace contextRef="#ctx0" brushRef="#br0" timeOffset="30319.5431">21501 8833 81 0,'0'-5'306'0,"0"1"47"0,0-2 24 16,-2-3 198-16,-2 6-319 0,-1-2 6 15,3 1 1-15,-2 1-2 0,2-1-2 0,-6-1 1 16,6 2 1-16,-2 1-4 0,-3-1-10 15,3 1-13-15,-2 0-11 0,2 1-16 0,-2 2-11 16,6-1-12-16,-2 0-15 0,-2 0-18 16,-1 0-15-16,5 0-14 0,0 0-10 15,0 2 0-15,0-2 4 0,0 2-2 0,0-2 3 16,0 0-6-16,5 1 1 16,-5-1-8-16,4 5 84 0,-4 0-95 0,0 1-8 15,0 3 0 1,-4 16 74-16,-1-13-77 0,5 4-9 0,-2-1-8 15,2 3-6-15,0-1 8 0,0 0-6 0,0 0-5 16,2-2-1-16,-2-2-3 0,9 0-18 16,-7 1-16-16,2-3-8 0,-2-1-2 0,2-1-4 15,0-1 0-15,-4-2-2 0,2-4-1 16,-2 1 1-16,0-1-2 0,0 0 1 0,0-1-1 16,0 1 3-16,0-4-2 0,-2 1 1 0,-2-3-2 15,0 1-2-15,2-2-6 16,-8-5-102-16,5 5-131 0,5-3-234 15,0 0-345-15,9-4-426 0,-7 0-139 16,4-3 74-16,4-1 196 0,7-1 331 16</inkml:trace>
  <inkml:trace contextRef="#ctx0" brushRef="#br0" timeOffset="30764.2676">21604 8801 202 0,'0'-1'513'0,"6"-2"77"0,-1-1 33 16,-1-2-122-16,6 2-175 15,-4-1-69-15,7 0-2 0,1 2 34 0,-4-2 22 16,7 1-1-16,-9 1-26 0,7 1-38 0,-3 2-37 16,3 0-34-16,-5 4-19 0,2-3-13 15,-1 1-4-15,-1 3-3 0,0-1-3 16,-3 2 1-16,-1-1-3 0,0 5 5 15,-2-2 9-15,-2 2 6 0,2 2 15 0,0 0-1 16,-4 3 5-16,0 1-16 0,-4-1-15 0,0 2-34 16,4 0 0-16,0 0-19 15,-2 16 49-15,2-17-77 0,2 0-21 0,-2 0-18 16,0-1-7-16,0-2-6 0,0 2 1 0,0-2-3 16,0 0-1-16,-2-1-1 0,-2 0-2 15,2 1 1-15,-8-1-1 0,-1 2 2 0,-3-1-2 16,-3 0 2-16,1-3-2 0,-3-1 0 15,3-1-2-15,-5-3 2 0,0 0-3 0,9-2 3 16,-5-1-2-16,1-2 2 0,1-3-3 16,3-1 2-16,1-1-2 0,1 0 2 15,4-1-2-15,0-1-2 0,2-2-6 0,-1 0-13 16,3-1-95-16,2-2-178 0,0-3-256 0,0 2-343 16,2-2-388-16,3-2-86 15,1-1 98-15,8-21-496 16</inkml:trace>
  <inkml:trace contextRef="#ctx0" brushRef="#br0" timeOffset="30994.1221">21685 8611 372 0,'4'-8'678'0,"4"-5"133"15,9-15 873-15,-9 18-1112 0,2-2-97 0,-1 3-69 16,5-1-37-16,-8 0-30 0,1 0-41 15,-1 3-44-15,-2 0-50 0,0 2-49 0,-4 3-51 16,0 0-43-16,0 2-35 0,0 2-17 16,0-1-10-16,-4 1-7 0,0 5-5 0,4 0-7 15,0 2-40-15,0 1-208 0,0 5-449 16,-2-3-382-16,-2-3-168 0,-7-4-35 0,9-5 170 16,-8-1 438-16</inkml:trace>
  <inkml:trace contextRef="#ctx0" brushRef="#br0" timeOffset="33977.1248">18117 8333 226 0,'0'-6'319'0,"-4"-3"34"16,0 1-53-16,4 1-81 0,-2-2-23 15,2 1-28-15,-4 5 17 0,4-4-18 16,0 2 22-16,4 0-11 0,-4-1-14 0,2 2-37 15,-2-2 12-15,8 1-33 0,-6 0-18 16,5 0-11-16,1 1-5 0,-2 1-17 16,-4 3-6-16,6 0-3 0,-6 3-2 0,3 2 10 15,-3 4 3-15,6 0 0 0,-6 5 1 16,6 1 0-16,-2 5-8 0,-3 0 39 16,5 6 33-16,-6 1 17 0,4 3 8 0,2 0 0 15,-6 4-56-15,7-3-49 0,-7 4-17 16,2 1-10-16,-4 2-4 0,-4-1-3 15,2 2 0-15,-7-1-4 0,-1-1 1 16,-25 71 5-16,20-76-7 16,-1-2-1-1,-3-2 2-15,-18 21 1 0,-4-8 110 0,22-21 43 16,3-4 22-16,-1-2 10 0,3-2 2 0,1-4-102 16,3-1-48-16,4-2-21 0,1-3-7 15,5 0-3-15,-4-2 0 0,8 0 2 16,1-4 1-16,-3 1-4 0,6-2-3 15,0-2-2-15,7 2-4 0,-3 0-1 0,3 0-1 16,1 3-2-16,-3 2 1 0,1 0-1 0,3 1 3 16,-5 2 0-16,2 3 0 0,-1 1 0 15,1 5 2-15,-1 0-4 0,-3 6 2 16,0 4 0-16,-8 4 0 0,5 5 0 0,-7 5 0 16,-2 4 3-16,-3 8-1 15,-5 5 4-15,4 4-2 0,-21 65 2 16,15-57 45-16,-3-2 21 0,-1 2 13 15,-1-1 5-15,1 2 7 0,-3 3-42 0,0 2-22 16,1 1-10-16,-5 2 79 0,4-1 29 16,1-1 13-16,1-4 11 15,1 2-3-15,-17 134-17 0,22-134-121 0,1-1-5 16,4 0-2-16,-3 0 5 0,3 0 54 16,4-4 23-16,-2 0 14 0,0-1 5 0,2-4-3 15,2-5-51-15,0-3-23 0,0-5 29 16,2-5 13-16,6-4 6 0,-2-6 2 15,7-3-2-15,1-5-44 0,3-6-18 0,-1-3-16 16,7-4-6-16,0-5-8 0,4-2-13 0,4-2-40 16,-2-7-170-1,4-2-285-15,27-23-1837 0,-33 6 873 0,-1-11 94 0,5-7 257 16,-4-11 469-16</inkml:trace>
  <inkml:trace contextRef="#ctx0" brushRef="#br0" timeOffset="36435.0801">18897 9626 75 0,'2'2'405'0,"-4"0"64"0,-2-1 34 0,4-1-87 16,-2 0-148-16,-2 0-58 0,4 0 2 0,-4 2 49 15,4-2 61-15,0-2 35 0,0 2-9 16,0-3-48-16,0 0-75 0,0-1-82 15,8-2-69-15,-8-1-36 0,6 2 26 0,-4-3 11 16,6 1 11-16,-6-3-1 0,7 1 2 16,-3-1-43-16,-6 1-23 0,2-1-12 15,-2 1-3-15,-2 1-1 0,2 0-1 16,-6 3-1-16,-5 1 1 0,1 4 18 0,-4 0 22 16,-3 4 9-16,0 4 8 0,-5 5 1 15,-1 3-12-15,-2 6 4 0,-20 30 62 16,24-24-61-16,2 1 1 0,1-4-24 15,9-2-14-15,-1 3 27 0,4-7 14 16,6 0 5-16,0 1 5 0,6-3 1 16,11 14-10-16,-5-16-43 0,5-2-3 15,-1-1-2-15,9 0 2 0,-6-4-6 0,5-1-2 16,3-1 1-16,-8-1-5 0,6-2 2 16,-3-2-2-16,-5-1-4 0,4 0-3 15,-5-1 0-15,-3-1-7 16,9-5-26-16,3-5-244 0,-23 4-176 15,4-2-308-15,3-2-277 0,-7-2-82 0,6 2 85 16,-6-3 225-16,2 3 298 0</inkml:trace>
  <inkml:trace contextRef="#ctx0" brushRef="#br0" timeOffset="36847.4058">19337 9818 38 0,'3'0'378'16,"-3"0"63"-16,0 0 50 0,0-3-55 15,0 3-107-15,0 0-44 0,0 0 11 0,4 0 23 16,-4 0 10-16,0 0-18 0,0 0-44 16,0 3-61-16,0-3-29 0,0 4-38 15,0 1 14-15,0 1 27 0,-4 4 11 0,4 2 1 16,-3 1 4-16,-1 0-40 0,0 3-41 16,2-3-20-16,-2 1-37 15,2-1-32-15,-6 11-3 0,8-13-18 0,-2-1-2 16,2-1-2-16,-5-1 1 0,3-2-4 15,2 0 2-15,0-3-2 0,0 1-3 0,0-1 0 16,0-1-5-16,0-1-6 0,2-1-34 16,3 0-104-16,-5-5-206 0,2-2-235 15,-2-4-241-15,8-2-175 0,-8-3 15 0,2-5 162 16,4 1 223-16</inkml:trace>
  <inkml:trace contextRef="#ctx0" brushRef="#br0" timeOffset="36993.3148">19321 9731 276 0,'-4'-10'490'0,"-2"-2"61"0,-5-4 461 0,7 10-706 0,2 1-47 0,-4 1-1 16,2 1 6-16,0 0-17 0,2-1-33 16,-3 4-52-1,1 0-57-15,4 4-35 0,0 2-72 0,0 1-128 0,0 4-261 16,0-2-287-16,0-2-126 0,0 0-51 16,4-2 96-16,1-1 248 0</inkml:trace>
  <inkml:trace contextRef="#ctx0" brushRef="#br0" timeOffset="37580.9527">19658 9841 118 0,'0'3'359'0,"0"-3"35"0,-8 0 15 15,8 0-140-15,-2 0-97 0,2 2-30 16,-4-2 6-16,-1 1 22 0,5 1 10 0,-2-2-5 16,-2 0-22-16,2 0-31 0,2 1-32 15,-4 0-9-15,0 1-1 0,4-2 22 16,-2 0 37-16,2 2 34 0,-4-1 5 16,2 1 193-16,2-2-187 0,0 0 4 15,-5 0 15-15,1-2 6 0,4 2 2 0,0-3-23 16,0 1-35-16,0 1-39 0,0 0-37 15,0-2-35-15,0 1-20 0,4-1-11 16,1 0-4-16,1 0-5 0,-4-1 0 16,2 1-1-16,2 2-1 0,0-1-1 0,3 2 1 15,1 0 0-15,-4 2-2 0,5-1 0 16,-5 2 2-16,4 1-4 0,-8 1 4 0,4 1-1 16,3 1 1-16,-7 2 0 0,-2 2 1 0,4-3 0 15,-4 4 2-15,-4 1 1 0,4-3-2 16,-2 2 1-16,-2 0 2 0,-3-1-1 15,1 3 2-15,-4-2-1 0,-1 1 0 16,-1 0-3-16,-2 0 1 0,1-1-1 0,-1 0 0 16,3-2-1-16,3-4 1 0,0 0-2 15,6 0 0-15,-2-3 6 0,4 0 21 16,4-2 12-16,-2 0 19 0,6-1 15 0,0-1 5 16,9-2-20-16,-1-1-11 0,3-1-16 15,-2 2-14-15,1-1-9 0,-1 0-4 0,-1-1 1 16,1 1-6-16,1-1-3 0,-5 0-1 15,-1 3-7-15,5-3-3 0,-7 5-12 16,5-3-87-16,1-5-802 0,-14 2-52 16,7-3-154-16,-7 0 8 0,6-1 170 15,-2-1 273-15</inkml:trace>
  <inkml:trace contextRef="#ctx0" brushRef="#br0" timeOffset="38163.8459">20231 9906 270 0,'-4'0'364'0,"4"-1"39"0,0-1-50 16,0 2-87-16,0 0-47 0,0 0-5 16,-2 0 4-16,2 2 11 0,-4-1-2 0,-1-1-9 15,5 0-14-15,-2 1-9 0,-2-1-14 16,2 3-14-16,-2-3-11 0,0 0-5 16,2 0-1-16,2 0-5 0,0 0 113 15,0 2-162-15,0-2-27 0,0 0-24 16,0-2 3-16,0 2 5 15,0 0 7-15,0 0 17 0,2 0 7 0,2 0-15 0,0 0-15 16,-4 0-11-16,6 0-18 0,-6 0-13 16,2 0-5-16,3 0-2 0,-1 0-1 15,-4 0-1-15,2 0 37 0,2 0 19 0,2 0 9 16,0 0 4-16,19-4 49 16,-17 1-83-16,11 2 9 0,-7-3 5 0,1 1 1 15,3-2 0-15,3 1-13 0,0-1-17 16,-3 0-9-16,1 2-5 0,-1-4-5 0,-1 5-1 15,-3-3-1-15,3 2-2 0,-5 0 0 16,2 1 2-16,-1 1-1 0,-1 0 0 16,0 1 3-16,-3-2-4 0,-5 2-4 0,6 0 3 15,-8 0-4-15,2 0-1 0,-2-1 1 16,0 1-3-16,-2 1-5 0,2 1 1 16,-8 2-7-16,6-1-28 0,-9 2-73 0,5-4-132 15,0-1-178-15,-4 0-182 0,1-1-165 16,7-4-129-16,-4 2 3 0,-2-1 121 15,8-2 163-15,-2 0 183 0</inkml:trace>
  <inkml:trace contextRef="#ctx0" brushRef="#br0" timeOffset="38462.3023">20398 9740 32 0,'-4'-4'329'16,"0"-1"56"-16,4 0 49 0,0 3-74 15,0 1-69 1,0-1-29-16,0 2 205 0,0 2-256 0,0-1-11 0,0 1 0 15,8 3 25-15,-8 2 36 0,7 0 22 16,-5 3 10-16,6 1 6 0,-6-1-31 0,2 4-17 16,-2 2-31-16,7 0-36 0,-7 0-51 15,-2 1-3-15,4 1-24 0,-2-1-14 0,-2 3-12 16,0-5-4-16,0 1-22 0,4-1-25 16,-4-1-13-16,0 1-3 0,4-4-8 15,-4-1 1-15,0-1-2 0,0-1-1 16,0 0-2-16,0-3-1 0,0-1 1 0,0-1-2 15,0-1-1-15,0 0-6 0,-4 1-1 16,0-1-4-16,4-2-22 0,0 1-121 0,0-2-306 16,0 1-457-16,-2-7-203 0,4-5-72 15,6-2 78-15,-2-4 292 0</inkml:trace>
  <inkml:trace contextRef="#ctx0" brushRef="#br0" timeOffset="39118.0415">21081 9644 326 0,'-4'-5'418'15,"4"-3"55"-15,-2 1-20 0,-2 2-112 0,4-1-47 16,0 3-16-16,0 0 6 0,0 1 17 15,0 0-4-15,0 2-21 0,0 0-36 0,0 2-57 16,0 0-52-16,0 3-46 0,0 2-20 16,0 4 15-16,0 3 8 0,0 3-11 0,-2 5 50 15,-3 3 22-15,1-2-15 0,2 3-3 16,-2-2-6-16,2 1-61 0,2 2-18 16,-4-2 21-16,4-2 9 0,0 2 7 15,4-5 3-15,-4-2-16 0,2-1-32 0,2-1-18 16,-2-6-11-16,-2 0-4 0,4-2-2 0,1-2-1 15,-5-2-1-15,0-3 1 0,2 2 0 16,-2-3 2-16,0 2-3 0,0-2 0 16,0 0-1-16,0 0-4 0,0-2-2 0,0-1-7 15,0 2-49-15,-2-5-215 16,2 0-397-16,0-4-311 0,-9-3-139 0,9-6-16 16,0-3 186-16,0-5 388 0</inkml:trace>
  <inkml:trace contextRef="#ctx0" brushRef="#br0" timeOffset="39918.1268">22409 8878 32 0,'6'0'225'0,"0"0"23"16,2-2-18-16,-1 2-32 0,-1 0-26 0,0 0-16 15,0 0-5-15,2-1 8 0,-5 1 7 16,1 0 7-16,0 0-2 0,-2 0-11 15,-2 0-14-15,4 1-17 0,-4-1-20 0,2 2-3 16,2 1-10-16,0 2 11 0,-4-1 13 16,2 0 5-16,3 3-17 0,-3-2-13 0,-2 2-26 15,4-1-31-15,0 0-18 0,-4 1-7 16,0-1-3-16,0 0-4 0,-4 0-3 16,0 0 1-16,-5 4-4 0,-1-3-1 15,4-2-3-15,-5 2-8 0,1-2-87 16,4-2-216-16,-4-3-252 0,3-3-113 0,-1-2-41 15,6-4 64-15,-2-2 205 0</inkml:trace>
  <inkml:trace contextRef="#ctx0" brushRef="#br0" timeOffset="40070.0315">22409 8719 366 0,'2'-9'483'16,"6"-3"42"-16,9-12 420 0,-15 19-874 15,-2 2-40-15,4 3-19 0,0 5-44 16,-4 2-238-16,0 0-156 0,0 1-70 0,-4-4-34 16,0 1 25-16</inkml:trace>
  <inkml:trace contextRef="#ctx0" brushRef="#br0" timeOffset="41785.9235">21052 9605 112 0,'0'-3'362'0,"-8"-4"60"0,8 2 60 16,-2 0-109-16,-3 1-60 0,5-1-22 0,0 0-3 15,0 0 0-15,0 1 3 0,0 0-5 16,0 1-21-16,5 1-39 0,-5 0-47 0,2 2-51 15,6-1-30-15,0 0-19 0,3-1-4 16,3 2 12-16,-4 2-3 0,7-1-15 16,-1 2-3-16,1 2 20 0,0 1-8 15,1 1-1-15,1 0-2 0,4 5 9 0,-7 3-11 16,5 1-6-16,-5 3-2 0,1 2-1 16,-5 1-9-16,3 1 2 15,-9 2 4-15,0 2-3 0,-2 1 2 0,-4 1-5 0,0 2-23 16,-4-3 23-16,-2 1 11 0,0-1 5 15,-5-3 0-15,1 0-2 0,-4-5-31 0,5 0-17 16,-7-1-5-16,1-3-6 0,-1-1-6 16,-5 0 2-16,5-3-3 15,-3-4-2-15,-25 8 9 0,34-16-7 16,4-2-1-16,-2 0 1 0,8-3 1 16,0-2-4-16,0 0-6 0,4-1-10 0,0 0-42 15,4-1-160-15,-4-2-334 0,3 1-423 16,-1-3-187-16,2-3-48 0,2-2 119 15,3-1 317-15</inkml:trace>
  <inkml:trace contextRef="#ctx0" brushRef="#br0" timeOffset="43738.265">21550 9883 288 0,'0'-2'335'0,"0"-1"38"16,0 1-79-16,0 2-79 0,0 0-41 16,0 0-18-16,0 0-18 0,5 0-10 0,-5 2 1 15,0 1-1-15,4-3-11 0,-4 0-16 16,0 4 0-16,0-3-10 0,2 1-15 15,-2-2-12-15,0 2-6 0,0-2-23 16,0 0-17-16,0 3-8 0,-2-3 38 0,2 0 41 16,0 2 57-16,-4-4 55 0,-1 2 51 15,5-3 8-15,-2 3-7 0,-2-5-22 0,2 1-37 16,-2-1-21-16,0 0-26 0,4-1-22 16,0 0-30-16,0 0-12 0,4 0-26 15,0 0-23-15,4-4-3 0,1 7-23 16,1 2-4-16,-2-3-3 0,7 3-1 0,-3 1 0 15,3 1 0-15,-3 4-2 0,3 0 3 16,-7 2 0-16,0 2-2 0,2 0 0 16,-8 2 1-16,-2 3 0 15,-6 19 7-15,-10 0 5 0,1-17-5 16,7 0 19-16,-6-3 8 0,1 1 4 0,-1-3 4 16,1 1 3-16,-1-3-3 0,3-4 1 15,5 2 0-15,4-3-2 0,-6 0-6 16,8-4-13-16,0 3-9 0,4-1-4 0,2-1 3 15,0-1-4-15,5 0-3 0,3-1-1 16,3-1-6-16,-5 1-2 0,9-1-2 16,-5 2-5-16,1-3-11 0,-1 1-76 0,1-3-192 15,-2-2-258-15,1-3-303 0,-4-2-208 16,3-1-16-16,-3-2 148 0,1 0 243 16</inkml:trace>
  <inkml:trace contextRef="#ctx0" brushRef="#br0" timeOffset="44211.9698">21887 9781 174 0,'0'-1'290'16,"0"-1"26"-16,-2 2-47 0,2 0-81 0,-8-2-33 15,6 2-8-15,-2 2 3 0,2-2 7 16,-2 2 5-16,0-1-1 0,2-1-6 0,2 2-8 15,0-1-7-15,0-1-4 0,0 2 7 16,0-2 27-16,0-2 39 0,2 2 36 16,2 0 16-16,2-3-10 0,0 2-35 0,4-1-56 15,-1 0-31-15,-1 1-20 0,2 0-14 16,-3-1-10-16,1 2-3 0,-6 2-30 16,14 10 39-1,-11 8 13-15,-5-4-18 0,-5 0 0 16,5 4-7-16,-2 22 80 0,2-21-89 15,0 1-7-15,0-2 0 0,2-1-4 16,-2 0-32-16,5 1-12 0,-1-1-3 16,-2 1-6-16,2 0-1 0,-2-1-1 0,-2 0 1 15,0-2 2-15,0-1-2 0,0-1 2 16,0 0-1-16,-2-6 1 0,2 1 1 16,-6 0 1-16,-3-4 45 0,7 0 22 0,-8-2 7 15,4-2 5 1,-4 0 3-16,-11-7-29 0,10 1-54 0,9-2-6 0,-6 1-4 15,2-2-3-15,4-1-10 0,-2 1-17 16,0-3-105-16,4-2-258 16,-2-1-388-16,-5-22-1499 0,7 11 1123 0,0-2 234 15,0-2 376-15</inkml:trace>
  <inkml:trace contextRef="#ctx0" brushRef="#br0" timeOffset="44385.8607">21869 9621 288 0,'-4'-2'591'16,"0"-4"107"-1,12-26 1643 1,-6 17-1702-16,2 7-188 0,-4 12-418 0,0 3-115 0,-4 5-410 16,4-3-323-16,-2 3-143 0,-8-8-66 15,3-7 66-15,7 3 383 0</inkml:trace>
  <inkml:trace contextRef="#ctx0" brushRef="#br0" timeOffset="46296.4912">19340 10723 201 0,'0'4'439'0,"4"-4"58"0,-4 0 42 15,0 0-151-15,0 0-100 0,0 0-27 0,0 0 30 16,0 0 60-16,0 0 53 0,0 0 26 15,4 0-8-15,-4 0-53 0,0 0-76 16,6 0-73-16,-6 0-58 0,2-2-44 0,-2 0-11 16,4 2-11-16,0-1-10 0,-4-1-13 15,0 2-17-15,0 0-22 0,0 2-16 16,2-1-9-16,-2-1-8 0,0 0-4 0,5 0-1 16,-3 0-2-16,-2 4-1 0,0-1-4 15,4 2-2-15,0-2-12 0,-4 3-75 16,2-1-184-16,-2-1-294 0,0-4-385 0,-2 3-161 15,-6 0-5-15,8-3 153 0,-2-1 282 16</inkml:trace>
  <inkml:trace contextRef="#ctx0" brushRef="#br0" timeOffset="46746.2106">19451 11142 31 0,'2'0'416'16,"2"-2"91"-16,-4 1 61 0,3-1-24 0,-3 1-120 16,0-1-41-16,0 1 17 0,0-1 34 15,0 1 26-15,4-2-12 0,-4-2-54 16,4 2-83-16,-4-1-91 0,2 1-82 0,-2 1-61 15,4-1-41-15,-2 1-20 16,-2 2-12-16,8 0-7 0,-8-2-4 0,2 2-2 16,3 0-2-1,1 2-59-15,-2-2-122 0,-8 5-228 0,2-5-276 16,-7 3-283-16,3-1-84 0,-4-1 81 16,8-1 199-16,-6 2 271 0</inkml:trace>
  <inkml:trace contextRef="#ctx0" brushRef="#br0" timeOffset="47035.5427">19476 11365 58 0,'10'2'469'0,"1"-1"99"0,-5-2 60 16,2-2-27-16,-2 1-134 15,-4-1-56-15,7 3 448 0,-9-1-400 0,0-1-53 0,0 2-85 16,0-1-99-16,0-1-91 0,0 2-74 16,-4 2-39-16,-1-1-37 0,3 1-152 0,-8 2-312 15,0-2-393-15,-3-1-176 0,-3-1-62 16,5-1 111-16,-5-1 295 15</inkml:trace>
  <inkml:trace contextRef="#ctx0" brushRef="#br0" timeOffset="47936.012">18961 11839 229 0,'2'-1'295'0,"2"1"23"0,-2 0-74 16,7-2-60-16,-7 0-16 0,2 2 14 0,-2 0 19 16,2-1 20-16,0 1 11 0,-2-2 4 15,-2 1 2-15,4 0 0 0,-2-2 9 0,-2 0 13 16,5 0 9-16,-1-2 4 0,-4-1-8 16,0 0-18-16,0 0-32 15,0-1-23 1,-11-24 329-16,7 23-447 0,2 2-14 0,-6-2-22 15,6 2-15-15,-8 2-1 0,3 0 2 16,1 3 0-16,-4 0-1 0,-5 2-4 16,3 2-9-16,-3 2-2 15,-11 11 2-15,13-4-4 0,1 2 2 0,-3 1 2 16,3 3 2-16,-3-2-2 0,5 3 2 0,0 1-1 16,1-3-3-16,-1 1 1 0,4-2-3 15,-2 1 2-15,5-1 0 0,-3 1 0 0,6-2-2 16,0 0-1-1,0-1 1-15,6 14 8 0,1-16-1 0,-1-2 11 0,8 1 8 16,-5-4 3-16,9 0-1 0,1 0 3 16,-3-4-10-16,9-1 2 15,19-2 46-15,-26-4-37 0,3 3-3 0,0-1-13 16,-5-5-11-16,1 2-4 0,-5 3-5 16,3-3-1-16,1 2-2 0,-8-1-2 0,3 1-5 15,-1 2-2-15,-4 1-7 0,3 0-8 16,-7 0-66-16,2-1-155 15,-4-2-281-15,-4 0-370 0,2 0-227 0,-7-3-37 16,7 1 111-16,-2-2 260 0,2 1 371 0</inkml:trace>
  <inkml:trace contextRef="#ctx0" brushRef="#br0" timeOffset="48910.3815">19453 12008 172 0,'4'-3'359'16,"3"-6"612"-16,-3 6-869 0,-2 1-55 16,4 0-23-16,-6 1 2 0,4-1 12 15,-4 2 8-15,4 0 122 16,-8 0-119-16,4 2 7 0,-4-1 18 0,4 1 23 15,0 0 20-15,-2-2 15 0,-2 3 3 16,4-3 3-16,0 1-5 0,-2-1-2 0,2 0 1 16,0 1 6-16,0-1 8 0,0 0 12 15,0 0 10 1,0 0 381-16,2 0-472 0,-2 2 1 16,0-1 12-16,6 1 14 0,-6-2 5 15,0 0-11-15,4 0-28 0,-4 0-28 0,4 0-16 16,-4 0 8-16,0 0 6 15,0 0 4-15,0 0 0 0,0 0 8 0,0 2-5 0,-4-2-5 16,4 0-2-16,0 3-1 0,0-1-8 16,0-2-14-16,0 2-4 15,0-1-5 1,4 4 63-16,-4-2 23 0,0-2-48 0,2 0-23 0,-2-1-10 16,0 2-3-16,0 0 1 0,0 1 17 15,5-2 14-15,-5 2 5 0,4 0 3 16,-4-1-3-16,0 0-18 0,0 2-12 0,2-1-8 15,-2 3-1-15,0 6 2 16,0-6-8-16,0 0 4 0,4 3-1 0,-4-2 3 16,0 1 3-16,0-1 19 15,0 0 13-15,6 15 98 16,-2-14-114-16,-4-3-10 0,0 2-6 0,2-3-3 16,2-1-1-16,-4 2 0 0,0-3-2 15,0-1 2-15,0 3 2 0,2-1 2 0,-2 0 31 16,0-2 15-16,0 2 4 0,0 0 3 15,0-2-5-15,0 1-27 16,0 3-1-16,0-5-19 0,0 0-3 0,0 0-1 16,0 0 7-16,0-2-13 0,0 1 0 15,0 2-2-15,0-1-2 0,0 0 2 16,-2 0-6-16,2-1-1 0,0-1-5 16,0 0-7-16,0-3-57 0,-4 0-76 15,2 1-189-15,-2-2-294 16,0-3-356-16,-4-19-1370 0,8 10 1332 15,-4-1 280-15</inkml:trace>
  <inkml:trace contextRef="#ctx0" brushRef="#br0" timeOffset="49317.1896">19524 11826 199 0,'-5'-3'425'15,"5"0"51"-15,-2-2 31 0,2 2-166 16,-4 0-107-16,4 2-48 0,-2-1-14 0,-2 2 9 16,0 0 14-16,4 0 5 0,-2 0-1 15,2 2-18-15,-4-1-14 0,4 2-21 0,0 0 6 16,0 2 5-16,0 1 32 0,0-1 13 15,0 2 16-15,4-2-21 0,-4 3-25 16,0-1-10-16,0-3-24 0,2 1-31 16,-2 0 119-16,4 0-139 15,-4-2 3-15,4-2 17 0,-4 1-15 0,0-2 23 16,0-2 11-16,0 2-4 0,0-3 123 16,0 2-152-16,0-3-19 0,0 2-14 15,0 0-27-15,-4 0-19 0,4 0-13 0,0 0-5 16,-4 2-9-16,4 0-8 0,0 0-5 0,0 2-64 15,-2 0-178-15,-2 2-343 16,2-2-453-16,-7 0-201 0,7-4-29 0,2-2 137 16,-8-5 328-16</inkml:trace>
  <inkml:trace contextRef="#ctx0" brushRef="#br0" timeOffset="51157.2202">19751 11918 81 0,'0'0'264'0,"0"-2"18"15,0-1-32-15,0 3-107 0,0 0-79 16,-4-2-35-16,4 2-14 0,-4 0-9 0,4 0-4 16,0 0-1-16,0 0-1 0,-2 2 0 15,2-2 0-15,0 0 0 0,0 1 9 0,0-1 10 16,0 0 24-16,0 0 24 0,0 2 29 15,0-2 22-15,0 0 18 0,0 0 11 16,0 0 9-16,0 0 1 0,0-2-3 0,0 1-4 16,0-1-8-16,0 0-7 0,0 2 2 15,-4-1 12-15,4 1 15 0,0 0 26 16,0-2 25-16,0 2 16 0,4-1 8 0,-4 1-7 16,0-1-22-16,2-2-24 15,-2 0-31-15,0 1-26 0,4-1 53 16,-4 1-127-16,0 2-18 0,0 2-16 0,0 0-11 15,4 1 5-15,-4 3 2 0,0 3 4 16,0 1 1-16,0 2-1 0,0-1-6 16,2 2 12-16,-2 1 5 0,0-3 5 15,4 1 2-15,0 10 21 0,-1-13-45 16,1 1-4-16,-4-1 17 0,2 0 6 16,2 2 4-16,0-2-1 0,-4-1-1 0,2-1-18 15,2-1-9-15,-2 0-4 0,-2-2-3 0,0 1-1 16,4-2 2-16,-4-1-3 0,0-2 0 15,0 4 3-15,0-4 1 16,0-2 12-16,-4 0 20 0,4-2 16 16,0 1 2-16,-8-14 88 15,8 8-128-15,-4-2-4 0,0-2-4 16,2 0-2-16,2-2-1 0,-4-1 0 16,1-2-1-16,3-3 0 0,0 1-2 0,0-1-2 15,0-1 2-15,7 4 0 16,-5 4-2-16,6-7 1 0,-2 14-2 0,-4 2 0 15,7 4 1-15,-3 2 0 0,4 6-1 16,0 3-1-16,-1 2 0 0,1 1 4 16,7 2-4-16,-3 2 3 0,-2-2 1 0,3 0 0 15,2-2 0-15,-1 1 0 0,1-4 1 0,-5-1 3 16,5-2-4-16,-1-2 1 0,-1 0 4 16,-3-2-3-16,2-2 0 0,-3-1 0 15,-3-2 4-15,0-2-2 0,1 1 46 16,-1-6 21-16,-6 1 14 0,6-4 25 0,-2 1 11 15,-6 0-35-15,2-2-17 0,-2-3-16 16,-2 0-21-16,2 0-12 0,-6-2-9 0,2-2-3 16,0-1-5-1,-6-35 6-15,10 41-7 0,-2 3-2 0,-3 4-3 16,5 6-5-16,0 1-6 0,0 1-2 0,-2 3-6 16,2 0-5-16,-4 5-29 0,4 4-134 15,-4-3-254-15,2-1-362 0,-2 0-323 16,2-2-117-1,-6 0 71-15</inkml:trace>
  <inkml:trace contextRef="#ctx0" brushRef="#br0" timeOffset="51520.9955">20458 11820 203 0,'-18'6'452'0,"5"-1"57"15,1-2 39-15,-13 3 136 16,23-3-449-16,-6 2 2 0,2-3 16 0,6 1 25 16,0-1 22-16,6-2-2 0,2 5-27 15,2-5-39-15,7 2-59 0,0-2-62 16,1 0-13-16,3-2 1 0,2 2 1 15,1-2-1-15,1-1 4 0,0 3-34 0,2-4-29 16,-4 1-17-16,-1 1-8 0,3-1-4 16,-2 0-4-16,-6 2-1 0,-1-2-4 0,-4 1-2 15,3 1-1 1,-5-1-4-16,1 2-9 0,-11 0 1 0,0 0-14 16,-9 2-93-16,7-2-188 0,-12-2-233 0,1 0-241 15,-1-4-186-15,-3 4 8 0,5-2 152 16,-5-1 211-16</inkml:trace>
  <inkml:trace contextRef="#ctx0" brushRef="#br0" timeOffset="51778.8356">20554 11644 126 0,'0'-6'418'0,"0"-2"85"16,4 1 66-16,0 2-92 0,-4 2-109 16,6 2-44-16,-6 1-12 0,2 4 21 0,2 3 38 15,0 3 14-15,-4 3 11 0,2 6-35 16,-2 2-46-16,5 1-71 0,-5 2-53 0,2 1-33 15,2 1-21-15,0-2-31 0,-2 0-16 16,2-2-13-16,-2-2-26 0,6-2-8 0,-5-2-10 16,1-2-6-16,0 1-5 15,2-3-9-15,-4-1-6 0,-2-1-6 0,8-1-3 16,-8-1-5-16,2 0-4 0,-2-4-7 16,0-1-2-16,0-3-28 0,5-2-107 0,-3-2-237 15,-2-4-331-15,0-5-333 0,8-1-125 16,-6-2 41-16,2-8 209 0,2-3 322 15</inkml:trace>
  <inkml:trace contextRef="#ctx0" brushRef="#br0" timeOffset="52241.5574">21271 11416 283 0,'-4'-6'484'0,"-2"-1"76"0,4 0 66 0,-2 0-178 16,0 3-61-16,4 2-28 16,0-1 1-16,0 2 5 0,4 1-7 0,-4 0-25 15,4 0-49-15,2 1-58 0,-4-1-61 16,2 3-54-16,2 0-30 0,5 7 36 15,-7-5-51-15,-2 4 8 0,2 0-1 16,0 5 8-16,-4 1 3 0,0 5-15 0,0 0-8 16,-4 3 6-16,0 1-1 0,4 3 1 15,-2-2-2-15,2 1 1 0,0-2-25 16,0-2-18-16,0-1-9 0,0-1-4 0,2-2-3 16,-2-2-2-16,4-2 0 0,0-4-2 0,-4 0-2 15,0 0-1-15,2-1 3 0,2-2-2 16,-4-1 2-16,0-1-2 0,2-1-1 15,-2-1-2-15,0 0 0 0,0-1-3 0,0-1-4 16,0 1 0-16,0-2-3 0,0-3-3 16,0 1-3-16,0-1-8 0,0 0-51 15,0-1-113-15,0-4-197 0,-2-1-249 16,2-4-283-16,0-3-171 0,-4 0 8 16,2-2 158-16,2-2 232 0</inkml:trace>
  <inkml:trace contextRef="#ctx0" brushRef="#br0" timeOffset="52635.3136">21104 11385 84 0,'-9'-2'445'15,"-1"-2"95"-15,2-2 47 0,2-3-70 16,4 3-231-16,4-4-6 0,2 6-202 16,2 1 16-16,0 0 39 0,4 0 33 0,5-2 17 15,-7 3 10-15,9 2-19 0,3 0-13 16,3 2-2-16,2 3 9 0,2-2 0 15,0 3 16-15,-2 2-13 0,1 2-13 0,1 1-6 16,-2 4-19-16,0 0-8 0,0 0 1 16,2 3-8-16,-9 2-29 15,-1 2 11-15,14 31 81 0,-21-24-107 0,-4 1 2 16,-1 1 5-16,-5 0-6 0,0-2-4 16,-5 2 2-16,1-1-2 0,-6 0-33 15,2 0-15-15,-3-3-6 0,-5-1-4 16,-1-1-3-16,1-4-1 0,-9 1 1 0,6-3-2 15,-6-3-3-15,7-1-2 0,-7-4 2 16,8 1-2-16,-9 2-3 0,17-11 1 16,1-1-3-16,6-2-5 0,2 0-3 15,0-3-10-15,2-1-16 0,6-4-98 0,-1-4-249 16,3-3-400-16,0 0-317 0,-2-6-131 16,3-3 32-16,3-5 222 0,3-4 388 15</inkml:trace>
  <inkml:trace contextRef="#ctx0" brushRef="#br0" timeOffset="53059.0482">21654 11794 36 0,'-2'-4'156'0,"2"1"-33"15,0 3-132-15,0-4-94 0,0 4-40 16</inkml:trace>
  <inkml:trace contextRef="#ctx0" brushRef="#br0" timeOffset="53681.6668">21646 11768 181 0,'-5'-3'185'0,"5"3"-4"15,0-1-15-15,0 1-13 0,-4-1-9 16,4 1 1-16,0 0 5 0,-2-2 3 0,2 0 3 16,-4 2 14-16,4-1 11 0,-2-1 9 15,2 1 9-15,-4 1 12 0,4-1 9 16,0-2 3-16,0 0 6 0,0 3-6 15,4-3-8-15,-4 0-18 0,0 1-24 0,2 1-33 16,-2-1-31-16,4 2-32 0,-4 0-27 16,2 3-4-16,7 3-7 0,-9-1 0 0,6 7-2 15,-6 0-1-15,2 1-14 16,-2 4 5-16,8 31 113 16,-8-32-88-16,0-1-15 0,0-1-19 0,2-1-11 15,-2 1-2-15,4-2-3 16,0-3 0-16,5 4 2 0,-5-7-3 0,0-1 0 15,-2-2-1-15,2 0 0 0,-4 0 1 16,0-2 0-16,0-2 3 0,0-2-1 16,-4 0 2-16,2 3-2 0,-2-5 0 0,-2 1-3 15,1-2 4-15,-1-4-3 0,2 2 0 16,2-2 26-16,-6-2 35 0,8-2 15 0,-2-1 8 16,2-1 5-16,0-2-24 0,0-1-33 15,0-2-18-15,2 0-9 0,6 0 1 16,-6-1-5-16,2 5 0 0,2 2-2 0,1 4 3 15,-3 1-4-15,2 5-1 0,-2 0 0 16,2 5 0-16,7 8 0 16,-5 1 4-16,2 5-2 0,-3 0 0 15,3 1 2-15,-4 0-1 0,4 0 0 0,-1 0 2 16,1 0-2-16,5-3 15 0,-3 1 11 16,2 0 4-16,-3-4 4 0,5-1 1 0,-7 0-11 15,1-1-10-15,4-1-8 0,-3-3-2 16,-3-1-4-16,0-2 1 0,-1 0-1 0,-5 0 3 15,2-2 15-15,0 1 17 0,-4-1 11 16,0-4 3-16,-4-1 2 0,0-2-12 16,4-2-18-16,-2-2-8 0,-5-2-7 0,-1 1-2 15,6-4 0-15,-4-1-4 0,2-2-1 16,-1 3 0-16,3-2 2 0,2 4-4 0,0 0 1 16,0 6-1-16,0 3-4 15,0 2-6-15,0 4 1 0,2 1-3 0,7 3-57 16,-9 0-124-16,2 0-254 15,2-2-1367-15,-4-1 714 0,0 0 92 16,0 0 233-16,0-4 333 0</inkml:trace>
  <inkml:trace contextRef="#ctx0" brushRef="#br0" timeOffset="54324.8447">22067 11641 302 0,'-2'2'509'16,"-2"-4"76"-16,4-1 59 0,-2 2-182 15,4-1-107-15,2 2-65 0,-2 0-40 0,7-5-30 16,-1 5-36-16,0 0-34 0,5 0-19 16,-3 0-19-16,2 0-27 0,3 0-20 0,-3 3-7 15,5-3 13-15,-3 0 15 0,-3 0 29 16,5-3 17-16,-5 3 24 0,1-2-21 16,0-1-18-16,-1 1-9 0,-1 0-10 0,0-1-16 15,-3 3-3-15,-1-3 2 16,2 3-21-16,-8 0-10 0,2 3-6 0,-2 1-13 0,4 0-8 15,-4 3-2-15,0 0 12 0,0 3 5 16,-4 4 3-16,4 2-1 0,0 1 19 16,-2 1-6-16,2 1-2 0,0 1 2 0,0-1 18 15,0 2-7-15,2-1-2 16,-2-1 20-16,4 21 92 0,0-22-103 0,-2 0-4 16,3 1-22-16,-3-3 12 0,2 2 3 15,0-1 2-15,2 0-1 0,-4-3-4 16,-2-2-30-1,11 14-4-15,-5 2-11 0,-6-17-8 0,4-1-3 0,-4-1 2 16,4-1-3-16,-4-2 0 0,-4-3 2 16,4 0-2-16,-4-3 2 0,2 3-2 0,-2-3 2 15,-3 0-2-15,1-3 2 0,-4 0 1 16,-1 0-3-16,1-2 0 16,-35-18-6-16,34 14 3 0,1-1-2 15,0-2 0-15,-1 2-2 0,9-1 0 16,-4 2-4-16,-4-9-32 0,6 10-20 15,4 1-133-15,-5-2-200 0,3 0-308 16,-2-5-384-16,2 3-178 0,-6-6 32 0,8 1 162 16,-2-2 292-16</inkml:trace>
  <inkml:trace contextRef="#ctx0" brushRef="#br0" timeOffset="54636.4912">22258 11472 58 0,'0'-7'419'0,"0"0"100"15,0-3 78-15,0 4-10 16,0-2-120-16,-2 4-34 15,-7-1 1069-15,9 5-1217 0,0 2-49 16,0-2-45-16,0 3-31 0,0-2-40 16,0 1-26-16,0-1-19 15,4 1-11-15,1 1-8 16,-3 6-51-16,-2-3-31 0,-2 0-244 16,-7-1-532-16,3-2-239 0,0-10-103 0,0-9-35 15,2-13 226-15,8-11 520 0</inkml:trace>
  <inkml:trace contextRef="#ctx0" brushRef="#br0" timeOffset="59050.1125">22462 8638 226 0,'-4'0'274'0,"0"-1"21"0,4 1-92 0,-2-2-61 16,2 2-17-16,0 0 6 0,-4-2 7 15,2 2 9-15,2 0-1 0,0 0-7 16,0 0-14-16,0 0-16 0,0 0-19 0,0 0-16 16,0 0 0-16,0 0 9 0,0 2 12 15,2-2 14-15,-2 2 8 0,4-1 2 0,-4 2 1 16,0-1 8-16,0-1 10 0,2 1 11 16,-2-1 7-16,0-1 5 0,0 2 9 0,0-1 5 15,8 0 7-15,-5 1 2 0,1 0-1 16,6-1-20-16,0 2-17 0,-1-1-21 15,5-2-26-15,19 3 34 16,-16-3-101-16,-1 1-12 0,5 0-8 0,-9 1-6 16,5-2-1-16,-1 1-2 0,1-1 2 15,0 0-3-15,-3 0 0 0,-2 2 1 16,3-2-5-16,-9 0 2 0,4 0-1 16,3 0-4-16,-9 0 0 0,0 0-2 15,-4 2 0-15,0-1-2 0,0 3-18 0,0-1-133 16,-8-3-225-1,6 2-270-15,-13-4-2247 0,13-1 2154 16,-6-1 263-16</inkml:trace>
  <inkml:trace contextRef="#ctx0" brushRef="#br0" timeOffset="59360.918">22601 8800 226 0,'-6'6'324'16,"4"-1"30"-16,-7-1-32 0,7 0-85 15,-4 3-17-15,-2-2 9 0,6 0 14 0,-6 2 0 16,1 0-17-16,1-1-23 0,2 0-37 16,2 0-12-16,-2 0-13 0,2-2-16 15,2 2 29-15,2-4 45 0,2 3 40 16,-2-2 24-16,8-1 27 0,1-2-23 16,3-3-39-16,5 0-51 0,1-1-34 0,3-2-34 15,0 0-29-15,2 1-21 0,2-1-4 16,-5 0-13-16,1 2-6 0,-2-1-7 0,0 1-2 15,-5 0-14-15,1 2-6 0,-5 0-6 0,-2 2-2 16,1 0-2 0,-9 0 0-16,6 2-21 0,-8 0-2 15,-4 1-159-15,-2-1-374 0,-25 1-1449 16,18-6 864-16,-3-2 127 0,5-4 361 16</inkml:trace>
  <inkml:trace contextRef="#ctx0" brushRef="#br0" timeOffset="61748.465">22462 8625 85 0,'-4'-3'260'15,"0"1"29"-15,4-3-31 0,0 3-75 0,-2 0-50 16,-2 1-23-16,2 1-11 0,2-2 0 15,-8 2 5-15,8 0 7 0,-2 0 6 0,2 0 7 16,0-2-14-16,0 2-18 0,2 0-25 16,-2-3-7-16,8 3-11 0,-6-4-4 15,4 1-4-15,2 1 0 0,-5 1 2 0,5-1-3 16,-2 0 1-16,0-1-2 0,-2 3-2 16,3 0-13-16,-1 0 13 0,0 3 6 15,4-1-1-15,11 5 52 0,-11-2-71 16,3-2-9-16,1 1-5 0,3-1-2 15,-1-1-4-15,1-2 1 0,-1 3-1 0,1-3-2 16,-5 0-1-16,3 0 1 0,-3-3-2 16,-1 3 0-16,-1 0 0 0,0-2-2 15,-8 0 0-15,2 1-2 0,-4 4-15 16,-4-1-105-16,-2-2-223 16,-6 5-766-16,3-7 495 0,9 2 95 15</inkml:trace>
  <inkml:trace contextRef="#ctx0" brushRef="#br0" timeOffset="62432.5063">23461 8376 42 0,'-2'-8'303'0,"2"-2"37"16,0 5 34-16,-6-2-105 0,2 1-67 16,-2 1-18-16,0 1-2 0,-3 0 1 0,-1 2-8 15,2 0-14-15,-7 1-29 0,3 1-12 16,-3 1-20-16,-1 1-13 0,-1 2 1 0,1 0 0 16,-1 1 7-16,1 3 4 0,-1-1-6 15,0 4-20-15,3 3 14 0,2 1-8 16,1 2-5-16,1-1-4 15,-9 23 49-15,11-21-56 0,2 0 21 0,4 0 11 16,-2-1 5-16,4-1 1 0,0-2-33 0,4 1 6 16,2-2 20-16,4-1 12 0,-1-3 3 15,1 1 0-15,4-4-38 0,3 0-32 0,-5-2 48 16,3-1 28-16,1-1 13 16,-3-2 5-16,1 1 1 0,-5 1-64 0,1-1-9 15,4 0-3-15,-3 1-4 0,-3 1 0 0,2 2-2 16,-1-1-27-16,-3 2-10 0,-4 1-3 15,6 0-5-15,-6 1-1 16,2 1 1-16,-4 10 5 0,-6-7-3 16,-2-1 0-16,2 1-1 0,-7 0 0 0,-3 1-5 15,-1 0 1-15,-8 1-4 0,3-3 3 16,-1 1-5-16,-2-5 1 0,6 0 4 0,-1-2-3 16,3 0 0-16,5-4 2 0,1-1-2 15,1-1-2-15,4-2-4 0,6 1-2 0,0-1-12 16,2 0-65-16,4-1-262 0,2-3-462 15,3 0-241 1,5-5-109-16,46-24-1331 0</inkml:trace>
  <inkml:trace contextRef="#ctx0" brushRef="#br0" timeOffset="63015.1482">23672 8659 45 0,'0'-9'316'16,"4"-1"40"-16,-4 1 36 0,0 1-93 15,0 3-81 1,7-19 620-16,-5 20-610 16,-2 0 0-16,4-6 449 0,-4 9-455 15,0-2-3-15,-4 2-16 0,4 1-23 16,-2 0-25-16,-3 0-31 0,3 0-33 0,2 0-13 15,-8 3-5-15,8-3-8 0,0 1-8 16,-2 0 21-16,2 1-3 0,0 1-4 16,0-1 19-16,0-1 8 0,0 8 53 15,0-1-65-15,0 2-12 0,0 2-7 16,0-2-3-16,0 4 28 0,-4 0-10 0,4 3-3 16,4 0-3-16,-4-4 1 0,0 4-32 15,2-1-11-15,-2 3 29 0,8-2 10 16,-6-1 5-16,5 0 1 0,1-2-3 0,-6-2-38 15,6 0-19-15,-6-1-10 0,3-1-4 16,-3-3-4-16,6 1 1 0,-8-2 2 0,0-4-4 16,0 1 1-16,0-1 1 0,0 0 1 0,0-2 0 15,0 0-2-15,0 1-1 0,-4-1-7 16,0 0-3-16,2 0-11 16,-3-1-25-16,-5-1-748 0,8 0-254 0,-6-3-200 15,1-8-69-15,5-5 112 0,-2-2 384 16</inkml:trace>
  <inkml:trace contextRef="#ctx0" brushRef="#br0" timeOffset="63691.102">22533 9756 191 0,'-9'-4'405'16,"3"-3"54"-16,2 2 46 0,-2 0-162 16,4 1-72-16,-2 4-39 0,0 0-3 0,2-3 9 15,2 3 13-15,-7 0 10 0,7 0 1 0,-4 0-10 16,4 0-29-16,0 3-15 0,4-3-2 15,3 0 14-15,3-3 2 0,6 1-5 0,1 0-30 16,2-3-29-16,5 0-48 0,3-3-33 16,0 2-12-16,-4-1-10 0,4-3-2 15,0 2 1-15,0-2 0 0,-3 3-3 0,-3 2-5 16,0 0-22-16,-5 1-15 0,-3 1-5 16,1 1-4-16,-8 0-2 15,1 1-3-15,-3 1-1 0,-4 1-5 0,0 3 0 0,0 1-2 16,-4 0-9-16,2 0-34 15,-7 2-119-15,3-2-229 0,-4 2-304 16,-1-2-306-16,-11 2-1161 0,9-6 1319 0,-1 1 298 16</inkml:trace>
  <inkml:trace contextRef="#ctx0" brushRef="#br0" timeOffset="63980.9181">22506 9861 223 0,'-17'12'453'16,"7"-4"46"-16,-7 4 660 0,17-8-919 0,3-3 40 16,5-1 62-16,0 2 56 0,7-4 23 0,-3-1-7 15,4 1-41-15,1-5-63 0,4 2-66 0,-1 0-55 16,3 0-42-16,0 0-31 0,2 0-21 16,-7-1-10-16,7 0-21 0,0 1-18 0,0 1-9 15,-7-1-10-15,3 1-13 16,0 1-3-16,-5 2-5 0,-5-1-4 0,-1 0 1 15,-2 1-3-15,1-1-1 0,-7 0-3 16,2 2-2-16,-4-3-5 0,0 3 1 0,0 0-6 16,2 3-4-16,-2-3-49 0,8 0-148 15,-8 0-281-15,2-3-389 0,8-2-214 16,-3-4-49-16,7-2 106 16</inkml:trace>
  <inkml:trace contextRef="#ctx0" brushRef="#br0" timeOffset="64424.6055">23532 9457 216 0,'-2'-4'417'0,"-9"-4"42"15,5 3 45 1,-2-2-162-16,-17-7 400 0,15 11-484 0,-1-2 6 15,-3 3-9-15,1 2-17 0,-3 2-27 16,-1 3-40-16,-5 3-16 0,-22 15 123 16,19-7-149-16,7 1-6 0,1 2-7 15,-1 0 2-15,1 0-19 0,5 2-10 16,1-1-5-16,5 0-24 16,6 33 152-16,6-39-136 0,5-1-1 15,1 0-33-15,2-1 12 0,3-3 5 16,0 0 4-16,-1-4 0 0,1 0 1 0,-1 0-28 15,-1-1-1-15,-3 1 8 0,-2 2 2 16,1-1 2-16,-9 2 0 0,2 1-12 16,-4 0-13-16,-4 1-4 0,-4 2-7 0,-3 0-2 15,-5 2-3-15,-1 0-5 0,-1-4-1 16,1 0 0-16,0 0-1 0,5-3-1 16,2 0 0-16,-1-4-3 0,5 2-4 0,2 0-6 15,2-3-10-15,4-1-41 0,2-1-147 0,2-1-281 16,1-6-392-16,7 2-234 0,-2-7-64 15,5 2 97-15,8-3 261 0,-7-1 391 16</inkml:trace>
  <inkml:trace contextRef="#ctx0" brushRef="#br0" timeOffset="65146.6576">23678 9708 164 0,'0'3'376'0,"5"-2"33"0,-3-1 298 16,-2 0-497-16,0 0-14 0,0 0 12 16,0 0 22-16,0 0 12 0,0 2-4 15,0-2 180-15,0 0-238 0,0 0-18 16,-2 0 0-16,2 0 9 0,-5 1 14 15,5-1 9-15,-2 1-4 16,-6 1 124-16,8-1-194 0,-2 1-20 0,2-2-17 16,-4 2-11-16,2-2-18 0,2 0-16 0,0 1-17 15,0-1-6-15,0 0-8 0,0 0 0 16,0 0-2-16,0 2 0 0,0-2-1 0,0 0 3 16,0 0 18-16,0 0 55 15,0 0-36-15,0 0 4 0,0 0-10 16,0-2 4-16,0 2 5 0,2-1 7 15,2-1 4-15,-2 0-6 0,-2-1-13 0,8 2-9 16,-6 0-4-16,-2 1 0 0,7-2-3 16,1 2 1-16,-6-1-3 15,15-4 21-15,-9 5-35 0,-2 0-2 16,-4 0 0-16,8 2-1 16,-1-1 0-16,3 2-2 0,-6-1 1 0,1 0 1 15,1 3 1-15,-2-2 1 0,-4-1-1 16,2 3 0-16,2 0 1 0,-1-1-2 15,-1 3 1-15,-2-1 0 0,2-1 1 0,-4 2 4 16,0 0 8 0,0 1 6-16,0 6 32 0,-6-7-27 0,-3 3-6 0,3 2-5 15,0-2-5-15,-8 3-3 0,5-3 1 16,-1 2-3-16,-5 1-2 0,5-1-2 16,2-2-1-16,-2 0-1 0,-1-1 3 0,5 0-1 15,2-3 2-15,0-2 2 0,2 1 3 16,2 0 2-16,2 0 37 0,6-3 18 0,-6 0 10 15,13-2 5-15,-5-4 0 0,6-1-36 16,1 2-16-16,-1-4-7 0,3 0-9 0,0-1-1 16,-1 0-3-16,3 0-2 0,0 1 0 15,-5 1-3-15,-3-1-4 0,1 2-2 0,-6 1-3 16,3 4-5-16,-5 0-7 16,-2 0-4-16,-8 9-168 0,-2-2-234 0,-7 1-452 15,-3-3-323-15,-1 1-132 0,1-1 49 0,-1-2 244 16,-4-3 444-16</inkml:trace>
  <inkml:trace contextRef="#ctx0" brushRef="#br0" timeOffset="65713.3032">22713 11464 65 0,'-9'0'391'0,"7"-1"70"16,-4-1 45-16,-2 2-79 15,6 0-114-15,-2 2-58 0,0-1-15 0,1 0 13 0,-1 2 18 16,4-3 16-16,0 3 23 0,0-2 17 16,7 0 8-16,1 1-8 0,4-1-28 0,5-4-49 15,-1 1-49-15,9-5-60 0,-6-1-48 16,6 0-30-16,-1 2-27 0,1 0-17 15,-6 0-15 1,8-1-4-16,49-6-214 0,-68 10-259 16,-8 3-418-16,0 0-185 0,-8-2-65 15,0 0 99-15,-2 0 290 0</inkml:trace>
  <inkml:trace contextRef="#ctx0" brushRef="#br0" timeOffset="65846.2219">22709 11630 32 0,'0'0'116'16,"0"0"-61"-16</inkml:trace>
  <inkml:trace contextRef="#ctx0" brushRef="#br0" timeOffset="66365.901">22729 11721 82 0,'-4'0'356'16,"0"0"44"-16,2 0 31 0,-2 0-104 0,2 1-85 0,2 0-25 15,-4 3 11-15,-1-4 20 0,5 1 15 16,-2-1 6-16,2 2-1 0,0-2-9 16,0 0-5-16,2 0-1 0,3 0-3 0,1 0 3 15,0-2 12-15,4 1-8 0,5-3-25 16,-3 3-32-16,5 0-35 0,-1-2-32 16,5 1-15-16,0-1-2 0,-3 0 5 0,7-2 7 15,2-2 4-15,-4 2 1 0,4-4-13 16,-9 4-17-16,7-1-23 0,-6 0-29 0,-3-2-18 15,1 4-16 1,-7-3-6-16,7 0-5 0,-9 1-16 0,-8 6-5 16,-4-2-3-16,0 4-10 0,2 0-52 15,-9-1-143-15,5 1-260 0,-8-2-372 16,3-2-318-16,3-1-92 0,0-6 77 0,8-3 238 16,0-4 363-16</inkml:trace>
  <inkml:trace contextRef="#ctx0" brushRef="#br0" timeOffset="66908.2991">23581 11171 271 0,'9'-11'488'0,"-7"-5"55"0,6 3 38 0,-8 1-192 15,6 3-144-15,-6-3-65 0,2 3-27 16,-4 0-6-16,-2 2 18 0,2 2 16 0,-8 1-3 16,-5 2-12-16,5 2-21 15,-15 7 70-15,6 0-119 16,3 3 4-16,-1 2 7 0,5 3 10 0,-3 2 2 15,-28 43 255-15,35-41-266 16,-3-2 22-16,5 3-2 0,-2-6-22 16,8-1-14-16,0 1 0 0,0-3-19 15,4 4-14-15,0-5-3 0,4 2 22 0,1-6 6 16,3 3 7-16,5-1 10 0,3-2 6 16,1-3-3-16,-2 1 10 0,3-2-10 0,3 1 8 15,-6 1 5-15,1-1-15 0,1 2 3 0,-8 0 1 16,1 0-24-16,-4 2-9 31,-1 52 224-31,-18-43-271 0,-5 0-12 0,-7 0-4 16,3 2-5-16,-9 0 0 0,0 2-4 0,0-4 0 15,4 1-2-15,-2-4 0 0,7-1-2 16,3-3-1-16,5-4-6 16,2-2 0-16,-1 0-70 15,26-14-1288-15,-3-1 153 0,-1 0-175 16,3-6 49-16,5-4 194 0,2-2 375 15</inkml:trace>
  <inkml:trace contextRef="#ctx0" brushRef="#br0" timeOffset="67743.7824">23927 11415 102 0,'-4'-2'406'16,"-1"-1"67"-16,5-2 53 0,-2 3-86 15,2-3-116-15,-4 0-55 0,4 2-10 16,0-1 17-16,0-1 29 0,0 0 26 0,0 2 11 16,0 1-7-16,0-2-33 0,4 1-45 15,-4 0-34-15,0 0-27 0,0 1-29 0,0 1-25 16,0 1-28-16,0 1-23 0,0 2-17 15,0 3-1-15,0 2 2 0,0 4-1 16,-4 3-4-16,2 1-14 0,2 19 14 16,2-15-32-16,2-4 6 0,-2 2 1 15,3 0 4-15,-1-1-3 0,2 1-16 16,-4-3-12-16,2 1-7 16,6 9-1-16,-8-16-8 0,3 1-2 0,-1-5 0 15,-4 1 1-15,0-2 2 0,0-2 4 0,0 0 11 16,0-2 35-16,-4-2 17 0,-1 0 8 15,-1 0-1-15,4-4-2 0,-8-1-35 16,4-4-16-16,-11-13 0 16,-1-8-17-16,11 14-6 0,1-1-2 0,0-4 0 15,0-3-1-15,2 1-1 0,-1 0 1 16,5-4-1-16,0 1 1 0,0 3-1 16,5 5 0-16,-1 2-1 0,2 6 2 0,-4 1-3 0,6 4 4 15,-2 4-4-15,5 1 3 0,-1 5-1 16,-2 3 0-16,7 4 0 0,-5 4 3 0,7 1 2 15,-5 5-2-15,5-2 0 0,-1 1 1 16,5 1-2-16,0-4 2 0,-3 2 2 0,7-4-2 16,-6-1 1-16,1-3 0 0,1-3 2 15,-2 0-2-15,-3-2 0 0,-1-1 3 0,-3-1 4 16,-2-2 2-16,-3 1 2 0,1-4 21 0,-2 1 18 16,-6 0 16-16,0-2 9 0,0-2 4 15,-6-3-16-15,2 0-12 0,-2-4-17 0,-3-2-9 16,3-1-3-16,0-1-5 0,0-3-4 15,-1-4-4-15,-1 3-1 0,0-22-1 16,4 21-8-16,0-12-6 16,2 22 0-16,2 0-9 0,0 6-1 0,0 1-10 15,0 7-52-15,2-1-224 0,-2 5-427 0,8-5-472 16,-8-2-209-16,6-2-43 0,4-7 182 16,-1-5 409-16</inkml:trace>
  <inkml:trace contextRef="#ctx0" brushRef="#br0" timeOffset="71788.3144">17007 8425 20 0,'-4'-9'391'16,"-1"-2"81"-16,-1-4 55 0,2 1-38 0,-2-1-153 15,4 3-75-15,-6-2-43 0,1-1-11 0,1 1 23 16,0-3 10-16,-4 2 1 16,-1-3-11-16,1 2-13 0,-2 0-39 0,1 0-36 15,-3 2-16-15,5 1-7 0,-7 0-16 16,6-2 1-16,-7 3-2 0,3 1-15 0,-3-1 9 15,5 1 5-15,-5-1-18 0,0 0 12 16,-3 2 7-16,3-2-25 16,-3 0-11-16,1 0 1 0,-2 0-12 0,1 2-6 0,-3-2-6 15,0 2 1-15,-4 0-9 0,2 1-16 16,1-2-3-16,-3 2 10 0,0 0 4 0,-4 2 7 16,4 1 0-16,-6 2-3 0,-4-1-15 15,1 3-6-15,-5 2-5 0,-2 0-2 16,3 3 16-16,1 1 10 0,-4 3 7 0,1-2 0 15,-1 2-2-15,4 0-11 0,-1 1-16 16,-1 1-1-16,6 0-2 16,-42 11 23-16,42-7 2 0,8 2 4 0,-2 0 4 15,-2 3 0-15,8-1-13 0,-3 3-5 16,7 1-6-16,-6 1-2 0,6 2 4 0,-1 4-4 16,-1-2 1-16,3 3 5 0,1 3-1 15,-4 1 1-15,1 0 1 0,7 2 0 16,-3 0-2-1,-34 115 130-15,40-110-93 0,1 3 0 0,3-2-15 16,4 3-21-16,-2 0-9 0,0 1-4 16,2 1-6-16,-2 0 1 0,2 0 2 0,2-2-2 15,0-5-2-15,0 2 2 0,0-2 0 0,0 2 2 16,6-3 1-16,-4 2-2 0,6-2 1 16,-2 0 2-16,5-1 3 0,1-2 4 15,3 2 1-15,1-5 4 0,3-1 29 0,6 1 17 0,-7 0 7 16,13-2 4-16,-4-2 3 0,2 0-33 15,2-1-22-15,-2-2-9 0,2-3-5 16,-2 1-2-16,2-3-2 0,25 20 10 16,-25-23-6-16,-2 0 37 0,4-2 25 15,0-1 9-15,2-2 5 0,-2-4 2 0,2-1-35 16,7-2-22-16,-5 0-24 0,-2-3-6 0,9 0 0 16,-3-2 0-16,2-2 0 0,-3 0 0 15,-1-1 0-15,2-2 0 0,-1 1 0 0,-3-1 0 16,-2-2 0-16,0 1 0 0,0-1 0 15,-2-1 0-15,3-1 0 0,-3 0 0 16,0 1 0-16,-4-4 0 0,4 3 0 0,-2-6 0 16,-2 2 0-16,2 0 0 0,-2-2 0 15,-2 0 0-15,31-15 0 0,-36 13 0 0,1-1 0 16,4-1 0-16,-2-1 0 0,-7-1 0 16,7-1 0-16,-2-5 0 0,-4-4 0 0,5-3 0 15,-5-5 0-15,2-3 0 0,-1-3 0 16,-7-6 0-16,3-2 0 0,-1-2 0 0,-3-3 0 15,3-4 0-15,-7-3 0 0,0 0 0 16,3-5 0-16,-9 3 0 0,2 3 0 0,-4-1 0 16,0 3 0-16,0 5 0 15,-6 4 0-15,-3 3 0 0,-1 3 0 0,-7 6 0 16,-18-33 0-16,10 43 0 0,7 3 0 16,-9 0 0-16,0 4 0 0,0 2 0 15,-23-13-75-15,30 20-1308 0,7 0-282 0,-1-1-5 16,12-3 145-16,4-6 315 15,14-8 661-15</inkml:trace>
  <inkml:trace contextRef="#ctx0" brushRef="#br0" timeOffset="75171.2354">24063 8157 42 0,'2'-4'260'0,"2"-1"34"0,1 0-15 15,-3 2-83-15,2-1-56 0,2 1-31 16,4 1-12-16,-4 1-2 0,5-1-3 16,-1 2-9-16,7 0 1 0,-7 2-7 15,7 1-8-15,-1 0-16 0,-3 5 22 0,3-1-4 16,-1 2-6-16,1 1 0 0,1 1-2 0,-5 1 6 15,5 0-2-15,-3-1 0 0,-2 4-1 16,3-3-3-16,-3 2 3 0,3 3 18 16,-7-2 10-16,2 3 4 0,1 2 0 15,-5 0-29-15,2 1-34 0,-6 4 37 0,2 0 47 16,-4 1 19-16,0 0 11 0,-4 1 4 16,2 0-52-16,-2-1-52 0,0-1-24 15,-4 28-1-15,-3 0-13 16,3-28-8-16,6 2 3 0,-4 0 47 15,-2 0 53-15,1 0 22 0,-3-1 11 0,8 0 6 16,-8-1-48-16,3-1-48 0,-3 2-26 16,4-3-8-16,-2 1 44 0,-1-2 62 15,1 1 28-15,6 0 15 0,-6 2 4 0,6-1-47 16,2-1-63-16,0 1-29 0,0-1-13 16,0 1-6-16,2 0-1 15,16 24 95-15,-9-22-34 0,1-1 5 0,4-1-2 16,-1 0-34-16,1 2-18 0,3-3-9 15,-5 1-2-15,5-1-1 0,-3 0 0 0,3-4-1 16,-9 3-1-16,7-3-2 0,-5-2-3 16,0 0 0-16,-4 0 0 0,-3-2-2 0,5-4 1 15,-8 2 2-15,0-4 1 0,0-1 3 16,-8 1-2-16,5 3 2 0,-3-4-2 16,-4 1 1-16,-17 11 3 0,10-10-5 15,1 1 2-15,-5 1-2 0,5-1-1 16,-1 2 1-16,3 0-4 0,1 2 1 15,3 1 1-15,0 0 0 0,3 0 53 0,-3 2 26 16,8 5 16-16,-6 1 7 0,6 3 42 16,2 2-27-16,-4-1-13 0,4 39 88 15,4-31-140-15,-2 2-19 0,6 3 21 0,-6 2 11 16,8 1 4-16,-3 3 3 16,7 1-2-16,-2 2-29 0,3 2 13 0,2 4 7 15,-1 3 7-15,-4-1 1 0,9 1 30 16,0 2 9-16,31 107 21 0,-36-114-131 15,3-1 0-15,-3-3 0 0,1 0 0 16,-5-2 0-16,3-3 0 0,-3 4 0 0,0-3 0 16,-1 0 0-16,-3 0 0 0,-2-2 0 15,-4 0 0-15,2 1 0 0,-8-4 0 0,2-2 0 16,-8 0 0-16,-5-4 0 0,-3-2 0 0,-3-4 0 16,-6 0 0-16,0-5 0 0,1-5 0 15,-3-2 0-15,-2-3 0 0,2-5 0 16,-2-3 0-16,-3-10-738 0,-1-4-780 0,-2-14-168 15,-4-7 76-15,6-10 263 0,-7-6 455 16</inkml:trace>
  <inkml:trace contextRef="#ctx0" brushRef="#br0" timeOffset="75680.9159">22872 12368 1150 0,'-29'10'740'0,"2"-8"30"15,2 3-258-15,13-3-187 0,6-2-89 0,6-2-17 16,6-3 28-16,6-2 45 0,9 2 12 0,6-2 1 16,2 0-2-16,12-2-26 15,5-3-27-15,12 0-38 0,2-1-7 0,10-2-21 0,6-2 3 16,3-1-25-16,8 0-19 0,8 0-43 15,0-3-19-15,6 1-24 0,-5 1 0 16,5 0-1-16,85-19 70 0,-89 21-51 16,-8 0-12-16,-2-3-9 0,0 5-4 0,-11 0-23 15,-5 4-14-15,-11-3-9 0,-11 2-4 16,-7 4-3-16,-13 0-2 0,-5 4-3 0,-15 1-2 16,-1 3-4-1,-12 1 0-15,-126 30-559 16,80-23 94-16,-6 3-250 0,-8-2-269 15,-6 0-196-15,-3 0 4 16,-82 10-724-16,72-9 1371 0</inkml:trace>
  <inkml:trace contextRef="#ctx0" brushRef="#br0" timeOffset="75986.7271">23203 12280 419 0,'-33'30'816'0,"6"-9"124"0,2-7 55 15,19-8-160-15,10-2-371 0,8-5-239 16,19-5-121-16,13-6-17 0,8-3 48 0,12-5 50 15,10-1 52-15,3-3 55 0,9 3 17 16,3-5-22-16,4 4-17 0,1 2-20 16,1 0-25-16,-2-1-27 0,-4 3-35 0,4-2-24 15,-2 4-25-15,-4-1-31 0,-5 3-23 0,-7 3-21 16,-9 3-17-16,-10 3-16 16,35 0-6-1,-21 6-15-15,-60-1 8 0,-3 0 1 0,-7 2 1 16,0 0 1-16,-4 0 1 0,-3 0 1 0,-3 0-3 15,0 0 1-15,-3-4-2 0,-3 2-2 0,-1 0-3 16,-4-1-3-16,1 0-4 0,3-1-57 16,-1-2-134-16,1-3-194 0,-8-5-314 0,9-8-439 15,-3 0-195-15,0-8 23 0,7-9 146 16,0-1 296-16,-5-9 435 0</inkml:trace>
  <inkml:trace contextRef="#ctx0" brushRef="#br0" timeOffset="80204.088">16748 8115 283 0,'0'-7'344'0,"0"2"39"16,0 0-63-16,4 2-76 15,-4 1-36-15,0-1-9 0,0 1-11 0,0 0-22 16,4 1-34-16,-4 1-34 0,0 0-34 0,0 0-18 15,3 1-9-15,-3-1 11 16,6 4 76 0,8 1 34-16,-3-5-70 0,-9 3 0 0,12 1-5 15,3 1 110-15,-7-2-87 0,0 0 20 16,3 2-5-16,-1-1 10 0,3 0 54 0,-3 1 6 16,5 0-11-16,-1 0-7 0,3 3-33 15,-7 0-64-15,1 0-26 0,3 4 28 16,-6-1 15-16,5 1 6 15,-3-1 1-15,3 2-7 0,-5-1-20 0,-2 0-6 0,7 0-7 16,-5 2 0-16,-1-5-2 0,-1-1-28 16,2 2-10-16,-2-1-6 0,1 1-3 0,-3-2 1 15,0-1-2-15,-2 2-2 0,2-2 1 16,-1 3 2-16,-3-2-4 0,2 1-1 16,-2 3 3-16,2-2 0 0,0 0-3 0,-2-1 4 15,2 0-2-15,-4-1-1 0,2 2-1 16,-2 0 0-16,5-3-4 0,-1 2 3 15,-4 0-3-15,2-2-3 0,-2-1 2 0,4 0 1 16,-2 0-4-16,-2-1 4 0,4 2-4 0,-4-1 4 16,4 1-4-16,-4-5 4 0,0 3-2 15,0-3 4-15,2 1-3 0,-2-1 2 0,0-4 0 16,-2 2 1-16,2 0 57 16,0-3 39-16,0 3 23 0,0-2 10 0,0-3 2 15,0 0-54-15,0-4-38 0,-4 1-20 0,0-2-13 16,2-1-1-16,-2-2-5 0,-2-3 0 0,-1-1-5 15,1-1-2-15,-4 0 2 0,-1 0-2 16,1-1 0-16,0 1 2 0,-3 2 1 16,-1-1 0-16,-30-35-2 15,28 34-1-15,-1 3 3 0,5-1 0 0,-9 0 3 16,1 1-6-16,1 0 5 0,2 0-2 16,-7 1-2-16,5 1 2 0,-2 0 2 0,1 1-2 15,1 1-2-15,-6-1 2 0,7 3 2 16,-3 0-4-16,0 0 2 0,3-1 2 0,1 1-4 15,-4 0 2-15,1 1 0 0,1-2 0 16,3 3 3-16,-9-3-2 0,8 0 0 16,-1 2-3-16,-1-1 2 0,2 0-1 0,-1 0-1 0,1 1 5 15,-3 0-1-15,3 0-2 0,-4 0 5 32,-14-5-4-32,-8 6 3 0,6 4 4 0,20 3-3 15,-4-2-1-15,1 1 2 0,3-1-4 0,1 2 2 16,-3 0-3-16,-16 0 1 15,18 2 1-15,1-2 1 0,-1 1-3 0,1 1 2 16,-1 1-2-16,-4 0 3 0,5 0-4 16,-1 0-1-16,1 0 2 0,-1 0-5 0,1 2 1 15,-1 0 2-15,-4 2 0 16,5-3-1-16,3 2 2 0,-34 9 3 16,30-10-3-16,1 0 3 0,3 1-3 15,-3 0 4-15,1 0-3 0,-1 2 1 0,3-3 0 16,-3 4 3-16,-1-1 0 0,1 1 2 0,-3 0 0 15,1 0 0-15,1 2-2 0,0-2 0 16,1 1 2-16,-1 3-2 0,1-4 4 0,-3 4-2 16,3 0-3-16,-1-3 3 0,5 3-4 15,-3-1 2-15,3 0 1 0,1 0-5 0,-1 1 0 16,2 0 3-16,-1 2-3 0,1 1 1 16,0-3 0-16,-1-1 0 0,3 2 3 15,0 1-2-15,-15 32 9 0,17-30-6 16,0 1-2-16,2 2 4 0,-3-1-1 15,3 0-2-15,2 1-4 0,-6 2 0 0,6-2-1 16,-2 0 3-16,2 3 1 0,-3-4 1 16,1 3 3-16,4 0-2 15,0-1-2-15,-2 25 9 0,2-24-8 0,0 1 1 16,0-1 1-16,0 1-2 0,0-1-3 0,-4 2 1 16,4 0-2-16,0 0 3 15,0 2-2-15,4 52 8 0,-4-53-8 16,0-1-2-16,2 2 0 15,-2-1-2-15,0 1 4 0,9-1 3 0,-7-1-2 0,2 2-3 16,-2-4 4-16,6 0 0 0,-6 2-1 0,9-5 0 16,-5 2 5-1,10 18 1-15,17 17 0 0,-22-37-2 16,3-1 0-16,-3 0 2 0,-3 2-4 16,6-3 0-16,-1 1-1 0,-3 2-1 0,4 0-1 15,-5-3 2-15,5 4-1 0,-3-1 0 16,1-3-3-16,-2 3 2 0,5-2-2 0,-7 0 2 15,7 1 1-15,-5-4-2 0,6 0 1 0,-5 1 1 16,5-3-1-16,-7-2 2 0,7 1 1 16,-1-2-1-16,-3 0 2 0,5-2-1 15,-7 3-3-15,6-4 1 0,-1 3-3 16,12 9-3-16,-17-11 2 0,-2 2-1 0,7-1 3 16,-3 0 1-16,-1 0-1 0,3 0 1 15,-6 1 0-15,3-1-2 0,3 1 2 0,-1 0 1 16,1-1-2-16,-6-2-1 0,7-1 3 15,-3 0 0-15,3 0-2 0,-3-2-1 16,13 6 2-16,-13-5 0 16,1-1-2-16,47 1 18 15,-42-5-11-15,-1 3-2 0,-1-3 0 0,1 2-5 16,2 0 3-16,-3-1-1 0,5-1 1 16,0 0-3-16,-5 0 2 0,5 0 0 0,-5-1-2 15,1-3 5-15,1 1-2 0,-1 1 3 16,4-1-2-16,-5-1 1 0,5-1-3 0,-2-2 1 15,-1 0 2-15,-1 0 10 0,-1-2 7 16,1 1 2-16,-1 0 4 0,1-4-6 16,-1 4-8-16,1-3-4 15,31-19 7-15,-32 18-11 0,1 0 3 0,-1 2 3 16,-3-2 1-16,7 1 4 0,-3 0 1 0,3 0-6 16,-3 2-3-16,0-2-4 0,-1 2-5 15,1-1 0-15,-1-1 0 0,1-1 0 16,-1 0-2-16,1-1-3 0,-1 0-3 0,-1-1-2 0,1-1-8 15,-3-3-8-15,1-2-102 0,-1-4-271 16,-7-4-568 0,-2-7-316-16,-10-48-1516 0,-2 32 1665 0,1-5 554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46:50.012"/>
    </inkml:context>
    <inkml:brush xml:id="br0">
      <inkml:brushProperty name="width" value="0.05292" units="cm"/>
      <inkml:brushProperty name="height" value="0.05292" units="cm"/>
      <inkml:brushProperty name="color" value="#FF0000"/>
    </inkml:brush>
  </inkml:definitions>
  <inkml:trace contextRef="#ctx0" brushRef="#br0">7224 9238 42 0,'-4'2'282'0,"-2"1"26"16,2 0 17-16,-2 1-120 0,4-1-51 15,-2 2-3-15,-1-2 26 0,-1 0 25 0,4-2 19 16,-2 0 9-16,0 2-3 0,4-1-4 16,-2 0 7-16,2-2 11 0,-4 0 8 15,4 0 2-15,0 0-25 0,0 1-42 16,0-1-50-16,0 2-49 0,0 0-44 0,0-2-19 15,0 0-11-15,0 0 26 0,0 3 11 16,0-3 6-16,0 0 4 0,0 0-1 16,0 0-29-16,0 2-11 0,0-2-14 15,0 0-3-15,0 0 2 16,0 0 74-16,0 0 57 0,6-2 29 0,2 2 18 16,-6-3 10-16,4-1-67 0,5-1-53 0,-1 0 8 15,0-3 3-15,3-1 1 0,1-1-3 16,-1 0 1-16,3-2-41 0,1 0-15 15,-1-2-12-15,3 0-6 0,-2 1-3 0,-1-2 2 16,1-1-1-16,1 0 2 0,3-2 2 16,0-1 4-16,5-3 42 0,-3 0 21 0,4-4 8 15,2-1 1-15,48-39 31 16,-36 31-98-16,4-5-11 0,3 0-4 16,2 0-1-16,3-4-1 0,1-3-1 0,2 3 2 15,2 0 2-15,-2 1 0 0,0 2 0 16,-3 1-3-16,1 2 0 0,2 0 2 15,-2 1-4-15,4-1 4 0,-7 0-2 0,3 1 0 16,4-3 0-16,-6 2-2 0,2-2 2 16,3 2 0-16,-5 0 2 0,2 0-4 15,-4-1 4-15,1 2 0 0,-5-1 1 0,-3 3-1 16,-1 3 0-16,-3 2-4 0,-2 0 2 16,25-21 0-16,-35 27 0 15,-4 3-1-15,20-17-3 0,-22 22 2 16,-5 1 0-16,1 1 2 15,-3 0 4-15,20-15-4 0,-18 15 3 0,1-1-2 16,3-2-3-16,-3 1 4 0,-1 0-1 16,-3-2-3-16,3 1 2 0,1 1 2 0,-1 0 0 15,1 0-2-15,-3-2 0 0,-1 3-2 16,3 1 0-16,-5 2-1 0,3 2 2 16,-1 0 1-16,-3 1 0 0,0 0-1 0,1 1 3 15,-3 1 0-15,0 0-2 0,-6-1 1 16,7 1 3-16,-7 2-6 0,4 0 0 15,-2 1 2-15,0 1-1 0,-2-3-1 0,4-2 4 16,3 1 0-16,-1-1-3 0,0-2 0 16,5-2-1-16,1-2 2 0,3-1 0 15,-1 2 0-15,-3-1 2 0,3 3-4 0,-1-2 2 16,-3 3-1-16,2 2 0 0,-1 1-1 16,-3 1-1-16,1-2 2 0,-5 4-2 0,0-1 4 15,0 2 0-15,-6 1-1 0,4 2-1 16,0-2 0-16,-4 2 2 0,0 0-2 15,0 0 2-15,0 0 1 0,0 0-2 0,0 0 0 16,0 0 0-16,0 0 0 0,0 0-1 16,0 0 1-16,0 0 0 0,0 0 1 0,3 0-1 15,3-1 4-15,-2-1-8 0,2-1 4 16,2 2-1-16,-6-2 0 16,13-1 3-16,-9 3-2 0,0-1 1 0,1 1-2 15,-1-3 1-15,2 3 0 0,-6-1 0 16,2 0-1-16,0 0 2 15,5-1-3-15,-1 0 1 0,-2 2-1 0,0 1 1 16,5-2-1-16,-1 1 5 16,2-2-1-16,3 0-1 0,20-5 1 15,-10 4-1-15,2-2 2 0,-2 1-7 0,6-3 4 16,-3-1 4-16,8 1-4 0,-3-1 0 16,-4 2 0-16,4 3 2 0,2-3-4 0,-2 1 2 15,2-2 2-15,-2 2-1 16,9-2-2-16,-3 3 2 0,42-2-4 0,-42 2 3 15,2-2 0-15,3 0 0 0,-1 1 3 16,-2 2-3-16,3-1 1 0,-1 2-1 16,1-2 2-16,-3 3 0 0,-2-1 1 0,-1 1-2 15,-1 1 1-15,-2 2 0 0,-2 1-2 16,2 1 2-16,58 7 6 16,-66-4-3-16,2 2 3 0,-2 0 33 15,-4 1 25-15,4 1 7 0,0 0 5 16,-5 1 0-16,5-2-35 0,0 1-21 0,0-1-11 15,0 2-5-15,0 0-2 0,0-2 0 16,0-1 2-16,-1 3 0 16,26 7 3-16,-25-7-7 0,0 0-1 0,0 2 2 0,-4-2 3 15,8 3 2-15,-5-2 20 16,3 0 21-16,2 2 11 0,-2 1 2 0,4-2 0 0,3 0-17 16,-3 0-24-16,-4 1-6 0,8 0-7 15,0-1-3 1,36 10 8-16,9-1 0 0,-38-13 20 0,-1 2 11 0,-2-4 4 15,3 1 3-15,-1 0-3 0,-3 0-23 16,3 0-13-16,0-1-4 0,40 11 0 16,-39-7-5-16,-3-1 0 0,2 2-2 15,-3 0 0-15,-1 0 1 0,2 2-2 0,3-1 0 16,-9 1 1-16,6-3 1 0,-6 2 1 16,7-1-2-16,-9 3 0 0,4-2 0 0,-4 1 0 15,0-1-2-15,-4-1 1 0,4 2-1 16,3 0 2-16,-7-2-2 0,2-1 1 0,-3 3-1 15,4-2 0-15,-6 0 1 0,3 2 0 16,-2-2 1-16,0 1 1 0,0 0-1 0,2-1 0 16,-2 0 2-16,4 1 0 0,-2-1-2 15,29 5 1 1,2 1 0-16,-31-7-2 0,2-3-2 0,-2 1 4 0,2 1-1 16,-2-3 1-16,2-1-1 0,-2 1 1 15,2 1-4-15,-2-2 4 0,-3 2-4 0,5-2 2 16,-4 2 3-16,2 1 0 0,-2-1-3 15,0 1 2-15,2 2-4 0,-2 1 0 0,0 0 2 16,4-1-1-16,2-2 2 0,-4 1 1 16,6 0-2-16,-2-2 2 0,0 2-2 15,-4-1 2 1,4 0-2-16,98 18 0 0,-98-20-2 16,2-2 2-16,58 13 2 15,-66-12 1-15,2 1 0 0,2 0-3 0,-4-1 0 16,2 1 0-16,2 0 0 0,-2 1 0 0,2 1-1 15,2-1 2-15,-4-1 1 0,4 4-2 16,0-4 1-16,2 1 2 0,-2-1 0 0,-4-2-3 16,4 0 0-16,-2 3 0 0,2 1 0 15,-4-1 0-15,6-1 2 0,-2 2-2 0,0 0 1 16,1-1-2-16,-1 2 0 0,-2 1 1 16,2-3 2-16,33 15 1 0,-33-14-1 15,0 2-1-15,0 0-1 0,9-2 1 16,-9 3 1-16,6-4-1 0,2 2 1 0,-6 0 0 15,7 0 0-15,-3 1 1 0,0-1 0 0,5 1-3 16,-1-1 1-16,1-2-2 0,-3 1-2 16,3-2 5-16,-5 0-2 0,0 0 1 0,2 1 0 15,-1 0 1-15,-1 0-2 0,4 0 2 16,1-1-2-16,-1-1 3 0,-1-1-1 16,1 2 1-16,-1-1-2 0,-1-1-1 15,2 0 0-15,-5 0 0 0,3 0 1 0,0 2-1 0,3-2 0 16,-5 0 0-16,4 0-1 0,1 0 2 0,-1-3-2 15,1 1 2-15,-1 1-2 0,-4-1 2 16,5-1-2-16,-7 3 1 0,0-1 0 16,-4 2 1-16,34 8-1 0,-34-6 0 0,0 1 1 15,2 3 2-15,-2-2-2 16,-4 0-1-16,35 11 3 0,-35-11-3 16,-2 0 0-16,4 0 0 0,-4-1 2 0,0-1-2 15,-5 1 0-15,5-2 3 0,0 0-3 0,-4 1 2 16,4-2-1-16,-4 0 0 15,-1 1 1-15,3 0-2 0,-6-2 0 0,-3 3 0 16,5 0 0-16,-4-2 0 0,3 0 0 16,-7 0 3-16,3 1-3 0,1-2 1 0,-3 0-1 0,-1 2-1 15,1-2 1-15,-4-2 1 16,-1 2-1-16,-1-1-4 0,-2-4 2 0,-4 3-7 16,7-2-39-16,-9-1-145 0,0-4-244 0,-11 0-466 15,1-4-400-15,-11-11-146 0,-6-10 59 16,2-17 212-16,-18-10 447 0</inkml:trace>
  <inkml:trace contextRef="#ctx0" brushRef="#br0" timeOffset="1310.8959">11412 5141 253 0,'-2'-10'368'0,"2"0"68"0,0 2-21 15,-4-1-76-15,4 2-41 0,0-2-28 0,4-1-23 16,-2-2-16-16,3-1-9 0,-1 1-5 0,2-1-18 16,0 0-31-16,0-2-3 0,1 3 5 15,1 0-1-15,-2 2 15 0,0 0 7 16,0-1-26-16,3 1-50 15,-7 0-9-15,-2 1-19 0,4 4-11 0,-2 0 32 0,-2 3 18 16,-2 1-17-16,-2-1-13 0,4 2-6 0,-2 2-40 16,-7-1-22-16,7 1 1 0,-6 1 5 15,6-1 3-15,-2 0 1 0,2 1-3 16,-6-1-10-16,8 0-11 16,-3-2-4-16,-1 0 7 0,4-2-9 0,0 0 37 15,0 2 16-15,-2 0 9 0,2-3 2 0,0 3 1 16,0 0-33-16,0-2-16 0,0 0-8 15,0 1-6-15,0 1 18 0,-4 0 26 16,4 0 17-16,0 1 5 0,0-1 8 0,0 0-20 16,-4 0-24-16,4 0 1 0,0 2 8 15,0-2 6-15,0 2 3 0,0-2-4 0,-2 0-20 16,2 0-14-16,-4 0-9 0,4 3-3 0,0-3-3 16,0 0 1-16,0 4-1 0,0 1 29 15,-2 2 19-15,2 3 9 0,0 4 7 16,0 4 24-16,0 3-14 0,-4 6-6 0,-1 1 17 15,5 5 11-15,-2 3-8 0,-2 3-6 0,0 2 1 16,2 0-14-16,-2 0-6 0,2 1-60 16,2 1-8-16,0-2 0 0,0 5 0 0,0-3 0 15,0 3 0-15,0 0 0 0,2 1 0 16,-2-2 0-16,0 0 0 0,0 0 0 0,0 1 0 16,0-1 0-16,0 4 0 0,0 0 0 15,0-1 0-15,0 0 0 0,-2 0 0 16,-2 47 0-16,4-47 0 0,-4-2 0 0,4-2 0 15,-3-1 0-15,3-4 0 0,0-3 0 16,3-4 0-16,-3-3 0 0,4-3 0 0,0-2 0 16,-2-1 0-16,2-4 0 0,-2-2 0 15,2-3 0-15,0 1 0 0,-4-1 0 16,2-2 0-16,-2-3 0 0,0-1 0 0,0-2 0 16,5-4 0-16,-5 2 0 0,0-4 0 0,0 0 0 15,-5-2 0-15,5-2 0 0,0-1 0 16,0-2 0-16,0-2 0 0,0-2 0 0,5-6 0 15,-1 0 0-15,-2-1 0 0,2-2-616 0,-2 0-312 16,2-2-172-16,-4 1-187 0,-4 1-2 16,2 5 128-16,-4 1 239 0,-3 6 282 15</inkml:trace>
  <inkml:trace contextRef="#ctx0" brushRef="#br0" timeOffset="1580.6616">11264 6448 468 0,'-5'-3'627'15,"3"-4"88"-15,-2-1 83 0,0 3-197 0,2 3-86 16,2 0-27-16,-4 2-20 0,4 0-48 16,-4 2-87-16,4 0-99 0,4 5-63 0,0 3-41 15,-2 2 20-15,2 6 11 0,2 1 16 16,1 3 5-16,3-3-3 0,4 2-46 0,-5-1-26 16,5-3-16-16,-1-3-15 15,1-2-5-15,32 8 204 0,-30-23-157 16,3-5 2-1,20-25 102-15,-16 9-141 0,-3-6-32 0,3-5-20 0,-6 0-27 16,3-3-2-16,-3 4 0 0,-5 4 0 16,-1 5-8-16,-5 8-224 0,-2 4-380 0,-4 13-602 15,0 0-267-15,-4 5-90 16,8 4 133-16,-4-9 359 0,21 3 589 0</inkml:trace>
  <inkml:trace contextRef="#ctx0" brushRef="#br0" timeOffset="7241.884">7574 9373 18 0,'-17'10'253'16,"1"-2"16"-16,-1 0 7 0,5-1-127 15,-3-2-60-15,5 3-20 0,0 1 14 16,4-4 24-16,-5 2 32 0,3-2 22 16,-2 0 19-16,-1 1 18 0,-11 7 204 15,7-7-202-15,3 2 1 0,-3-1-2 0,-1 1-10 16,-3 0 22 0,-33 17 387-16,36-16-395 0,5-2-35 0,3-1-30 15,-6 0 0-15,12 0-2 16,-7 0 49-16,9-4-112 0,4-2-19 0,3 0 24 15,-1 0 19-15,8-4 9 0,7 0 2 16,-2-3 0-16,3-2-51 0,9-3-32 16,0 0-12-16,3-3-5 0,-1 1-2 15,2-1-2-15,2-1 0 0,6 1 2 0,1-2-4 16,5 0 38-16,5 2 23 0,4-1 16 16,2 1 3-16,0-2 1 0,8-3-35 0,3-1-22 15,-1-3-13-15,7 0-3 16,69-29 7-16,-71 25-12 0,-3 0-4 15,3-3 2-15,-3 3-5 0,2-3 0 16,3 2 2-16,-7 1 1 0,-3 1 0 0,-5-1 1 16,-2 3-1-16,-3 0 0 0,-3 3-2 15,-10 1 0-15,-1 1 1 0,-8 6 1 0,-4-1 0 16,-8 3-1-16,0 1 0 0,-5 4 0 16,-1 1-2-16,-9 1-1 0,3 0 3 0,-1 1 0 15,-4 1 0-15,-2 1 1 0,0 2-1 16,-4-3 2-1,0 3-4-15,0 0 1 0,0 0 2 0,0 3-2 16,0-3 2-16,0 0 1 0,0-3-1 16,2 3 0-16,-2 0-1 0,7-2 3 15,1-1-2-15,-2-1-2 0,4 0-2 0,3 0 1 16,1-4-1-16,3 2 2 0,-1-1-2 16,1-1 2-16,2 1 0 0,1 2-1 15,-3-2-1-15,6 0 1 0,-5 4 0 0,1-2 2 16,1 1 2-16,1 0-1 0,-4 0-1 15,-1 2 1-15,-3-1 1 16,20-2-6-16,-6 0 4 0,-11 3-2 16,-1 1 4-16,1-1-2 0,-5 1 0 0,5 1 1 15,-8-2-1-15,11 4-1 0,-7-2 2 16,5 0 0-16,-1 0-2 0,1 0 1 16,6 0 0-16,-3 0 0 15,3 0-1-15,56 0 1 16,-50 0 1-16,2 0-2 0,2-2-2 15,2 2 1-15,50-3-5 0,2-1 7 16,-44 3 2-16,0-1-2 0,3 2 3 16,2 0-1-16,-5 0-2 15,7 0 0-15,-1 0 0 0,1 3-2 0,8-2 2 0,-6 2 2 16,7 2-4-16,4-1 5 16,-3 2-1-16,2 2 4 15,198 19 3-15,-190-22-9 16,3 0 3-16,3 2-5 0,5-2 6 15,2 0 0-15,80 2 5 0,-76-4-3 0,-2 1-2 16,-7 0 55-16,7 0 37 0,2 1 17 16,-8 0 6-16,5 0 3 0,-1-1-53 15,-2 3-42-15,-3-2-15 0,-1 3-7 0,1 1-4 16,-5 0 0-16,3 1-1 16,1 0-3-16,76 15 4 0,-77-11-1 0,-1-1 1 15,-5 2 4-15,1 0-4 0,-3-2-1 0,2 4 1 16,0-2 1-16,5 0-3 0,63 15 5 15,-67-15-2-15,-3 0 2 0,-6 2 2 16,4-3-4-16,-6 3-1 0,4-1-1 16,0 0-1-16,-4 0 0 0,0 1 2 0,2 0-1 15,3 0 3-15,-1-1-2 0,-2 1 3 16,-2 0-2-16,0 1 0 16,0-3-2-16,173 42 5 0,-173-44-4 15,0 0-1-15,9 1-1 0,-9-1 1 16,2-3 1-16,57 8 1 0,-54-11-2 15,-1 1-2-15,-2-3 1 0,2 0-1 16,-2 0-2-16,6-1 5 0,-2-1 3 16,1 0-2-16,67 4 8 0,-72-4-8 0,2 1-2 15,0-1 0-15,-2 2-4 0,-2-1-2 16,4 1 3-16,0-1 2 0,-1 0 2 16,3 1 2-16,2-1-1 0,-6-2 4 0,-2 1-4 15,0-1 0-15,0 2-4 0,0 0 2 16,2 1-3-16,-2-1 2 0,-4 1-1 0,4-4 1 15,0 3 1-15,0-1 1 0,4 2-2 16,-4-1 0-16,-4 1 3 16,113 8-6-16,-111-8 2 0,-2 0 1 0,-2-2 2 15,2 2-1-15,1 0 2 0,3 1-2 16,0 0 0-16,2 0 2 0,0 1 0 16,-2 0 0-16,-4 0 0 0,0 0-2 0,4-1 2 0,-2 2-2 15,-2 0 2-15,2-1 0 16,2 1-1-16,-4-3 0 0,64 7-2 0,-63-5 2 15,3-2-2 1,-8 2 0-16,60 1 1 0,-60-3-2 0,1 1 0 0,1-1 24 16,-4 2 22-16,-1-1 7 0,5 1 7 15,-4 0 6-15,4 2-22 0,-5-1-20 0,3-3-10 16,-3 2-5-16,-5-2-3 0,1 1-2 16,-3 0-2-16,1-2 0 0,-8 4-2 0,7-3 1 15,-9 0 4-15,0 0-2 0,0-3 2 16,-2 3-3-16,-6-5 1 0,2 4 2 0,-2-3-2 15,1 1 0-15,-3 0 1 16,-2 1 3-16,14-1-1 0,-18-2-3 0,-3-2 4 16,-4 2-3-16,-3 0 1 0,-1 0 2 0,-2 0-1 15,-4 0 1-15,0 0 1 0,0 0 0 16,-4-3-20-16,-2-1-128 0,-1-1-231 0,-9 0-425 16,-3-6-395-16,-6-5-162 15,-1-11 43-15,-55-71-517 0</inkml:trace>
  <inkml:trace contextRef="#ctx0" brushRef="#br0" timeOffset="12912.3184">18537 8710 221 0,'0'-3'300'16,"0"-1"36"-16,0 1-65 0,2 0-49 15,-2 1-9-15,0 2 8 0,0-2 11 0,0 2-7 16,0 0-20-16,0 0-38 0,0 2-43 15,0-2-42-15,-2 2-30 0,-2-1 0 0,0 1 4 16,2 1 0-16,-2-1 0 0,4-1-3 16,0 0-25-16,0-1-12 0,0 1 39 15,0-1 27-15,0 4 14 0,0-3 4 0,0 1 2 16,4-1-48-16,-4 1-29 0,0-1-15 16,2 1-3-16,-2 1-4 0,0-2-1 15,0 0 1-15,0 1 0 0,0 0 0 0,0-1-1 16,0 1 1-16,0-1 0 0,0 1 2 15,0-2-3-15,0 3-2 0,0-2 1 16,4 0 1-16,0 2-4 0,-4-1 74 0,6 5 112 16,1-4 50-16,-1 2 22 0,4-1 14 15,-4 1-67-15,9-2-109 0,-3 1-51 0,3-1-25 16,-3 0-9-16,5 1-6 0,-3 0-2 16,3 1 2-16,-5-1-2 0,5 1 0 15,3-1-1-15,1 1 0 0,-5 0 0 0,3 4 2 16,6-6-1-16,-2 6 105 15,-1-1 51-15,55 18 402 16,-50-19-467-16,4 1-48 0,-4-1-24 16,33 5-7-16,-31-5-10 0,4-2-1 15,-2 0 0-15,-2 1 0 0,-2-4 4 0,4 3-3 16,-4 0 1-16,-1-2-2 0,-1 1 1 16,2 1-1-16,0-1 0 0,4 2-1 15,-4-2 1-15,0 5-4 0,2-4 5 0,2 2-2 16,-4 3-1-16,2-3 3 15,-3 2-1 1,28 8-2-16,25 6 7 0,-52-16-6 0,0 0-1 16,0 1 0-16,4-1 0 15,-5-1 0-15,-1-1 3 0,6-1-3 0,-2 2 2 16,-2-1 2-16,0 2-2 0,-2-1-2 0,-7-2 3 16,7-1-4-16,-8 1 1 0,-1-1 2 15,-3-1 0-15,1 2-2 0,-1-1 5 16,-9-2-3-16,-4 1-36 0,0 0-150 15,-9-1-321-15,1-1-441 0,-2-3-200 16,-5-2-54-16,3-4 110 0,-5-4 303 0</inkml:trace>
  <inkml:trace contextRef="#ctx0" brushRef="#br0" timeOffset="14338.469">7572 10091 76 0,'-17'-4'308'0,"3"-5"57"15,1 5 53-15,-1-1-89 0,4 2-21 16,3 0 26-16,5 0 18 0,-2-1 15 16,0 0-9-16,4-5-15 15,0 1-30-15,8-11 232 0,-8 11-321 0,2 0-11 0,5 1-26 16,-7 2-39-16,8 2-34 0,-8-1-16 15,0 1-22-15,2 3-12 0,-2-1-9 16,0 2-2-16,4 2-11 0,-2 1-25 16,2-2-8-16,0 4-6 0,9 10 0 15,-7-2 77-15,4 1 41 0,1 0 17 16,-5 3 8-16,8 0 6 0,-3-1-77 16,1 4-36-16,1-4-20 0,1 3-7 0,3-3-6 15,-5 2-2-15,5-3 2 0,1-1-4 16,-1 0 3-16,-1 0-3 15,19 17 6-15,1-1 178 0,-20-15-63 16,1 1 9-16,1 0 2 0,-1-2-70 16,4 1-34-16,-1 1-16 0,-1-1-5 0,-3 2-6 0,5-3 2 15,0 2-2-15,-1 0-3 0,-1-1 0 16,-2 0 0-16,3 0-1 0,-3 1 1 16,-1 1 1-16,-3 0 1 0,1 2 2 0,-1 1 2 15,-3-2 0 1,0 2 0-16,21 47 10 0,-24-47-11 0,3 1 3 15,-2-1-1-15,3 0 1 0,-1 0-4 16,0-2 3-16,3 3 0 0,-3-1-5 0,6-4 1 16,-5 3-2-16,5-2 3 0,-1-2-4 0,1 1 0 15,-3-1 1-15,3-2 1 0,1 0-1 0,-1-1 2 16,1 0 2-16,4 3-2 0,-5-3 0 16,1 2-1-16,-1-1 1 0,1 0-3 0,4 1 0 15,-5 2 0-15,1-4 3 0,5 3-1 16,-1-1 1-16,2-1 3 0,2 3 0 0,-3-4 0 15,5 4 7-15,0-2 61 16,2 1 26-16,-2-2 13 0,31 13 123 0,-31-13-184 16,-2-1-26-16,1 1-13 0,-1-2-7 0,2 1-1 15,-2 1-3-15,0-1 1 0,-2 4-3 16,-1-1 2 0,22 19-4-16,-19-15 2 0,-3-3 2 0,1 3-1 0,0-2 0 15,2 2 2-15,-3 0 1 0,1-2-3 0,2 2 0 16,0 0 0-16,-5-3 2 0,7 3 0 15,-4-5-2-15,2 2 1 16,2 1-2-16,39 32 3 0,-43-35-4 16,-1 2 1-16,-1-2 0 0,0 0 0 0,-3-1 0 15,3 2 3-15,0-1-2 0,-3 0-1 16,3-4 3-16,-4 3-2 16,30 9 4-16,-28-13 56 0,1-1 3 0,1 0-64 15,-2 0 0-15,6-1 0 0,-9-1 0 0,3 1 0 16,1 0 0-16,-3-3 0 0,-3 4 0 15,3-4 0-15,-5 1 0 0,-1 0 0 0,1 0 0 16,-1-2 0-16,-5 2 0 0,4-1 0 0,-2 3 0 16,-1-1 0-16,-1-4 0 15,-2-3-573-15,4-2-2000 0,-10-4 1029 16,-4-7 105-16,-9-9 262 0,3-4 507 16</inkml:trace>
  <inkml:trace contextRef="#ctx0" brushRef="#br0" timeOffset="15513.7402">11439 12416 186 0,'-16'-4'393'16,"5"-3"30"-16,1-1 12 0,2 3-186 15,4-2-120-15,0 2-50 0,-3 1-25 0,7-1-7 16,-2 2 34-16,-2-4 6 15,0 2 2 1,-15-12 130-16,11 11-193 0,0 1 6 16,-7 0 24-16,-5 0 116 0,11 2-29 0,-1 0 3 0,4 1 13 15,-2 0 38-15,1-1-7 0,5 1 26 16,-6 0 25-16,8-1 9 0,-2 1-8 16,2 2-4-16,0 0-53 0,0-3-49 0,0 3-46 15,2 0-45-15,15 0-14 16,-7-2-28-16,4-1 14 0,3 3 37 15,2-4 17-15,1 3 10 0,3-2 4 0,8-4-11 16,-2 0-40-16,4-1-16 16,4-3-8-16,5 1 48 0,1-5 20 0,7-1 13 0,-1 0 1 15,7-3 2-15,4 1-49 0,4-2-28 16,2-2-6-16,9 1-7 0,-5-1 3 0,7 0-6 16,1-1 2-16,3 0-2 0,2-4 1 15,8 6 1-15,-2-5 44 16,2 1 50-16,0 1 21 0,2-2 10 0,-4 1 0 0,2 1-43 15,6-2-46-15,-4-2-21 0,0 5-7 16,4-2-4-16,-4-2-2 0,4 1-1 16,-1 0-5-16,100-30 1 0,-95 29 4 0,-1-3-2 15,1 0 0-15,-6 0 3 0,2 1-2 16,-4-1-2-16,9 0 1 0,-7 3 3 16,0-1-1-16,0 1 2 0,-2-2-4 0,2 0 50 15,-6 3 29-15,95-28 114 16,0-4-25-16,-91 32-139 0,-6-1-16 15,0 0-7 1,-2 1-5-16,180-47 0 0,-176 49 0 0,-5 1 1 16,3 1-2-16,-8-1-1 0,6 1-2 0,-7 1-1 15,-1 0 2-15,8 2 0 0,-7-3 0 16,7 1 2-16,-9 2-2 0,5-1-2 0,-4 1 2 16,-1 4 0-16,-6 0-3 0,7-1 3 0,-7 4 1 15,3-5-1-15,-1 5 4 16,7-1-2-16,-11 0 2 0,6 0-2 0,-3-1 0 15,-1-1-3-15,0 2 0 16,-1-2 0-16,152-29 3 0,-149 29 2 0,5-1-1 16,-1 0-1-16,3-1-1 0,-7 0-3 15,1-1 1-15,5 3 2 0,-1-2-1 0,-1 0 0 16,-3 2 3-16,3 0-2 0,1 0 2 16,-3-1 1-16,-4 2-2 0,1 0 2 0,-5-1-3 15,64-14 66-15,-68 17 46 16,7-3 18-16,-7 4 12 0,2-3 3 0,0 3-99 15,-8-1-47-15,-1 0 0 0,3-3 0 16,-8 4 0-16,0 0 0 0,-3 2 0 0,-3-3 0 16,-5 2 0-16,-2-2 0 0,-8 4 0 15,2 1 0-15,-10-1 0 0,-3 5 0 0,-3-1 0 16,-7 1 0-16,0 1 0 0,-5-2 0 16,-3 2 0-16,-3 2 0 0,-5 0 0 0,0 3 0 15,-2-1-221-15,-7-1-354 0,-8-1-536 0,7-3-330 16,-7-4-84-16,0-11 112 0,-10-11 279 15,2-15 528-15</inkml:trace>
  <inkml:trace contextRef="#ctx0" brushRef="#br0" timeOffset="18105.1789">5859 3601 361 0,'-33'-12'523'16,"4"-4"40"-16,-64-35 704 0,66 39-1046 0,3-2-1 15,-1 2-28-15,-6-1-2 0,2 2-4 0,-6 1-24 16,2 3-3-16,-3 5 12 0,-5 2-10 15,2 6 0-15,-9 4-4 0,3 4-12 0,-13 10 8 16,2 4-17-16,-2 5-27 16,6 6 0-16,1 7 8 0,5 2-25 15,7 5-16-15,-23 61 54 0,39-54-107 16,7 2-12-16,5 3-5 0,5 5-3 0,2 2 1 16,4 3 2-16,8 0 36 0,-6 0 27 0,9 0 4 15,-1 0 4-15,2-2 0 0,5 4-36 16,1-2-23-16,38 77 67 0,-18-79 12 15,5-4 9-15,9-3 7 0,6-8 7 16,6-4-57-16,8-6-26 0,0-7-7 16,9-5 58-16,2-11 22 0,2-6 6 0,-3-7 8 15,1-5-3-15,-4-9-62 0,-3-7-29 0,-3-7-14 16,-9-7-10-16,-4-6-2 0,-4-8 34 16,-7-8 40-16,-5-7 17 0,-1-5 10 0,-6-7 4 15,-4-4-29-15,-2-6 2 16,13-88-14-16,-28 72-68 0,-5-6 0 0,-9-4 0 15,-2-8 0-15,-2-5 0 0,-13-1 0 16,-5-1 0-16,-7 2 0 0,-9 4 0 16,-73-98 0-16,34 108 0 0,-11 3 0 15,-8 6 0-15,-5 13 0 0,-12 20 0 0,1 26-323 16,-4 27-874-16,-12 29-332 0,-6 20-79 16,-23 16 91-16,-1 7 280 0,-17-8 626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13:34.959"/>
    </inkml:context>
    <inkml:brush xml:id="br0">
      <inkml:brushProperty name="width" value="0.05292" units="cm"/>
      <inkml:brushProperty name="height" value="0.05292" units="cm"/>
      <inkml:brushProperty name="color" value="#FF0000"/>
    </inkml:brush>
  </inkml:definitions>
  <inkml:trace contextRef="#ctx0" brushRef="#br0">2158 9586 75 0,'-7'0'339'0,"5"-1"50"0,-2-1 47 16,0 0-97-16,-2 2-67 15,6-3-21-15,-2 1 1 16,2-8 457-16,0 8-504 0,2-3-12 15,-2-1-6-15,4 2 2 0,-2 1 9 16,-2 0 2-16,4 1-5 0,0 2-15 0,-4 0-34 16,0-1-39-16,2 1-39 0,-2 0-33 15,4 3-22-15,3 4-3 0,-1-4-10 16,2 3 52-16,0 1 43 0,7 0 18 0,1-2 12 16,-3-2 4-16,12 1-50 0,-9-3-39 15,7 1-21-15,-2-2-7 0,1 0 36 0,1 0 24 16,4 0 11-16,-4-2 5 0,4 1 1 15,-3-1-37-15,-5 4-31 0,6-2-14 16,-2 0-2-16,-1-2-1 0,1 0-1 0,-2 2-1 16,2-3 4-1,-3 3-4-15,3 0-1 0,41-4 6 16,-41 3-9-16,-2 1 4 16,-1-4-4-16,24 4-4 15,16 4 7-15,-42-3 0 0,-1 1 1 16,8 0 2-16,-7-2 2 0,7 0-2 0,-6 3 46 15,5-3 21-15,-5-3 8 16,6 3 7-16,-6-4 0 0,5 3-40 0,-5-3-22 0,4 3-8 16,2-1-9-16,-7 1 0 0,3 0-4 15,2-1-4-15,-3 2-4 0,1-1 8 16,-2 1-3-16,5 0 4 0,-5 0-1 0,6 0 1 16,-7 1-3-16,3 1 2 15,18 2-6-15,-18 1 6 0,0-2-1 16,-3-1 0-16,3 1 1 0,0 2-2 0,-5-1 1 15,3-4 2-15,0 3-2 0,-3-3-1 16,1 0 6-16,-1 2 46 0,1-4 21 16,-5 2 10-16,5-3 9 15,24-2 69-15,-29 3-150 0,3 0-7 0,1-1-3 16,-7 3 3-16,5-2-5 0,-1 2 0 16,1 0 2-16,-2 0-2 15,5 0 1-15,10 2-1 0,-13-2 1 0,-3 0-1 16,1 0 2-16,1 0 2 0,-3 0-2 0,4 0 0 15,-3 0 0-15,-3 0-4 0,6 0 3 16,-3 0 0-16,-1 0-1 16,-2 0 2-16,23-4-1 0,-24 4-2 15,7 0-1-15,-6-1 2 0,3 1 6 0,3 0-7 16,-6-2 1-16,7 2-2 0,-3-2-1 0,-1 2 3 16,3-1 0-16,-1-1 2 0,1 1 2 15,-2 0-3-15,1-1 2 16,5 1 0-16,7-1-2 0,-10 2 1 0,-3-1 1 15,5-1-2-15,-3-1 4 0,-1 1 0 0,3 0-5 16,1-3 0-16,-3 2 4 0,3-1-5 16,-5-1 3-16,5 1 1 0,-3-2 0 15,3-1-3-15,-5 2 1 0,5 1 0 0,-7-1 1 16,17-5 92 0,0 3 37-16,-13 3-65 0,-5 0-34 0,1 2-12 0,-4-1-7 15,4 1-8-15,1-1 2 0,-5 2-2 16,2-1-3-16,1 1-2 0,-5-1 3 0,2-2-2 15,-2 3 0-15,0-1-1 0,-4 1 2 16,2-1-4-16,-2 0-3 0,0 2-56 0,0-1-211 16,-2 2-426-16,-8-1-484 0,-5-5-218 15,-7 0-42-15,-5-9 163 0,-11-1 407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00:30.814"/>
    </inkml:context>
    <inkml:brush xml:id="br0">
      <inkml:brushProperty name="width" value="0.05292" units="cm"/>
      <inkml:brushProperty name="height" value="0.05292" units="cm"/>
      <inkml:brushProperty name="color" value="#FF0000"/>
    </inkml:brush>
  </inkml:definitions>
  <inkml:trace contextRef="#ctx0" brushRef="#br0">24289 8449 1191 0,'0'-13'741'15,"0"-1"42"-15,0 4-327 0,0 1-168 16,0 1-138-16,0 3-76 15,-2 0-58-15,-5 5-236 0,-3 0-326 0,-4 3-149 16,-3-1-65-16,0 1 3 0,5-1 177 16</inkml:trace>
  <inkml:trace contextRef="#ctx0" brushRef="#br0" timeOffset="3335.1679">16239 5753 10 0,'3'-15'690'0,"-6"5"-288"0,-1 1-80 16,-2 0-117-16,0 3-54 0,-4-1-18 15,-1 0-11-15,-3-3-4 0,1 1-7 0,1 1-4 16,-5-2-30-16,-3 1-17 0,3 0-8 16,-8-1 17-1,-117-37 409-15,102 40-390 16,-3 1-8-16,-5-3-3 0,-1 0-35 16,-5 0-20-16,0-1 75 0,-8 2 36 0,-4-3 14 15,-4 1 7-15,-1-4-1 16,-3 1-82-16,-160-31-16 0,149 32-49 15,-2-1 1-15,-8 2-3 16,0 1 2-16,-99-6 2 0,95 9-7 0,-3-1-1 16,3 3 0-16,-4-1 2 0,-1 0-2 15,-3 3 0-15,5 0 2 16,-1 0-4 0,-325 3 1-16,322 1 2 0,-1 1-1 0,3 1 0 15,1-3-1-15,0 0 2 0,-1 0 2 0,5 0 2 16,-5 0-1-16,3 0 2 0,2 0 3 15,-3 1 91-15,3 1 42 0,-4 2 22 16,-5 1 5-16,5 1-2 16,-3 1-88-16,7 0-44 0,-2 5-20 0,1-2-10 0,3 0 0 15,-2 1-3-15,2 1-1 0,0-1 1 0,4 1 0 16,-92 13-7-16,99-15 4 16,-3-1 1-16,-91 6 2 15,89-9 2-15,4 1-3 0,-79 1 0 16,80-4-2-16,-1-1 1 0,2-1 0 15,0 0 0-15,0 1 0 16,13-3-1 0,-182-5-4-16,208 5 4 0,3 2 0 0,-1-1 0 15,11 1 1-15,-2 3 0 0,10-4 0 0,0 3 1 16,9-1 2-16,-1 3-1 0,7 0 0 16,4 3-1-16,2 0 0 0,4 4-62 15,14 13-1072-15,-4-20 412 16,3-4-146-16,7-4 58 0,1-5 116 15,-2-4 151-15</inkml:trace>
  <inkml:trace contextRef="#ctx0" brushRef="#br0" timeOffset="3633.9827">9055 5323 48 0,'-2'-6'294'15,"-13"-1"39"-15,-5-3 255 16,7 6-425-16,-16 11 24 0,8-2-95 0,1 4-13 15,-3 3-5-15,0 2-4 0,-2 4 1 16,3-1-15-16,-1 5 27 0,2-1 13 0,1-4 5 16,3 2 1-16,1-3-22 15,-1-1-41-15,-12 22 243 0,21-24-173 16,-1-4 0-16,5 0-59 16,0 0-29-16,12 4-7 0,1-5 95 0,9-1 63 15,5 0 27-15,6-2 16 0,4 0 6 16,4 0-105-16,5 0-59 0,-3 3-27 0,0-1-13 15,5 4-4-15,-3 1 0 0,3 3-2 16,1 2-148-16,-1-1-319 0,-5 0-261 16,4-2-120-16,-1 0-52 0,44 3-343 15</inkml:trace>
  <inkml:trace contextRef="#ctx0" brushRef="#br0" timeOffset="4587.5369">16326 6936 221 0,'-8'-7'271'16,"2"2"13"-16,-7-7 95 16,9 10-275-16,0 1 29 0,2-1 29 0,-2 1 12 15,2 1 6-15,-2-2-7 0,0 2-10 16,2-1-5-16,2 1-6 0,-7 0-3 0,-1-2-16 15,6 2-24-15,-4-1-28 16,-5 1-23-16,-20 3-8 0,11 0-5 16,-3 1 27-16,0 2 13 0,-4 0 5 0,-4 0 3 15,-2 0-36-15,-2 1-30 0,-6 1-15 16,-3 1-7-16,-1 0-2 0,-3 3-2 16,-6-1-1-16,5-2 0 0,-5 1-1 0,-6-1 2 15,0 1-2-15,-6 0 2 0,0 0 0 16,0 1-1-16,-5-2-1 0,-3 2 1 0,1 1-1 15,-11 3-2 1,-1-1 2-16,-304 66 691 0,296-59-453 16,-2-2-84-1,0 3-85-15,-104 20-17 0,-8 7-38 16,104-24-8-16,0 3-6 0,-5-2 0 16,-2 3 2-16,1-2 0 0,-3 1-1 15,0 1 1-15,-6-1-2 0,5 2 0 0,-3 0-1 16,-2 0 0-16,-2 0 2 0,0 0 2 15,8-1 0-15,-109 25-1 16,116-30 0-16,-102 24 2 0,106-27-1 16,3-2 0-16,11-2-3 0,5-2 1 0,1-2 1 15,9-1-1-15,1-1 2 16,5-3-1-16,2 1-1 0,10-2 4 16,-72 10 3-16,97-13-4 0,4 2-21 15,9 0-114-15,-1-2-169 0,11 0-210 16,0-4-236-16,6 0-141 0,6-4 41 0,7-5 135 15,1-6 197-15</inkml:trace>
  <inkml:trace contextRef="#ctx0" brushRef="#br0" timeOffset="4872.3609">11187 7596 283 0,'0'-15'422'15,"0"-1"28"-15,-4 4 17 0,-6 4-248 16,3 3-113-16,-5 5-51 0,-7 3-28 0,1 4-16 15,-5 6 7-15,-4-1 1 0,0 6 3 0,-4 0 0 16,2 7 26-16,-4 2 12 16,-2 1 4-16,2 3 2 0,0-1 1 0,0 1-24 15,4 1 31-15,-6-1 14 0,6-1 10 0,-2 0 0 32,8-3 3-32,-37 50-25 15,74-56 228-15,3-21-121 0,12-3 12 16,10-5-18-16,13-4-89 15,8-2-43-15,83-15 1 16,16 7-437-16,-79 14-246 0,1-3-133 16,6-5-67-16,6-9 35 0,12-8 287 0</inkml:trace>
  <inkml:trace contextRef="#ctx0" brushRef="#br0" timeOffset="6036.6382">19333 8085 801 0,'4'-24'414'16,"-1"4"-131"-16,1 1-47 0,0 3-4 0,2 0-2 15,-6 3-3 1,2 2-19-16,8-8 250 0,1 17-384 0,-5 2-32 16,8 0-22-16,-3 3-10 0,5 5 46 15,-3 4 21-15,1 3 13 0,3 9 3 0,-9 2 3 16,2 9 4-16,-1 5 11 16,-3 8 6-1,12 179 292-15,-9-161-244 0,-3 0 34 0,4 0 13 16,-3 0 4-16,3-3-8 15,-8 2-52-15,12 59 94 0,-7-64-134 16,-3-1-60-16,-2 0-25 0,2-1-14 0,0-2 45 16,-4 4 24-16,6 1 8 0,-6-1 6 15,2-1 1-15,7-4-50 0,-7-1-26 16,2-4-8-16,2 0-8 0,-2-3 0 0,-2-3-2 16,2-4 2-1,3 62 17-15,-7-73-20 0,0-6 2 0,-5 0-1 16,5-6-1-16,-2 3 3 0,-2-9 0 15,2 1 2-15,-2-4 0 0,4 0-2 16,-4-4 0-16,4-1-3 0,0-1 1 0,0 0 2 16,0-4 4-16,0 0 3 0,0 2 2 0,0-5-4 15,4 0-2-15,0-4-72 0,-2-3-93 16,4-3-122-16,-1-2-169 16,-1-3-178-1,2-25-851-15,-10-38-1040 0,2 66 2104 16,-9 1 136-16,1 3 156 15,-29-26 513-15,22 28-144 0,3 2-29 16,1 2 0-16,-1 0-5 0,3 2-8 16,3 0-8-16,0 1-18 0,6 2-36 0,-2 4-38 15,2 2-34-15,-2 4-28 0,-1 5 23 16,5 8 14 0,5 64 241-16,17 2 61 15,-7-64-184 1,30 30 302-16,-28-44-369 0,-1-3-18 0,1-3 14 15,4-6 8-15,1-5 7 0,-1-3 1 16,0-10-52-16,-3-1-44 16,24-31-12-16,-26 23-34 0,-3 2-3 0,1-2-40 15,-4-1-225-15,-3-3-367 0,3 0-278 16,-8 0-123-16,13 0-18 0,-5-2 196 16,6-7 358-16</inkml:trace>
  <inkml:trace contextRef="#ctx0" brushRef="#br0" timeOffset="14512.3554">20045 3475 60 0,'0'-4'331'0,"6"-1"69"0,-6-2 60 16,0 1-90-16,0 0-65 15,0 0-21-15,0-5 249 0,0 6-262 0,0 0-6 16,0 2-7-16,0-1-35 0,0 1-48 0,0 3-54 16,0 3-46-16,0 2-45 0,0 2-19 15,-4 3-10-15,4 3-1 0,0 3-2 16,-2 4 1 0,2 3 1-16,2 45 9 0,2-46-2 0,-4-1 2 15,0-1-1-15,2-1-1 0,-2-1 1 0,4-2-1 16,-4-2-2-16,0-1-1 0,0-1 1 15,0-3-1-15,0 2 1 0,0-4-1 16,0-1 4-16,-4-1 0 16,4 5 14-16,-2-7-8 0,2-1 5 0,0-2 1 15,-4-2 1-15,2-1 2 0,2-4-4 16,-8-2-4-16,1-5-5 0,1-2-2 0,0-7-5 16,-9-4 2-16,5-5-4 0,2-2 2 15,-3-2-1-15,-3-1-1 0,8 2 1 16,0 0-4-16,-1 7 2 0,-1 1-2 0,6 5 1 15,2 5-2-15,0 2 0 0,6 1 0 16,5 5 0-16,-1-2 0 0,9 2 0 0,1 4 1 16,1 1 0-16,6 1 0 0,-2 1 1 0,1 2 0 15,1 0 0-15,0 3 1 0,-4-1-2 16,4 0 1-16,-6 3 0 0,-1 1 0 16,-7 2-2-16,-3 2 0 0,-4 2 3 0,-6 2 0 15,0 1 0-15,-6 1 2 0,-4 2-1 16,-3 2 2-16,-3-4-2 0,-1-2 0 0,1 2 2 15,-3-4-1 1,-6 6 3-16,11-7-4 0,14-8-1 16,4-2 1-16,-2 1 0 0,6-2 4 0,5 0-2 15,3 0 2-15,5 0-2 0,-5 1-1 16,3 1-2-16,2 1 0 0,-5 1-1 0,-1 1-2 16,1 4 2-16,-5 2-1 15,-3-2-1-15,8 16 3 0,-11-15 0 0,-1 1 2 16,-8 2 2-1,-3-1 0-15,-32 26 23 0,20-26-14 0,3 2 0 16,-1 1 0-16,1-1-100 0,3 0-250 16,-1-4-348-16,6-2-158 0,-3-1-75 15,11-7 65-15,0 0 232 0</inkml:trace>
  <inkml:trace contextRef="#ctx0" brushRef="#br0" timeOffset="48069.6176">22192 7135 249 0,'4'-3'284'0,"-4"0"8"15,2 0-74-15,-2 2-58 0,0-2-19 0,4 1-2 16,0-1 13-16,-4-1 13 0,2-1 11 16,2 0 6-16,-4 0-6 0,2 0-8 15,-2-2-4-15,0 4-2 0,4-2 5 0,-4 2 2 16,0-1 6-16,0 1-14 0,-4-2-8 15,4 2-7-15,0-1-15 0,-2-1-22 0,-2 1 3 16,2-1-1-16,-6 3-14 0,6-3-9 16,-7 1 7-16,1-2-6 15,0 2-10-15,0 1 1 0,-3-2 10 0,-3 1 0 16,1-1 1-16,-1 1-3 0,-3 0-11 0,5 1-13 16,-3-2-6-16,-1 2-3 0,-3 2-3 15,3-4-3-15,-5 2 2 0,0 0-2 0,-1 0 3 16,-1 0-1-16,-2 1 0 15,2 0-1 1,-53 2 16-16,53 0-57 0,-25 2 70 0,26-2-27 16,1 0-3-16,2 2 3 0,1 1-25 15,-1-1-17-15,5 2-2 0,-3 1-5 0,5-1 1 16,-3 2-4-16,7-1 4 0,-6 2-4 16,3 3 3-16,-1 0-3 0,1-1 2 15,-3 1-2-15,6 1 2 0,-3 1-4 0,-3 0 4 16,1 2 0-16,3 2 37 15,-13 14 77-15,13-17-52 0,4 0-3 16,-9 2-30-16,9-1-18 0,0 3-5 0,0-2-3 16,-3-1-3-16,7 4-1 0,-4-4 1 15,2 3 0-15,0-1 0 0,4 1-2 0,0-1 1 16,0 1-1-16,0-1 2 16,8 1 0-16,-2-3 4 0,-4 1-3 0,9 1 3 15,3-3 1-15,-3 1 3 0,5-2-2 0,1-1 1 16,-1-2 0-16,19 11 8 15,-10-9-8-15,-6-4 0 0,8 1-1 16,4-4 0-16,-4 1 1 0,0-1 2 0,1-3 0 16,4 2 1-16,-6 0 3 0,-1-3 0 0,0 1 8 15,2-1 0-15,-4 0 5 16,4-1 0-16,70-15 47 16,-72 12-65-16,1-1-3 0,-1-2 0 15,-2-1 2-15,0-1-2 0,2 0 0 0,-3-3 2 16,-3 0-1-16,2-1 23 0,-1-2 24 15,-3 0 9-15,-1-5 8 0,-3 0 2 0,1 0-21 16,-1-3-24-16,-5 3-9 0,-2-5-8 16,-4 1-4-16,-2 2-2 0,-2-1-1 0,-4-1-1 15,-4 4-2-15,-7 1-1 0,-8 0 1 16,3 2 0-16,-7 2-4 0,-42-2-17 16,30 10-143-16,-3 6-328 0,-1-3-576 0,-5 4-259 15,-1 0-110-15,5-5 94 0,5-3 307 16,12-7 563-16</inkml:trace>
  <inkml:trace contextRef="#ctx0" brushRef="#br0" timeOffset="54105.8093">22775 11266 105 0,'0'0'419'0,"0"-1"84"0,0-1 56 0,-2 1-96 15,2 1-110-15,0-2-69 0,-4 2-32 0,-1 0-4 16,5 0 6-16,-2 0 3 0,-4 0-5 16,6-3-15-16,-4 1-13 0,0 2-18 15,4 0-16-15,0 2-13 0,0-2-19 0,0 3-23 16,0-3-18-16,8 0-23 0,-6 0-14 16,4 0 1-16,5 0-5 0,-1 0-10 15,5 0 6-15,-3 0 7 0,9 0-7 0,-3 0-3 16,7 0 19-1,4-3-6-15,37-3 47 0,-29 3-78 0,1 2-19 16,1-3-15-16,-2 0-7 0,0 0-2 16,-1 0 1-16,-1-1-4 0,-6 2-1 0,-2-1 1 15,-5 2-3-15,3-1 0 0,-8 1-2 16,-9 2 1-16,0-1 1 0,-6 1 3 16,-2-2 0-16,-10 2 9 0,2 2-5 15,-9-1-4-15,-8 1-2 0,3-1-3 16,-9 2 1-16,-3 2-1 0,-1-2 0 0,-2 2-1 15,-2 2 1-15,-3-2-4 0,-3 0 3 16,1 0-2-16,-7 2 3 0,7-4 0 0,3 3 1 16,0 0 1-16,8-1 0 0,10-1-2 15,6 1 1-15,3-1-1 0,3-3-2 0,11 1 1 16,0-2 2-16,0 0-3 16,11 0 1-1,-1-2 2-15,56-6-5 0,-35 5 2 0,-2-3 1 16,39-2 2-16,-32 2 1 0,5 3 0 15,-6-4 0-15,7 1-1 0,-5-1-2 0,-4 3 0 16,-4-1 2-16,-2 4 0 0,-7 1-2 16,-3 0 1-16,-7 0 0 0,-4 0 0 15,-3 0-2-15,-3 0 0 0,-3 3 4 16,-7-1-4-16,-2 2 2 0,-9 3 3 0,-2-3-1 16,-4 1 0-16,1 2 2 0,-6-1-1 15,10-1-3-15,-1 0-3 0,-2 1-5 16,9 0-77-16,3 0-163 0,3-1-286 0,4 0-431 15,-1-1-222-15,7-4-26 0,0 0 117 0,9 0 266 16</inkml:trace>
  <inkml:trace contextRef="#ctx0" brushRef="#br0" timeOffset="54943.2914">22884 11886 320 0,'-18'3'436'15,"-3"-2"50"-15,4 0-16 0,5-1-142 16,-2 2-73-16,3 0-32 0,5-2 2 0,2 1 24 16,-2-1 32-16,6 0 24 0,0 0-4 15,0 0-25-15,6 0 178 0,2 2-260 16,3-2-6-16,5 3-4 0,1-3-16 16,1 0-35-16,7 0-42 0,2 0-31 15,2-3-20-15,2 3-15 0,-6-2-1 0,2-3-1 16,0 3-2-16,-3 0-2 0,-1 1-4 15,-2 1-5-15,-5 0-4 0,-3 1-5 16,-3-1 2-16,0 0-6 0,-8 2 3 0,-2-1 0 16,0 2 0-16,-2 0 3 0,-6-1-1 15,0 4 0-15,-9-4 1 0,-3 1 0 0,-3 2-1 16,-2-1-1-16,-4 1-1 0,-2 0 25 16,2-3 18-16,-4 3 7 0,0 0 11 0,-2-2 17 15,10-2-20-15,4 1-5 0,1-2-1 16,7 1-5-16,5 0-9 15,2-1-5-15,6 0-7 0,4-1-7 0,2-2-7 0,9-1-4 16,3-1-2-16,7 0-2 16,0 3 1-16,43-8 6 0,-35 5-8 15,4-2 2-15,-1 2-1 0,-3-1 0 16,2 2 2-16,-2 0 1 0,-4 1-1 0,-6 2-2 16,-3-1 0-16,3 1 0 15,-15-1-3-15,-8 2-1 0,-8 2 0 16,0-2 0-16,-9 3 0 0,-4 1-1 0,-10 2 2 15,3 2-1-15,-6 0 4 0,-7 1-3 16,6-4-1-16,-2 0-1 0,-3 2 2 16,5-4 0-16,-21 7-1 0,36-6 2 15,9-3-4-15,3 1 2 0,4-2-6 0,0 0 1 16,12 1-37-16,-6 2-164 0,4 2-329 16,5-5-451-1,20-8-1455-15,-15-2 1313 0,5-6 309 16</inkml:trace>
  <inkml:trace contextRef="#ctx0" brushRef="#br0" timeOffset="56499.2582">22903 13227 168 0,'2'0'321'16,"-2"-2"31"-16,0 0-32 0,-2 1-100 0,2 0-61 15,-4 1-29-15,0 0-7 0,2-1-1 16,-7 1 1-16,3 0-1 0,4 0-5 16,-8 0-2-16,4 1 0 0,-3 1-3 0,3 0 5 15,-4 1 7-15,8 0 9 0,-7 0 15 16,1 0 17-16,0 0 15 0,6-2 16 0,-9 3 12 16,7-1 2-16,-2 0-1 0,2 1-9 15,2-1-14-15,2-3 3 0,2 1 6 16,2-1 2-16,2 4-1 0,25-3 142 15,-10-1-212-15,4-1-31 0,6-3-28 16,2 0-13-16,0 0-3 0,0-2-4 16,8 1-1-16,-7 1-1 0,-1-1-5 0,-4 1-9 15,6-1-12-15,-10 3-7 16,-1-3-4-16,-5 3-1 16,18-3-2-16,-33 5-4 0,-4 0 26 15,-4 0 13-15,-6 2 7 0,-3 0 2 0,-7 1-2 16,-7 2-24-16,0-2-13 0,-2 2-4 0,-4 0-3 15,-4 1-1-15,0-2 0 0,-3 1 1 16,3-2 0-16,-2 2 1 16,6-2 1-16,-36 6 7 0,45-4 13 0,-3-2 8 0,10 1 5 15,1-1 1-15,5-3 0 0,3 4-22 16,6-4-7-16,-2 3-6 0,4-1-2 0,4-1-2 16,-2 1 3-16,8-2 0 15,7 0 3-15,57-5 15 0,-45 2-4 16,4-1 9-16,5-3 4 0,-1 2 2 15,0 0-5-15,2-2-5 0,-1 2-7 16,-1-1-6-16,-4 1 0 0,0 1-3 0,-6-1-1 16,0 2-4-16,-9 2 2 0,-3-1 0 0,-5 2-3 15,-4 0 2-15,-6 0 1 0,0-1 3 16,-4-1-3-16,-2 2 2 0,-8 0-2 0,-3 2 1 16,-6 1-3-16,-4 0 0 0,-2 0-1 31,-78 10 0-31,26-3 0 0,46-5 2 0,-2-1 0 15,4 1 14-15,2-2 8 0,4 1-1 0,8-1 5 16,5-3 0-16,3 4-12 0,3-4-6 0,8 1-3 16,0-1 0-16,2 0 0 0,9-1 7 15,1-3 8-15,7 1 2 0,5-2 2 16,3-2 0-16,6 0-6 0,2 0-9 0,1 1-1 0,1-2-5 16,0 2 2-16,0-1 13 0,-4 1 10 15,-4 2-1-15,-2 0 3 0,-4 3-2 16,-6 1-16-16,1 1-8 0,-12-1-8 0,-4 5-2 15,-2 4-41-15,-8 3-212 0,-10 4-431 16,-1 0-503-16,-47 1-1707 0,31-25 1582 16,-1-13 412-16,3-10 494 0</inkml:trace>
  <inkml:trace contextRef="#ctx0" brushRef="#br0" timeOffset="69524.3153">9849 9799 380 0,'-4'-9'553'0,"2"0"55"15,-2 0 26-15,2 2-244 0,-3 0-140 16,1 2-46-16,4-1 27 0,0 2 63 15,0-3 55-15,0 2 26 0,-2 2-6 0,2 1-47 16,0 0-58-16,0 1-45 0,-4-1-34 16,4 0-21-16,-2 2-12 0,2 0-10 0,-4 0-20 15,0-1-19-15,4-1-13 0,0 0-16 16,0 0-13-16,0 2-12 0,0 0-13 16,0 0-10-16,4-1-12 0,0-1-5 0,-2 2 1 15,2 0 3-15,-2 0 8 16,7 0 9-16,7-3 35 0,-8 5-35 0,1 1-10 15,1 0-8-15,-2 2-4 0,3 0-4 16,-1 2 0-16,0 0-1 0,1 0-1 16,1 3 1-16,-2-2-2 0,3 4 1 0,-3 0-2 0,7 0 4 15,-7 0-1-15,7 0-1 0,-3 2 2 16,-2-1 0-16,3 2-2 0,1-2-1 0,-3 2 1 16,3-2 1-16,1 0 37 0,-1 4 26 15,9-2 10-15,-6 4 4 0,6-1 0 0,-3 0-36 16,1 0-23-16,4 3 4 0,4-3 12 0,-6 3 12 15,10-2 4-15,-6 1 0 0,2 1-10 16,2-1-18-16,-4 1-13 16,37 20 4-16,-35-19-10 0,7-2 0 0,-5 0-4 15,4 1 2-15,-2-2 4 0,2 1 26 16,0 0 13-16,1-1 3 0,-3-1 8 0,6 4-7 16,-6-2-26-16,7 1-11 0,-7 1-8 0,2 4-4 15,4-2 1-15,-5 4-2 16,1-2 1-16,-4 3 4 0,4 0-4 0,0 0 0 15,-8 1 0-15,4 0-1 0,5 2 0 0,-5 0 0 16,0 5 1-16,0-1 0 0,4 1 23 0,-4 1 22 16,0-2 12-16,5 2 5 0,-1-3-48 15,0 1-16-15,-2 0 0 0,7-2 0 0,-3 3 0 16,0-2 0-16,3-2 0 0,-3 2 0 0,0-2 0 16,2-1 0-1,-1 5 0-15,86 67 0 0,-83-68 0 0,-1 1 0 16,1 1 0-16,1 1 0 0,-5-2 0 15,4 1 0-15,1-1 0 0,-1-1 0 0,1-1 0 16,-1-1 0-16,0-2 0 0,3 1 0 16,-3-3 0-16,1 4 0 0,-1-5 0 0,1 0 0 15,3-1 0-15,-1-1 0 16,-3 3 0-16,50 30 0 0,-49-31 0 0,7-1 0 16,-5 0 0-16,1 2 0 0,-1 1 0 15,1 2 0-15,1-1 0 0,-2-1 0 0,1 5 0 16,-1-1 0-16,1-2 0 0,-1 1 0 0,-3-5 0 15,5 0 0-15,-1 0 0 0,-5 3 0 16,5-1 0-16,1-3 0 0,-5 2 0 16,3-3 0-16,-3 0 0 0,40 23 0 15,-46-24 0-15,4-2 0 0,-5 1 0 0,5-2 0 16,-6-2 0-16,-2 1 0 0,4 2 0 16,-3-4 0-16,-3-1 0 0,-3 2 0 15,-1-3 0-15,48 35 0 16,-57-39 0-16,3-2 0 0,-6-2 0 0,1-2 0 15,-8-2 0-15,1 1 0 0,-3-2 0 16,-2-2 0-16,-4-1 0 0,0-2 0 0,-4 3 0 16,-2-6 0-16,-11 1-707 15,1-5-618-15,-20-13-1832 0,28-1 1743 0,0-6 360 16,8-8 577-16</inkml:trace>
  <inkml:trace contextRef="#ctx0" brushRef="#br0" timeOffset="70657.6366">17977 12393 189 0,'0'-3'439'0,"0"0"51"0,-4 1 22 16,1 0-169-16,-5 2-129 0,6 0-55 15,-4 0 0-15,-2 2 21 0,6-2 35 16,-7 0 17-16,3 0 13 0,0 0 13 0,2 0 16 15,2 0 13-15,-5 0 4 0,3-2 2 16,0-1-15-16,4 3-24 0,-2 0-30 0,2 0-29 16,0 0-39-16,0-2-25 0,-4 2-25 15,4 0-17-15,0 0-18 0,-4 0-14 0,4 2-8 16,0-2-7-16,-2 0-6 0,-2 0-3 16,2 3-7-16,-3-1-5 0,-5 0-7 15,4 4 0-15,-6-1 13 0,1 3 6 0,-5 1 4 16,-5 0 1-16,0 0-2 0,-6 1-15 15,0 2-8-15,3 1-4 0,-11 0-3 16,1 2-3-16,-1 2 1 0,-2 0 0 0,-4 1 0 16,-5 2 1-16,-3 3-4 0,-9 1 37 15,2 0 16-15,-68 27 72 0,-7 0-17 16,61-27-88-16,2 1-11 0,0 3-3 16,-1-3-5-16,-1 2 6 0,0 1 22 15,-1-3 12-15,5 1 4 0,-8 0 3 0,8-3-4 16,-1 2-11-16,-1-2 3 0,2-2 3 15,6-1-3-15,0-1 0 0,0 1-8 0,0 0-16 16,4-4-5-16,2 1-3 0,1-3 2 0,-1 1 12 16,8-1 9-16,-3 0 3 0,-3-4 4 15,7 2 2-15,1-2-12 0,-3 2-11 0,9 0-6 16,-1-1-4-16,2 0 1 0,2 1-5 16,4 0-2-16,-2-2 5 15,-23 10-2-15,4-5 4 0,33-9-3 0,3 0 0 16,-1 0-1-16,1-2 1 0,5-1 1 15,1-2 2-15,4 3 0 16,2-4-1-16,0 0-2 0,4-2 1 0,0 0-3 0,0 2-5 16,0-1-2-16,0-1-17 0,0 1-133 15,0 2-1099-15,-2 2-22 0,-3 2-182 16,3-3 43-16,-2-9 211 0,0-6 429 16</inkml:trace>
  <inkml:trace contextRef="#ctx0" brushRef="#br0" timeOffset="72248.6006">15102 13387 112 0,'-4'-6'296'0,"2"2"37"0,-7-2-7 0,3 2-111 16,-4-5-60-16,4 2-21 0,-5-1 0 0,5-1 11 16,-4 1 23-16,-3 0 24 15,3 1 26-15,-4-2 20 0,5 0 17 0,-5-1 23 16,1 2 18-16,-1 1 1 0,2-3-6 0,-3 3-15 16,-1-1-32-16,-1 2-27 0,-2 0-21 15,1 0-22-15,-1 1-13 0,-6-3-20 16,3 4-17-16,-1-1-18 0,0 3-14 0,-8 1-10 15,2 2-6-15,2 3-13 0,-6 1 4 16,-2 3 1-16,2 1-14 0,-2 3-11 0,0-2-1 16,-1 4 6-1,-34 16 44-15,37-15-46 16,-31 20 22-16,35-16-51 16,-66 49 108-16,66-42-70 0,-2-1 7 0,6 2-2 15,-6 1-2-15,4 0-3 0,0 3 12 16,9 0 2-16,-7 1-14 0,6 1-10 0,-1 4-4 15,3 0-14-15,0-1-11 0,3 2 12 0,4-2 7 16,3 0 3-16,1-1 0 0,2 0-4 16,4 0-15-16,0-1-9 0,8-1-5 15,-6 1-1-15,5-5-1 0,3 1 20 0,4-1 18 16,3-3 9-16,0 1 5 0,3-4 1 0,-1 1-16 16,6-4-19-16,-1-3-9 0,3-1-4 15,0-1-1-15,4-2 25 16,64 21 133-16,-26-21-66 0,-40-9-79 15,4-1-9-15,2-2-2 0,-2-1-2 16,0-1-1-16,0-2-6 0,0-1 0 0,4-4 0 16,-8 1 0-16,4-3 0 0,-2 0 0 15,3 0 0-15,-3-2 0 0,31-17 0 16,-31 12 0-16,-4 3 0 0,-3-4 0 16,3-3 0-16,-2 2 0 0,-2-3 0 0,-3 2 0 15,-1 4 0-15,-2-4 0 0,3-2 0 16,-5 1 0-16,1 1 0 0,-3-1 0 0,-1-1 0 15,-1 3 0-15,3-3 0 0,-4 2 0 16,-1-3 0-16,-1 1 0 0,8-30 0 16,1-39 0-16,-17 57 0 15,0-1 0-15,0-3 0 16,-4 0 0-16,-2-46 0 0,1 43 0 0,-1 3 0 16,0 1 0-16,0 4 0 0,-9 2 0 15,5 2 0-15,-6 2 0 0,-1 1 0 0,0 4 0 16,1 2 0-16,-5 1 0 0,3 2 0 0,-7 6 0 15,2 3 0 1,4 2 0-16,-16-2-2744 0,17-17-511 0,9 1 1993 16,9-5 568-16</inkml:trace>
  <inkml:trace contextRef="#ctx0" brushRef="#br0" timeOffset="74003.5431">14405 13639 174 0,'0'-6'431'15,"0"-3"73"-15,-4 3 55 0,2 0-126 16,2 2-83-16,-4 1-19 0,0-4 26 15,4 5 41-15,0-2 34 0,-3 0 15 0,-5-1-20 16,8 2-51-16,-6 1-55 0,4-1-64 16,2 1-58-16,-8 2-47 15,1 3 41-15,5 6-61 0,-6 2-71 16,6 2 19-16,-4 2 7 0,-2 4-9 16,5 1 17-16,-13 57 181 15,8-49-176-15,8 0-27 0,-2-2-11 0,2 3-7 16,-5-2-15-16,5 0 9 0,5-1 6 0,-5 1 1 15,0 1 0-15,0-3 0 0,2 1-26 16,-2-4-16-16,0-1-5 0,4 0-6 16,-4 15 4-16,4-21-8 0,-4-3 2 15,0-1 0-15,2-3 1 0,-2 1-2 0,0-6 3 16,0 2-1-16,0-3 2 0,0-2 1 16,0 0 3-16,0 0 1 0,0-2 1 0,0-3-3 15,0 2-2-15,0-2-3 0,-2 1-7 16,2-1-45-16,-4-3-81 0,0-3-140 0,4 1-173 15,0-5-244-15,0 1-249 0,0-6-220 0,4-3-56 16,0 1 86-16,2-3 215 0,4-1 268 31</inkml:trace>
  <inkml:trace contextRef="#ctx0" brushRef="#br0" timeOffset="74345.3321">14357 13691 312 0,'-2'-7'478'0,"-2"1"68"0,0 0 17 0,2 4-147 16,-2-3-93-16,4 2-35 0,-2 1 0 15,2 0 3-15,-8 2 3 0,5-3-21 16,3 3-33-16,-8 0-38 0,6 0-29 0,-2 0-26 16,4 0-17-16,0 3-23 0,0-1-26 15,0 0-9-15,4 1 20 0,2 0 17 0,1-1 30 16,7-1 16-16,-4 0 8 0,7 0-23 15,-1 1-22-15,1-2-15 0,2-2-5 0,1 1-20 16,-3-3-15-16,4 1-10 0,-5-2-26 16,1 0-13-16,-5 3-8 0,5-3-1 0,-7 3-7 15,4-1 4-15,-3 1 1 16,-5-1-1-16,0 1-2 0,-2 0 2 0,-2 1-2 16,2 1-4-16,1 1-4 0,-5 3-54 0,-5-1-111 15,1-1-168-15,-2 3-235 0,-4 0-261 16,-1 0-245-16,3 2-21 0,-6-1 110 15,3-2 208-15,1 2 255 0</inkml:trace>
  <inkml:trace contextRef="#ctx0" brushRef="#br0" timeOffset="74680.1281">14304 13921 66 0,'-7'8'430'0,"1"-3"76"15,-14 14 825-15,18-14-1078 0,2 2 9 16,-5-2 53-16,1 0 47 0,4-2 22 16,0 0-5-1,4 2-27-15,9 5 522 0,-5-8-634 0,2-1-28 16,-3 1-28-16,5-4-24 0,2 2-25 16,-1-1-15-16,3-2-5 0,1-1-13 15,0 2-8-15,24-10 77 0,-22 7-114 16,5 1-11-16,-7 1-18 0,1 0-14 0,-1-1-9 15,4 4 2-15,-5-3-4 0,1-1 1 0,-3 3-1 16,3-1-2-16,-7 2-1 16,3 0 5-16,-3 0-5 0,-4 2 2 15,-2-1 3-15,2 6-4 0,-6-5-5 0,0 1-84 16,-4 4-198-16,2-2-390 0,-8 0-456 16,-5-2-207-16,7-5-10 0,-2-2 158 15,-1-8 370-15</inkml:trace>
  <inkml:trace contextRef="#ctx0" brushRef="#br0" timeOffset="77579.4209">16539 13225 12 0,'0'0'299'15,"0"0"54"-15,0 0 31 0,0 0-94 16,0 0-72-16,0 0-46 0,0 2-27 0,0-2-13 16,0 0-11-16,0 0-17 0,0 1-20 15,0-1-25-15,0 2-17 0,0-2-16 16,0 1 14-16,0 1 18 0,0 1 18 0,0 0 23 16,0-1 17-16,0 2-8 0,-4-1-2 15,4 0 5-15,-2 1 7 0,2-1 18 0,0-2 16 16,-4 1 14-16,4 0 6 15,-4 1 1-15,4-1-6 0,0-2-5 0,0 0-7 16,-2 3-11-16,2-3-8 0,0 0-13 0,0 2-20 16,0-2-21-16,0 0-18 0,0 0-16 15,0 0-6-15,0 2-3 0,0-1-6 0,0-1-3 16,0 0-5-16,0 2-12 0,0-2-8 16,0 2-1-16,0-2-3 0,0 0-1 15,0 0 3-15,0 0-3 0,0 0 5 0,0 0-1 16,0 0 20-16,2 0 19 15,-2 0 10-15,0 0 3 0,0 0 15 0,0 0-11 16,0 0-16-16,0 0 8 0,-2 3 3 0,2-3-5 16,0 0-6-16,0 0-2 0,0 0-11 15,0 0-9-15,0 0 5 0,0 0 6 16,0 0 3-16,0 0 3 0,0 0 3 16,0 0-2-16,0 0 1 0,0 0 3 0,0 0 9 15,0 0 6-15,0-3 5 0,0 3 4 16,0 0 2-16,0-4-11 0,2 1-12 0,-2 1-7 15,0-1-6-15,4-1-2 0,-4-1 2 0,4 1 1 16,-4-2-7-16,2 0-8 0,2 2-6 16,-4-4-2-16,2 0-5 0,3 2-3 0,1-3 2 15,0 2-3-15,2-1-2 0,-6-1 1 16,9 1-2-16,-5 5 1 0,2-2-4 0,0 1 2 16,1-1 1-16,-3-1 0 0,4 1-1 15,-8 3 1-15,9-1 1 16,11-2-2-16,-13 5-1 0,-7 0 1 0,6-1-1 15,-2 1 2-15,-4 1-3 0,6-1 6 16,-5 4-3-16,3-3 0 0,-2 1 2 0,0-1-1 16,-2 1-1-16,4 2-1 0,-6 0-1 0,9-1-1 15,-9 3 3-15,2-1-1 16,2-1 1-16,0 8-1 0,-4-5 2 16,2-2 0-16,-2 2 2 0,4 0 0 15,-4 1 0-15,0-1 1 0,0-1 0 0,0 1 2 16,0 1-1-16,0-1 1 0,-4 1 10 0,4 2 4 15,-2 0 5-15,2 2 2 0,-4-2-2 16,0 0-10-16,2 11 2 0,-3-11-12 16,1-1 0-16,2 1-1 0,-2-2-1 0,2 2-2 15,-6-3 4-15,2 2-4 0,3 0 2 16,-5 1-1-16,2 2 1 0,-4 0-3 0,8-4 2 16,-7 1-2-16,3 0 1 15,-4 6 2 1,8-9-1-16,-9 6 2 0,7-8-4 0,2 1 2 0,-2 0-2 15,0-2 0-15,2 1 0 0,-2 1 0 16,4-1 1-16,0-1-2 0,-2 0 2 0,2-3 2 16,0 2-3-16,-5-1 0 0,5-1 1 15,0 1 0-15,5-1 1 0,-5 0 18 0,2-1 21 0,4 0 11 16,2-1 6-16,-2-1 1 0,5 0-15 16,1 0-20-16,-2-2-10 0,5 0 11 15,1-1 6-15,18-10 43 16,-16 8-34-16,7-1-14 0,-6 0-8 0,5-2 9 15,3 4 11-15,15-7 47 0,-22 9-42 16,1-2-16-16,-4 2-10 0,-5 2-9 0,-2 1-5 16,5 0 0-16,-13 1-1 0,4 1-4 15,-6 0 2-15,0 0 0 0,0 0 2 0,-2 3-2 16,-4-1 1-16,-5 3 2 0,1 2-3 16,0-2-6-16,-3 2-50 0,5-4-147 15,0-1-271-15,0-1-470 0,1-2-400 0,1-1-139 16,2-10 69-16,2-3 229 0,4-5 454 0</inkml:trace>
  <inkml:trace contextRef="#ctx0" brushRef="#br0" timeOffset="78948.5864">12837 11455 400 0,'-4'-4'498'15,"2"1"64"-15,-2-6 383 0,0 6-623 0,4 0-6 16,0 0 26-16,0 0 28 0,-2-1 16 16,-2 2-13-16,4 0-40 0,0-1-54 15,0 0-54-15,-2 2-46 0,2-1-32 0,0-1-33 16,2 1-19-16,-2 0-17 0,4 0-16 16,-2-1-10-16,6 1 3 15,-6-1-9-15,9-2 5 0,-1 0 5 0,0 2-2 16,3-1 6-16,1 1-1 0,-1 1 1 0,1-2 1 0,3 1-3 15,-9 1-16-15,6 2-4 0,-1 3-14 16,-3 0-11-16,-4 0 3 0,5 2-1 16,-5-1 1-16,4 1 4 0,-2 0-2 0,-6 2-2 15,5 1 3-15,1 0 20 0,-6 1 7 0,-2 0 7 16,4 0 2-16,-2 2-4 0,-2 1-22 16,-2 1-6-16,-2 1 11 0,2 1 7 15,-6 1 2-15,1 1 4 0,-3-2-7 0,0 3-17 16,2-2-14-16,-3 1-3 0,1-3-2 15,4 3-1-15,-5-5-1 0,5 0 1 0,-2-1-2 16,2-5-1-16,6 1 1 0,0-2-1 0,-2-3 0 16,2 1 2-16,2-3 3 15,-2 0-1-15,10-4 11 0,-4 1-7 16,2-2-4-16,21-11 42 16,-18 10-19-16,-1 2 4 0,2-1-3 0,3 1-15 15,-7-1-4-15,11 2-5 0,-7 2-2 16,1-1 16-16,3 2 8 0,-5 2 4 0,5-1 2 15,-6 2 0-15,1 2-13 0,3 1 6 16,-8-2 9-16,5 5-1 0,-9-1 3 0,4 5-3 16,-2-1-11-16,0 2-12 0,-4-1-1 0,-4 2-3 15,0 0 0-15,-2 3-1 0,-4 0-1 16,1-1 2-16,-5-2-4 0,1 1-4 0,-1 0-43 16,1-2-230-16,-3-2-448 0,-5-6-517 15,1-6-234-15,1-7-60 0,2-13 176 16,7-10 428-16,0-10 508 0</inkml:trace>
  <inkml:trace contextRef="#ctx0" brushRef="#br0" timeOffset="80312.8864">14804 15393 52 0,'6'-14'382'0,"-2"-2"68"0,1 2 47 0,-5 1-68 16,0 0-130-16,0 1-59 0,0 1-23 16,0-1 2-16,2 4 24 15,-2 1 32-15,0-14 677 0,0 14-639 16,0 0-30-16,4-2 178 16,-4 3-282-16,4 3-26 0,-4-1-25 0,0 1-29 15,2 3-18-15,2-2-11 0,-4 2-16 16,0 0-13-16,0 0-6 0,2 2 8 0,-2-2 0 15,4 3-2-15,-4 1 21 0,5 2 11 0,-5 1-13 16,2 1 14-16,2 1 10 16,-2 2-16-16,2 1-1 0,0 0 9 0,-2 1-11 15,6 2-7-15,-6 3-3 0,5 0 10 0,-3 2-5 16,2-1-4-16,-2 5 14 16,-2 0 14-16,6 32 46 0,-5-27-71 0,-3 3-20 15,4 0-16-15,-4 3-9 0,0-3-1 0,0 2 35 16,-4 1 19-16,4 2 36 0,-3 4 21 15,-5 3 29-15,2 1-91 0,4 0-62 0,-8 0 0 16,3-2 0-16,-1-1 0 0,2 0 0 16,-4 1 0-16,8-5 0 0,-9 3 0 0,5-4 0 15,-4 1 0-15,-1 1 0 0,1-3 0 0,0 3 0 16,-3-3 0 0,3 0 0-16,-13 34 0 0,13-33 0 0,-1-3 0 0,1-2 0 15,0 2 0-15,-7 29 0 16,15-32 0-16,-6 0 0 0,2-2 0 0,4 0 0 15,-7-2 0-15,9-3 0 0,-2-2 0 16,-2 0 0-16,0 0 0 0,4-1 0 0,0-1 0 16,-2-3 0-16,-2 1 0 0,4 0 0 0,0-3 0 15,0 1 0-15,0 0 0 16,0-1 0-16,-2 15 0 0,4-3 0 0,-2-12 0 16,4-2 0-16,-2-1 0 0,-2 1 0 15,4 1 0 1,0 13 0-16,-4-5 0 0,-4-8 0 0,4 0 0 15,-4-1 0-15,4 2 0 0,-2 0 0 0,-2-2 0 16,2 2 0-16,-7 0 0 0,9-1 0 0,-6-3 0 16,4-3 0-16,2 2 0 0,-4-1 0 0,0-4 0 15,4 3 0-15,0-3 0 0,0-1 0 16,0-3 0-16,4 1 0 0,0-5 0 0,-4 1-266 16,0-5-849-16,0-3-363 0,0-5-76 15,0-7 99-15,0-4 253 0,0-10 403 16</inkml:trace>
  <inkml:trace contextRef="#ctx0" brushRef="#br0" timeOffset="81609.8177">14945 15263 154 0,'-4'-8'400'0,"4"-2"56"0,0 3 28 0,-2-1-149 15,2 3-109-15,0-1-54 16,0 0-16-16,-5-3 192 15,3 3 53-15,2 3-207 0,-4 1-20 0,0 1-27 16,2 1-12-16,2-2 4 0,-8 4 13 16,6-2 17-1,-2 0 18-15,1 3 161 0,-5 0-55 0,8-2-176 16,0 1-16-16,4-2 7 0,0 0-1 16,-1 0 6-16,7-2-2 0,0 1-6 0,1-1-24 15,1 1-19-15,2-1-3 0,-3 1-4 16,5 1-4-16,-7 0 1 0,7 0-12 0,-1 0-16 15,1 0 11-15,5 0 10 0,-3-2 5 16,7 2 2-16,-2-2-2 0,6 1-18 16,2 0-14-16,2-1-8 0,4-1 22 0,7-1 15 15,1 2 4-15,7-3-1 0,0-2 4 16,6 2-25-16,-3 1-12 0,5-2-7 16,5 3-2-16,-3-4-1 0,6 2 0 0,-6-2 3 15,8 1 6-15,-4-2 2 0,5 1 0 16,-1-1 2-16,4 1-2 0,-3 0-7 0,-3-1-2 15,2-1-2-15,-1 4-4 0,-1-2 3 0,0 1 2 16,0-2-1-16,1-1-2 16,193-24 19-16,-202 26-23 15,-2 0 0-15,-2 3-2 0,-2-2-1 16,-1 0 1-16,41-1-2 0,-49 4 2 16,-4 0 2-16,-5 1 2 0,5 2-1 0,-12-1 1 15,2 1-3-15,-8 0 0 16,16-2-2-16,-25 2 3 0,-1-3 0 0,-3 3 3 15,-4-2-3-15,3 2 2 0,-3 0-2 16,-4 0 1-16,-2 0-1 0,4 0 1 16,-4 0 4-16,0 0 5 15,0 0-5-15,0 2 2 16,0-2-1-16,0 0 1 0,4 0-7 0,-4 0 1 16,0 0 0-16,2 3 1 0,7-3-2 15,-7 5 0-15,2-2 3 16,6 4-2-16,-8-5 0 0,4 1 0 0,-2 1 28 15,3 2 11-15,-1 5 5 0,2-1 5 0,-2 1-2 16,1 2-23-16,-1-2 2 0,2 4 8 0,-6 3 6 16,4-1 3-16,3 2 0 0,-7 3 4 15,2 2 2-15,-2 3-5 0,6 3 1 16,-8 0 16-16,0 5 0 0,0 0-3 0,0 3-2 0,-8 3 4 16,6 1 15-16,-4 4-24 0,-3-2-53 15,3 0 0 1,4 4 0-16,-23 85 0 0,15-89 0 15,2 4 0-15,-3-1 0 0,1 3 0 16,0 0 0-16,-11 57 0 0,13-52 0 0,-3-4 0 16,-3 2 0-16,8 0 0 0,-5-2 0 0,5 0 0 15,0-3 0-15,2-1 0 0,2 0 0 16,-7-2 0-16,9-1 0 0,0-2 0 0,0-3 0 16,0 3 0-16,0-4 0 0,5 3 0 0,-5 0 0 15,4-4 0-15,-2 2 0 0,2-5 0 16,-4 1 0-16,2 0 0 0,2-2 0 15,0-1 0-15,-2-3 0 0,-2 26 0 0,0-31 0 16,0 1 0-16,0 1 0 0,0-3 0 16,-2 0 0-16,2-1 0 0,-4 1 0 15,4-2 0-15,-4 0 0 0,4-3 0 0,0 0 0 0,-2-5 0 16,2 2 0-16,0-1 0 0,-4 0 0 0,2-3 0 16,-2-2 0-16,-1-3 0 0,5-1 0 15,-2-1 0-15,-2-1 0 0,2-2 0 0,-2 1 0 16,0-4 0-16,-6-2 0 0,3-3 0 15,-5-5-645-15,-5-1-829 0,3-9-151 0,-5-5 42 16,5-4 222-16,-7-10 355 0,5-7 549 0</inkml:trace>
  <inkml:trace contextRef="#ctx0" brushRef="#br0" timeOffset="82802.6624">14651 17593 141 0,'-4'2'333'16,"4"-2"22"-16,-6 0 181 0,6 0-453 0,0-2-46 0,-2 1-20 0,2-1 5 15,0 2 27-15,-4 0 35 0,-1 0 27 0,5 0 20 16,-2 2 1-16,-2-1-16 0,2-1-13 16,2 2-3-16,-4-2 9 0,0 1 19 15,4 1 22-15,-2 1 207 0,-2-3-145 16,4 0 19-16,-2 0 10 0,2 1 4 16,0-1-13-16,0 0-18 0,0 0-21 15,0 0-24 1,0 2-8-16,6 2 288 0,-4-1-318 0,6 0-23 0,-6 0-13 15,9-1-5-15,-1-1-1 0,2 0 11 16,3 1 12 0,34 4 194-16,-5-2-146 0,-21-1-83 0,3 1 0 15,1-3-3 1,64 6 128-16,-58-7-145 0,-4 4 4 0,9-1-13 0,-1 0-3 16,-2-1 4-16,6-2-8 0,-5 2-5 0,5 1 7 15,-2-3 1-15,3 2-2 0,1-2 2 0,-2-2 1 16,7 2-11-16,0-4-7 0,-3 1-6 0,3 0-6 15,-3-2-6-15,3 0 13 0,-3 0 9 0,3-4 1 16,-1 4 5-16,-3-1 8 0,1 0-6 16,3 0-9-16,-5 0 0 15,3 0-5-15,38 0-5 0,-5 2-15 16,-42 3-3-16,1 1 3 0,-5 0 13 0,0 0 6 16,0 2 4-16,-2 1 2 0,-2 0-1 0,2-1-13 15,-4-2-16-15,2 0 0 0,2 0 0 16,-4 0 0-16,-3 0 0 0,7-2 0 15,-2 1 0-15,25-5 0 0,-23 2 0 0,-8 0 0 16,0 1 0-16,4 3 0 16,-3-2 0-16,-5 2 0 0,4-3 0 0,-3 3 0 15,3-4 0-15,41-1 0 0,-43 5 0 16,-2-3 0-16,5 1 0 0,-7 2 0 0,2-2 0 16,-1-1 0-16,1 0 0 0,-3 0 0 15,1 0 0-15,-1 0 0 0,1 0 0 0,2 0 0 16,-3 0 0-16,1-1 0 0,-5 1 0 0,5 0 0 15,-3 1 0-15,3-3 0 0,-5 3 0 16,2 1 0-16,-1-2 0 0,-1 1 0 0,3-1 0 16,-3 1 0-16,13 0 0 15,-13-1 0-15,3 3 0 0,-3-2 0 0,1 0 0 16,1-1 0-16,-1 1 0 0,1 2 0 16,-4-3 0-16,3 3 0 0,-3 0 0 0,0 0 0 0,1 0 0 15,-3 0 0-15,0-2 0 0,-1 2 0 16,-1 0 0-16,0 2 0 0,2 1 0 0,-6-1 0 15,2 0 0-15,-1-1 0 0,5-1 0 0,-8 2 0 16,0-2 0-16,2 0 0 0,-2 0 0 16,0 0 0-16,4 2 0 0,-4-2 0 0,2 0 0 15,2-2 0-15,2-1-150 0,3-4-277 0,-1 0-188 16,0-5-259-16,5-3-344 0,-3-6-106 16,0-4 64-16,-8-7 149 15,7-10 293-15</inkml:trace>
  <inkml:trace contextRef="#ctx0" brushRef="#br0" timeOffset="86136.77">14924 15286 51 0,'-2'5'333'15,"-2"-1"40"-15,0-3 14 0,-2 1-125 0,6 0-120 16,-3-1-70-16,3 1-17 16,-4-1 12-16,0 0 26 0,2 2 27 0,-4 1 26 0,2-1 5 15,0 2-5-15,-3-2-7 0,5-1-9 16,-6 1 2-16,6 0 13 0,2-3 39 0,-4 2 45 15,0-2 27-15,4-2 14 0,0-2-7 16,0 0-21-16,0-4-36 0,0-2-20 16,0 1-10-16,4-14 136 0,0 6-184 15,-4 2-5-15,2-3-19 0,-2 2-9 16,0-3-8-16,0 1-10 0,4-1-18 0,-4 1-13 16,0-2-11-16,0 2 5 0,-4-1 3 15,4 0 0-15,0-1-2 0,0 1-1 16,-2-1-22-16,2 1-7 0,0 2-7 0,-4 0 0 15,4-2 0-15,0 2 1 0,0 3 14 16,0-1 11-16,4 2 5 0,-4-1 2 16,0 2-2-16,0 0-11 0,0 0-16 0,0 1-4 15,0 2-3-15,0-1 2 0,0 1-2 16,0-1 1-16,0 0 0 0,-4 1 0 16,4-3 0-16,0 2 0 0,4 0 1 0,-4-3-5 31,0 2 1-31,2-14 0 0,-2 19 2 0,4 0 0 0,0 2-1 15,-4 2-2-15,0 2 1 0,0-3 1 16,0 3-4-16,2-2 2 0,3 2 2 16,-5 0 0-16,2-3 2 0,-2 1-2 0,4 2 0 15,0 0-2-15,-2 0 2 0,4 0-1 16,5 0 0-16,-5-2 2 0,4 2-2 0,5-1 0 16,-5 1-2-16,2-1 2 15,3-2 1-15,1 3 0 0,1-3 0 0,2 2 1 16,-3 0-1-16,9-1 0 0,-7-1 0 0,7 0 0 15,-6 1 0-15,6 0 4 16,-3 0-3-16,51-7 0 16,-46 6-2-16,4-3 0 0,-2 0 2 15,8-1-2-15,2-1-3 0,3-2 3 0,3 0 0 16,-1 1-1-16,5-1 5 0,-1 1-2 16,-1-3 2-16,3 3-1 0,-5 0-1 15,-1-1-1-15,3 2-2 16,-1 2 1-16,39-6-4 0,-46 6 6 0,0 2 0 0,3-1-3 15,-3 0 3-15,9 1 0 0,-5-2 3 16,0 0-2-16,3-1 5 0,1 1-7 16,-1-3 0-16,-3 2 0 0,5 2 0 15,0-2-1-15,36-4 3 0,-40 6-2 16,-3 2-1-16,-2 2 1 0,-1-1-3 0,-1-1 5 16,-2 3-4-16,-2 0 0 0,2 0 2 15,-2-1 5-15,-4-1-3 16,31-4 5-16,-29 3-6 0,-2 1-1 0,2-3 0 15,-2 2 1-15,-2-4 2 0,4 5 0 16,-4-3 9-16,0 2 21 0,-2 1 6 0,0 0 5 16,-3 2 1-16,-1-2-7 15,-2 1-19-15,12-1 0 0,-19 2-15 16,3 0-2-16,-3 2 0 0,-2-1-2 0,-4 1 0 16,9-2-2-16,-9 0 0 0,4 2 2 0,-3 0-1 15,-1 1 1-15,0-1 1 0,2-1 1 16,3-1 1-16,-5 0 1 0,0 2-1 0,4-2-2 15,-3-2 0-15,-1 1-3 0,4-1 2 0,-4 2 1 16,3 0 0-16,-1 0 1 0,0 0 1 16,-6-2-3-16,2 2 0 0,-1 2 0 15,5-2 0-15,-8 2-2 0,2-1 1 0,2-1-2 16,0 2 1-16,2-2 3 0,-4 1 0 16,3 0 0-16,1-1-1 0,8 5 2 15,-12-3-1-15,4-2 2 0,5 0-1 16,-3 0-1-16,0 1-2 0,1-2 2 0,-1 1-2 15,0 1 1-15,-2-1-1 0,1 5 0 0,-1-3-3 16,-2 3 2-16,2-3 1 0,-2 1 2 0,-2-2 2 16,2 2-1-16,1 0-1 0,-3 0-1 15,2-2-1-15,-2 3 1 0,6-1 0 16,-6-2 1-16,15 4-7 16,-9-4 5-16,-6 2 1 0,4-2 0 0,3 3 0 15,-7-3 1-15,2 1-1 0,-2 0 0 16,6 3-3-1,-6 1 0-15,6 3 7 0,-5-5-2 16,1-1-2-16,-4 4 0 16,0-3-1-16,2 16-3 0,2-16 3 15,-4 2-2-15,0-1 6 0,4-1-2 16,-4 2-1-16,0-2 3 31,0 3-2-31,0 11-3 31,-8 7 0-31,-9 35 21 0,17-48-17 0,-2-1-4 0,2 1 5 16,0-1-3-16,0 0 0 0,0-2 0 0,0 2 14 16,0-1 19-16,0 2 12 0,0 0 7 0,0 0 2 15,0 0-11-15,0 2-18 0,0 1-14 0,0 2-7 16,0 2-1-16,0-1-3 0,0 1 3 16,2-1-1-16,-2 2 2 0,0-1-1 15,4-2 2 1,0 0-3-16,3 49 5 0,-7-49-5 0,0-3 1 15,0 1-3-15,0 0-19 0,-4-2-133 0,1-2-279 16,-7-2-480 0,-27 0-2942-16,25-13 2819 15,-7-3 468-15</inkml:trace>
  <inkml:trace contextRef="#ctx0" brushRef="#br0" timeOffset="87506.2517">16002 14527 236 0,'4'-4'284'0,"-4"-1"12"0,0 2-97 15,0-1-79-15,2 1-34 0,-2 1-2 0,0-1 13 16,4 2 17-16,-4-1 19 0,0 2 18 16,0-3 6-16,0 3-3 0,0 0-9 15,-4-2-12-15,4 2-9 0,0 0 1 0,0 0 5 16,0 0 12-16,0 0 4 0,-2 0 5 16,2 0 5-16,0 2 6 0,0-2 4 0,0 0 0 15,0 3-2-15,0-3-14 0,0 0-25 16,0 0-29-16,0 2 18 0,0 2 26 15,2 2 6-15,-2 3 36 0,0 2 21 0,0 0-32 16,0 4-28-16,-2 4-4 0,2 2-35 16,-4-1-22-16,2 4 10 0,-3-1-12 15,1 3-9-15,2 0-8 0,-2-1-5 0,0 3-13 16,-2 2 0-16,4-1 3 0,-2 0 20 16,-1 0 20-16,-1 2 27 0,4 3 3 15,-8 5 6-15,-1 0-1 0,-3 1-8 0,6 2-8 16,-7 0-5-16,3 3-8 0,-5 1-7 0,1 0-3 15,-1 5-12-15,3 0-17 16,-3 0-2-16,-4-2 2 16,-49 151 150-16,54-152-176 0,3 1 4 15,1-1 10-15,-7-1 8 0,11 0 1 0,-2-1-52 16,-1 0 0-16,5 0 0 0,0-3 0 0,-2 1 0 16,5-3 0-16,-5 1 0 0,2-1 0 15,4-1 0-15,-2 0 0 16,-2 66 0-16,1-74 0 0,3 1 0 15,2-2 0-15,-4 1 0 0,0 0 0 0,4-1 0 16,0 3 0-16,-2-5 0 0,2 3 0 16,2-2 0-16,-2-2 0 0,4 1 0 0,0-3 0 15,3-2 0-15,3 21 0 0,-2-22 0 16,0-1 0-16,-5-1 0 0,5-1 0 0,-2 0 0 16,0 0 0-16,-2-1 0 0,-2-1 0 15,3-1 0-15,-3 0 0 0,-2-1 0 16,4-1 0-16,-4 1 0 0,0 0 0 0,0-1 0 15,-4-1 0-15,4 0 0 0,0-1 0 0,0 1 0 0,0-1 0 16,0-1 0-16,-2 2 0 0,2-1 0 16,2-1 0-16,-2 2 0 0,0 1 0 15,0-3 0-15,4 16 0 0,-4-15 0 16,0-1 0-16,0 0 0 0,0-4 0 0,-4 1 0 16,4-3 0-16,0 3 0 0,-2-2 0 0,-3 0 0 15,5-2 0-15,0-1 0 0,0-3 0 16,-2 1 0-16,2-2 0 0,0-2 0 0,0-3 0 15,0 0 0-15,2-6-529 0,3-34-2268 16,-3 8 1202-16,6-11 145 0,0-15 338 16,2-16 540-16</inkml:trace>
  <inkml:trace contextRef="#ctx0" brushRef="#br0" timeOffset="88401.4699">16866 14523 7 0,'2'-8'354'0,"-2"-1"67"0,0 3 52 15,0-1-57-15,0 2-140 0,0 2-62 0,0 1-32 16,4-1-8-16,-4 2 10 0,4 0 19 15,-4 1 13-15,0 0 0 0,0 1-18 16,0-1-28-16,0 1 18 0,2 2 4 16,-2 2-14-16,5 0 11 0,-3 2 44 0,2-1-39 15,0 5-36 1,-4 2 30-16,0 47 264 0,-4-32-299 0,0 4-41 16,2 4-18-16,-3 3-7 0,3-1-30 15,-6 5-23-15,8 1-16 0,-6-1-6 16,4 2 45-16,-6-3 16 0,6 3 37 0,-5 0 22 15,-1 5 32-15,2 0-24 0,0 3-9 16,-1 3-16-16,-1-1-7 0,0 2-23 0,0 1-21 16,-1 1-11-16,1 0-8 0,2-1 10 15,-4-3 6-15,3 1 5 16,1-2 23-16,-10 55 67 0,5-53-93 0,5-1-5 0,-2-3-1 16,-1-1 0-16,1 1-48 0,2 1-9 15,-4-5 0-15,3 3 0 0,-5 45 0 16,4-49 0-16,2-3 0 0,-1 1 0 15,1 1 0-15,-2 0 0 0,6 0 0 0,-2-2 0 16,2 1 0 0,-9 82 0-16,7-89 0 0,2-1 0 0,2-2 0 0,-4 0 0 15,0-2 0-15,4 1 0 16,-2-4 0-16,-2-2 0 0,2-1 0 0,-7-1 0 0,7-1 0 16,-2-3 0-16,0 1 0 0,-2 0 0 15,6-1 0-15,-2 0 0 0,-2 0 0 0,-1-3 0 16,5 0 0-16,0-5 0 0,0 1 0 15,5-1 0-15,-5-2 0 0,0-4 0 16,4 1 0-16,-4 3 0 0,0-9 0 0,0-3 0 16,-4-2 0-16,4-4 0 0,-5-5-592 0,3-4-521 15,-4-7-348-15,-4-9-66 0,-1-12 112 16,5-13 270-16,-8-14 446 0</inkml:trace>
  <inkml:trace contextRef="#ctx0" brushRef="#br0" timeOffset="89151.3238">15352 14717 159 0,'0'-9'330'16,"-4"1"35"-16,2-1-2 0,2 4-116 15,-4 1-60-15,0 1-14 0,4 0-3 0,0 1 1 16,-2 1-7-16,-2 1-9 16,-1 3-13-16,3-2-5 0,-2 5 1 0,2 2-6 0,2 2-12 15,-4 4 33-15,0 1 10 16,2 14 108-16,2-12-87 0,0 0-8 16,-4-1-8-16,4 2-7 0,-2-2-2 15,2-1-65-15,0 2-50 0,-5-5-25 0,1 2-9 16,4-2-6-16,-2-2 0 0,2 0-2 15,0-2 0-15,-4-2-1 0,0 0-4 0,4-1-71 16,0-1-128-16,-2-4-159 0,-2 0-185 16,4-4-201-16,-2-2-78 0,-2-1 61 15,-1-1 128-15,3-3 172 0</inkml:trace>
  <inkml:trace contextRef="#ctx0" brushRef="#br0" timeOffset="89325.2136">15135 14768 245 0,'4'-2'387'16,"-2"-1"35"-16,13-8 257 0,-9 7-487 0,6-2-35 0,5 1-22 15,-1-2-23-15,5-1-25 0,0 1-28 16,-3 0-27-16,7-1-14 0,-2 1-10 16,-2 5-6-16,-3-1-37 0,3-1-84 0,-4 3-100 15,-1-3-143 1,15-5-613-16,-14 3 539 0,-1 0 89 0</inkml:trace>
  <inkml:trace contextRef="#ctx0" brushRef="#br0" timeOffset="89756.7059">15592 14701 273 0,'2'2'323'16,"-2"0"34"-16,-6 6 168 0,6-1-298 0,-2 0-1 15,-6 0 5-15,6 4 7 0,-5 1-7 16,-1 1-14-16,2 0-29 0,-4 4-39 15,7 0-43-15,-7-1-35 0,4 2-35 0,2-1-16 16,0-4-8-16,4-1-8 0,4-1 1 16,0-2 0-1,2-4 4-15,23 7 369 0,-14-13-162 16,-5-2 31-16,6-3-36 0,-3-3-17 16,1-1-23-16,9-16 112 15,-13 9-167-15,1-12 45 0,-11 12-110 0,-9 2-23 16,7 1-16-16,-12-1-6 0,2 4-6 0,-3 2 0 15,7 1-5-15,-3 5-23 0,3 2-154 16,2 2-307-16,0 1-372 0,6-2-170 16,0 0-49-16,4-3 118 0,-2-2 290 0</inkml:trace>
  <inkml:trace contextRef="#ctx0" brushRef="#br0" timeOffset="90318.3611">16198 14793 212 0,'0'-3'464'0,"0"0"79"0,-2 2 44 0,2-2-169 15,0 3-134 1,2 4 292-16,-2-3-359 0,0 4 12 0,4-3-21 15,0 3-44-15,-4 0-41 0,2-4-17 0,3 2-11 16,-3 0-4-16,2-3 8 0,0 0 22 16,-2 0-11-16,2-3 10 0,-2 0 10 15,2-1-7-15,0-3-24 0,-4-1-29 16,0-3-30-16,0 1-21 0,0-1-9 0,-8-1-4 16,6 2-2-16,-4-1 14 0,-2 1 16 15,-1 2 3-15,1 4 2 0,-2 2 3 0,1 7-16 16,-1 4-15-16,0 4-8 0,-3 4-2 15,3 4-1-15,0 2 2 0,3-1-1 16,-1 0 1-16,2 18 0 0,6-22-3 16,4-1 2-16,-2-2-1 0,6-2 0 15,1-3 1-15,1-3 3 0,5 1-3 16,-3-4 1-16,5 1-13 0,-1-5-87 0,5-4-171 16,-5-3-198-16,5-2-218 0,-4-2-226 31,45-62-2047-31</inkml:trace>
  <inkml:trace contextRef="#ctx0" brushRef="#br0" timeOffset="90611.1776">16426 14704 399 0,'-5'7'488'0,"-1"-3"36"0,0 1-25 16,0 3-180-16,-2 1-95 0,-1 2-30 16,1-1 10-16,0 0 23 0,-1 2 17 0,3 0-7 15,0-2-30-15,2-1-43 16,4-2-43-16,0 1-55 0,6-1-33 0,-2-1-17 15,2 0-4-15,15 0 116 0,-8-3-39 16,1-3 5-16,-2-1 3 0,-1-4-44 16,3 2-28-16,-1-3-12 0,-3-1-6 15,0-2 0-15,1-2-3 16,-3-25 12-16,-8 23-11 0,-2 1-4 16,-4 1 2-16,-3 2-3 0,1 3 0 0,-6-2-1 15,3 3-1-15,-1 1 1 0,2 1-2 16,3 6-2-16,1-3-30 0,-2 3-109 15,6-2-149-15,2 0-192 0,0 3-197 0,0-4-148 16,2 0 29-16,6-4 115 0,0 3 175 16</inkml:trace>
  <inkml:trace contextRef="#ctx0" brushRef="#br0" timeOffset="90879.8803">16595 14636 65 0,'4'-3'390'0,"-2"-2"72"0,2 2 47 0,-8-2-87 0,2 3-131 16,-2 0-78-16,2 2-38 0,-8 2-5 15,4 3 18-15,-5 0 29 0,1 0 35 16,0 4 3-16,-1-1-23 0,5 0-44 0,0 1-55 16,2 0-60-16,2 1-40 0,2-1-16 15,2 4-8-15,2-4-4 0,2-1-1 16,0 0 50-16,5-1 36 16,-1 1 15-1,33 27 240-15,-41-31-339 0,2 2-1 0,-4-2-2 16,-4 1 0-16,2-1-1 15,-12 5 3-15,6-4-6 0,-1-2-65 16,-1-5-153-16,4-1-210 0,0-3-240 0,1-4-207 16,3-2-30-16,2-23-498 15</inkml:trace>
  <inkml:trace contextRef="#ctx0" brushRef="#br0" timeOffset="91098.1768">16639 14506 337 0,'0'-9'559'0,"0"-1"78"15,0-1 57-15,0 3-184 16,0 4-166-16,0-1 148 0,4 9-265 0,-4-1 6 16,0 7 19-16,0 2 15 0,0 3-1 0,0 2-42 15,-4 1-49-15,4 2-55 16,4 20-20-16,-4-22-82 0,2-1-7 16,2 0-7-16,0-2 1 0,-2 0-7 0,2-2-57 15,-2-1-135-15,-2-2-179 0,0-5-206 16,0 0-209-16,0-5-145 0,0 0 39 15,-2-5 140-15,2-2 185 0</inkml:trace>
  <inkml:trace contextRef="#ctx0" brushRef="#br0" timeOffset="91227.0961">16616 14607 300 0,'-4'-6'560'16,"18"-20"1250"0,-8 19-1525-16,7 0-130 0,3-3-77 0,3 2-41 15,0-1-21-15,3 2-12 0,3 0-31 0,-8-1-144 16,3 1-263-16,-3-1-156 0,-1-1-68 15,-7-3-2-15,9 2 123 0</inkml:trace>
  <inkml:trace contextRef="#ctx0" brushRef="#br0" timeOffset="91944.2374">17162 14621 152 0,'-2'-1'174'16,"-2"-3"-50"-16,2 4-60 0,2-3-36 16,0 1-18-16,0 0-10 0,0 1-23 0,0 0-47 15,0 1-59-15,0 0-28 0,0 0-6 16</inkml:trace>
  <inkml:trace contextRef="#ctx0" brushRef="#br0" timeOffset="92189.0792">17135 14629 51 0,'4'1'328'0,"-4"-2"47"0,-4-5 506 0,2 3-765 15,-2 1-44-15,4 0-30 0,-2 2-21 0,-2-2-13 16,-1 1-7-16,5 1-2 0,-2 1-12 0,-2 1-39 16,2-2-52-16,2 2-82 0,0-2-141 15,0 0-54-15,0 0 9 0,0 0 40 16</inkml:trace>
  <inkml:trace contextRef="#ctx0" brushRef="#br0" timeOffset="93012.1211">17073 14661 193 0,'-4'-6'382'0,"2"1"51"0,-7-3 26 16,9-1-133-16,-2-1 161 15,-2 5-254-15,2 3 13 0,-2-3 26 16,0 2 28-16,2-1 22 0,2 2-9 0,-8 1-38 15,8 1-65-15,-3 1-68 0,3 5-53 16,-4 2 1-16,4 6 10 0,0 3 9 16,4 3 4-16,-1-3-11 0,1 4-39 0,2-1-30 15,-2 0-16-15,2-1-7 0,-2 0-6 16,-2 0 1-16,7-4-3 0,-3 1-1 16,-4-4 0-16,-2 1-1 0,8-1 0 0,-8-5-1 15,0 0 2-15,2-1 1 0,-2-1-1 16,0-2 4-16,0-2 2 0,0-1 2 15,0-1 1-15,-2-2 0 0,-6-2 12 0,6-4 3 16,-4 3 3-16,-5-7 2 0,1-3 3 16,4 0 5-16,-5-2 3 0,5-1 2 0,-2-4 6 15,8-1-5-15,-2-2-13 0,2 1-13 0,0 0-9 16,2 0-5-16,6 1-3 0,-6 5-1 16,5 6 0-16,1 4 0 0,-6 4-1 15,12 2 0-15,-7 6 0 0,3 2-1 0,2 7 2 16,-1 1 0-1,9 29 0-15,-9-21 0 0,-3-1-3 0,6 0 6 16,-3-1-3-16,5-3 0 0,-5 0 2 16,5 1-1-16,-5-5 0 0,5 0 2 15,3 0 3-15,-9-9-4 0,-4-1 17 16,3-4 34-16,-3-2 33 0,-4-1 15 0,-2-1 9 16,0-6-11-16,0-1-29 0,-2-1-31 15,-2-2-17-15,-3-2-11 0,3-1-3 16,-2-1-5-16,2-1 0 0,4 1-2 0,0 1-2 15,0 4-7-15,8 1-10 0,3 1-90 16,-3 2-162-16,6 1-268 0,-1 0-319 0,1 3-257 16,3-2-30-16,-5 0 106 0,5-1 244 15,-1 2 315-15</inkml:trace>
  <inkml:trace contextRef="#ctx0" brushRef="#br0" timeOffset="93362.1661">17367 14739 184 0,'-5'13'524'16,"1"-6"70"-16,4 0 810 0,9-9-1234 0,-7-3-24 15,8 1 20-15,-4 0 31 0,5-2 22 16,-5 0-14-16,4-2-37 0,0 2-46 0,1-2-45 16,-1-1-39-16,-4 2-19 0,0-1-9 15,1 1-2-15,1 0-2 0,-8-1 33 16,2 1 34-16,-2-1 14 0,0 2 6 0,-2 1 3 15,2-2-34-15,-8 2-32 0,6 2-3 16,-5 1 3-16,-9 4 111 16,8 5-98-16,1 1-12 0,1 2-14 15,2 2-9-15,2 1-6 0,-2 2-2 0,4 2 0 16,0-1 0-16,4-1 1 0,-2 0 3 16,6 0-3-16,-1-2 0 0,-1-2 0 15,0-2 0-15,4 0 0 0,-4-1 0 0,9-2 1 16,-9-2-4-16,5-1-47 0,-9-1-134 15,6-4-172-15,-6-1-197 0,4-3-186 16,-2-1-137-16,0-4 50 0,-4 2 132 16,2-4 181-16</inkml:trace>
  <inkml:trace contextRef="#ctx0" brushRef="#br0" timeOffset="93715.5374">17526 14614 306 0,'4'-5'472'0,"-4"1"62"0,2 1 9 0,-2 0-168 31,8 2-108-31,-2 10 616 0,-3-3-674 0,-3 1-35 16,4 2-49-16,0 2-43 0,2-1-33 16,0 2-26-16,0-3-10 0,3 0-7 0,-1 0-5 15,0-2-8-15,-2 0-66 0,5-5-98 16,-9 1-119-16,2 0-125 0,-2-2-100 16,2-2-36-16,0-2-4 0,-4-2 44 15,0 0 87-15,0-2 127 0,0 2 167 0,-4-1 189 16,0-3 142-16,4-1 91 15,-6-18 341-15,4 15-352 0,2 0-12 16,0 1 2-16,0 1 3 0,0 4 17 0,0 2 16 16,-4 3-3-16,0 2-33 0,4 5-46 15,-7 1-60-15,1 8-69 0,0 4-45 16,-4 2-21-16,3 3-11 0,-3-2-8 0,4 0-5 16,-2 1-4-16,-1-5 2 0,1 1-4 15,6-2-47-15,-6-1-134 0,1-6-224 0,5-2-274 31,-6-6-121-31</inkml:trace>
  <inkml:trace contextRef="#ctx0" brushRef="#br0" timeOffset="93940.3986">17660 14461 230 0,'0'0'647'0,"2"0"118"0,5 2 52 0,-7 1-112 16,8 2-287-1,-6 7-208-15,12 20 9 0,-12-13-71 0,7 1 49 0,-3 3 47 16,-4-1 7-16,6-1-43 0,-6 1-54 16,4-2-56-16,-1-2-49 0,-1 0-24 15,-2-1-12-15,-2-4-7 0,0-1-1 0,0-1-11 16,-2-3-71-16,-2-1-171 16,-7-3-225-16,5-3-245 0,0-1-228 0,-9-3-38 15,7 1 122-15,-2-6 202 0,-1 1 237 16</inkml:trace>
  <inkml:trace contextRef="#ctx0" brushRef="#br0" timeOffset="94054.3286">17619 14662 361 0,'6'-3'567'16,"4"-1"73"-16,5-4 54 0,-3 1-223 15,9-3-186-15,0 3-112 0,1 0-68 0,1-1-56 16,-2 1-37-16,0 1-171 0,-9-2-321 16,-2 1-147-16,-8-3-64 0,-2-9-15 0,-2 0 141 15</inkml:trace>
  <inkml:trace contextRef="#ctx0" brushRef="#br0" timeOffset="95458.3424">15232 15403 226 0,'2'-1'291'0,"-2"-1"13"0,0 2-70 16,0-2-58-16,4-1-33 0,-4 3-1 16,5-4 10-16,-5 1 22 0,0 2 19 0,0-3 6 15,0 4 0-15,0-3-6 0,0 2-19 16,0-2-19-16,-5 3-18 0,1 0-14 16,2 0-16-16,-2 3-18 0,-2 1-13 15,0 6 15-15,-3 0-8 0,7 4-6 0,-4-1-3 16,2 3-11-16,0 0-32 0,2 0-17 15,2-1-7-15,-4 2-1 0,4-3-4 0,-4 2 1 16,4-1-1-16,0-2-1 0,0 2 2 16,0 0-2-16,4-2 0 0,-4-4 0 15,0-2-1-15,0-1 4 0,0-2 6 16,0 1 68-16,0-4 64 0,0 1 73 0,-4-2 70 16,4-2 28-16,0-3-49 0,4-1-59 0,0-6-68 15,-2 0-67-15,2-5-37 16,0-1-16-16,2-3 14 0,-4-2 9 15,7 1 4-15,-3-1 3 0,0 1-1 0,0-2-19 16,3 3-7-16,-3 4-5 0,0 0-2 0,0 4-3 16,0 4-4-16,5 0-3 0,-5 5-3 0,2-1-6 15,3 4 5-15,-3 4-1 16,0 0-1-16,0 1 1 0,1 4 4 0,1-2-4 16,-2 4 2-16,1 2-2 0,-3 0 0 15,0-3 1-15,0 5 2 0,0-2 1 16,3 4 0-16,-3-1 21 0,0 2 5 0,0-2 5 15,3 0 4-15,-7 0 1 0,4 0-18 16,4 10-1-16,-6-13-15 0,-2-1 1 16,2-3-5-16,-4 1 5 0,5-4-3 15,-5 2 0-15,0-4-1 0,0-1 4 0,0 3-4 16,0-3 5-16,0-1-5 0,0-1-20 16,-5 0-78-1,1-1-125-15,-8-11-1754 0,8 7 944 16,-2-2 24-16,-1-2 159 0,1 1 213 0</inkml:trace>
  <inkml:trace contextRef="#ctx0" brushRef="#br0" timeOffset="95637.2324">15222 15559 267 0,'2'0'494'0,"2"-4"64"15,40-22 1431 1,-32 21-1656-16,-2 1 3 15,5 0-34-15,-5 1-61 0,-2 1-72 0,3-1-68 0,3 3-53 16,-1 0-52-16,-3 0-175 0,-4-1-287 16,5-2-318-16,-7-3-140 15,6-12-872-15,-8 3 1237 0</inkml:trace>
  <inkml:trace contextRef="#ctx0" brushRef="#br0" timeOffset="98722.1857">15185 15956 241 0,'0'-4'363'16,"4"-3"415"-16,-8 2-509 0,4 2-54 16,0 0-15-16,0 1-2 0,-4 0 13 15,4-1 10-15,-3 1 7 0,3 0 2 0,-4-1 1 16,4 1-7-16,-2 0-14 0,2 1-19 15,0 1-29-15,-4 0-38 0,0 1-32 0,4 3-32 16,-2 1-8-16,-2 0 16 0,2 2 14 16,-7 2 21-16,7 0 29 0,-2-1-3 15,2 2-21-15,-2 0-19 0,0-2-1 16,4 1-14-16,-2 1-10 0,2 0-1 0,0 0 11 16,-4 1-12-16,4 2-11 0,-4 1-5 0,4 1-7 15,0 0-16-15,0 0-8 0,-2 1-7 16,-3 0-3-16,5-3-1 0,0-1-1 0,0 1-1 15,-2-1 2-15,2 1 1 16,0-3-2-16,-4 5 4 0,0-11-3 16,4-1-3-16,0 2 3 0,0-4-1 15,0 1 2-15,0-2 1 0,0 0 107 16,0-2-25-16,0-2 4 0,0-1 4 16,0 1-31-16,0-4-26 0,0-4-12 0,0 2-9 15,0-2 0-15,0-3-8 0,-2 0 0 16,2-3-2-16,-4-2-6 0,2-2 0 0,-7-2 0 15,7-4-2-15,-2 3 0 0,0 1-1 16,2 3 1-16,2 3-3 0,2 3 1 0,2 3 2 16,0 1-1-16,-2 1-3 0,9 3 0 15,-5 0-2-15,4 2 1 0,5 2 1 16,1 0 1-16,-3 1 2 0,3 1-1 0,5 1 2 16,-4 0-2-16,-5 0-1 0,7 1 3 15,-7 1 0-15,0 1 0 0,-1 1 4 16,3 2-3-16,-12 1-3 0,7 1-2 0,-3 3 1 15,-6 0 2 1,-17 34 2-16,3-30 2 0,3-1-2 0,3 1 4 16,-6-1-2-16,1-1 4 0,5-2-7 15,0-1 2-15,-1-5-2 0,7 0-2 16,-2-3 1-16,2-1 2 0,2 1-1 0,2-2 0 16,2 0 0-16,3-2-1 0,3 1-4 15,0-1 4-15,3-1 1 0,1 1 1 0,-6 0-2 16,7 2 1-16,-3 2 3 0,-1 0-5 15,-5 2 1-15,4 2 1 0,-4 1 0 0,3 2 1 16,-9 3-1-16,2 1 5 0,-2-1-4 16,-2 3-1-16,-7-4 0 0,3 3 0 15,0-3 2-15,-4 1-2 0,-3-2 2 0,-1 0-1 16,1-1 0-16,-1-1 0 16,-3-2 1-16,-5 1 0 15,5-5 2-15,13-4-7 0,2-1-19 16,2 2-114-16,0-2-241 15,2 1-379-15,6-10-1536 0,0 3 1124 0,3-6 213 0,3-3 363 16</inkml:trace>
  <inkml:trace contextRef="#ctx0" brushRef="#br0" timeOffset="99544.7087">15216 16613 142 0,'0'0'380'0,"0"0"75"0,0 0 35 15,0 0-92-15,0 0-75 0,0 0-50 0,0 0-19 16,0 0 7-16,0 0 30 0,0 2 42 16,0-2 30-16,0 0 14 0,0 0-8 0,0-2-38 15,-4 1-62-15,4 0-45 0,-5-2-41 16,5 0-37-16,-2 0-28 0,2 0-4 0,-6-3-16 15,2 1-16-15,0 0-12 0,2 1-4 0,-6 1-16 16,1-2-11-16,5 4-7 0,-6-3-15 16,2 4-10-16,0 0-2 0,-1 0-7 15,-7 4 1 1,-5 9 2-16,5-1-1 0,1 3 5 0,-3 2-5 0,1 2 0 16,3 3 1-16,-5 0 1 0,7-1-2 0,0 1 1 15,-1-2 0-15,9 1 1 0,2-4-1 16,-4 0 1-16,8-2-2 0,-2-1 1 15,5-3 0-15,1 1 4 0,0-3-3 0,7-2 6 16,-3-2 1-16,5 0-2 0,-1-3-1 16,3 0-1-16,-3-2-2 0,1 1 1 0,1-2-7 15,-1-3-28-15,4-4-110 0,-5-4-201 0,-1 0-290 16,-7-4-382-16,2-2-174 0,-1-1 15 16,-3-2 156-16,0 1 273 15</inkml:trace>
  <inkml:trace contextRef="#ctx0" brushRef="#br0" timeOffset="100668.2047">15065 17231 162 0,'-4'-7'329'0,"4"-2"41"15,-2 2-14-15,-3-1-95 0,3-1-52 0,2 1-9 0,0-2 3 16,0 0 7-16,0-1 7 0,0 1 5 16,0-2 9-16,0 2 14 0,0 1 23 0,-4-1 26 15,0 4 16-15,4 0 5 16,-2-2 263-16,2 4-352 0,0 3-47 0,-4-1-43 16,2 1-37-16,2-1-12 0,0 1-5 15,0 1 1-15,0 0-6 0,0 0-10 16,-4 1-15-16,4 2-8 0,0 3-1 0,-4 0-3 15,4 2 5-15,0-1 1 0,0 3-8 16,0-1-14-16,4 1-5 0,-4 0-3 0,0 2-4 16,0 2-4-16,0-1 1 0,0 1-3 15,0 0-5-15,-4-1 0 16,4 13 6-16,-3-2-3 0,3-16-1 16,0 0 0-16,0-1-2 0,0 1-1 0,3-1 2 15,-3-2-2-15,0-1 0 0,4-1 0 16,-4-2 2-16,0-1-2 0,0 2 3 0,0-5 2 15,0 3 1-15,0-4 6 16,0 1-6-16,-4-4-4 0,4 2 2 0,0-4-3 16,-3-1-1-16,-1-2-5 0,0 0 5 15,-2 0-2-15,0-1 2 0,0 0 0 0,-1-4 0 16,-1 0 0-16,6 1-3 0,-4-2-2 16,2 1 1-16,0-3 2 0,4-10 4 15,4 18-1-15,0 0 0 0,-4 3-3 0,6 2-3 16,-4-2 1-16,2 6-1 0,0-1 1 15,3 1 0-15,-5 1 2 16,8 4 2-16,-4 0 0 0,2-2 2 0,-5 1-4 16,5 3 1-16,0-1-2 0,2 2 3 15,1 2-2-15,1-3 4 0,7 4-2 0,-3-1 0 16,1 2 0-16,-5 0-2 0,3 0 0 16,-3 3 0-16,-2 0 2 15,1 2 3-15,7 28 6 0,-9-28-6 16,-9 0-2-16,2-3 0 15,-2 2 2-15,-2 7 9 0,-7-8-4 0,1-4 0 16,-2 3-3-16,-5-1-1 0,-1 1-3 0,3-1 3 16,-3-1-3-16,-1-2 3 0,7 0-5 15,-5-2-10-15,5 0-82 0,4-3-168 0,0-4-304 16,0-3-418-16,1-2-200 0,3-6-11 16,2-5 124-16,2-7 284 0</inkml:trace>
  <inkml:trace contextRef="#ctx0" brushRef="#br0" timeOffset="101554.0915">15065 17582 195 0,'4'-5'432'16,"-4"1"76"-16,0-4 1099 0,0 6-1316 16,0 0 19-16,0 2 20 0,0-3 14 15,-4 6-2-15,0 1-19 0,4 1-41 16,-7 5-38-16,5 3-37 0,-6 7-38 0,6-2-33 15,-4 4-27-15,-2 1-24 0,5-3-24 0,-1 2-17 0,0 0-17 16,4-4-11-16,0-2-2 0,0 1-9 16,0-3 0-16,0 1 0 0,0 0-1 0,0-2-2 15,4-3-1-15,0 12 1 16,-4-12-2-16,3-5 0 0,-3 1 2 0,0-3-4 16,4-2 2-16,-4 0 3 0,0 1 5 15,0-2 27-15,0-2 22 16,0-6 162-16,-4 2-174 0,4-1-18 15,0-1-9-15,0-3-3 0,0 1-2 0,0-1 2 0,0 1 1 16,0-4 2-16,0 1 1 0,0 0 8 16,4-3 4-16,-4 0 3 0,4-1 1 0,-4 1-3 15,0-3-6-15,0 3-5 16,2 1-3-16,2-17 5 0,-2 17-15 0,6-7-3 16,-6 15-10-16,15-5-3 15,-11 10 6-15,4 2 1 0,1 0 0 16,-1 0 0-16,3 0 1 0,1 0 0 15,-2 3-4-15,5-3 4 0,0 0 3 0,1 0-3 16,-1-1-3-16,-1-1 8 0,3 2-3 0,-3-3 0 16,1 1 1-16,2 0-8 0,-7-1-8 15,0 0-39-15,-1 1-75 0,3 0-106 0,-8-1-123 16,5-2-178-16,-9 1-140 0,-2-1-111 0,0 5-66 16,0 0-63-16,-2-5 94 0,-4 3 140 15,-3 2 168-15</inkml:trace>
  <inkml:trace contextRef="#ctx0" brushRef="#br0" timeOffset="101796.9445">15032 17795 276 0,'-7'13'374'0,"-1"-3"47"16,2-1-45-16,4-1-72 0,2-1-28 0,0-1-2 16,2 0 28-16,-2-2 47 0,6 1 50 0,-2 2 36 15,0 0 31-15,-1 1-4 0,5 0-40 16,-2-2-58-16,-4 0-66 15,8 6 91-15,-3-9-273 0,1 1-38 0,-6-2-29 0,4 1-19 16,2-1-14-16,-1-2-4 16,3 0-9-16,-4 0-4 0,0-2-13 0,19-7-222 15,-19 3-57-15,5 0-154 0,-3-3-157 0,0 0-104 16,1 1-62-16,-1-4-17 0,-2 3 4 16,0-1 93-16,-2 3 128 0,-4 1 141 0</inkml:trace>
  <inkml:trace contextRef="#ctx0" brushRef="#br0" timeOffset="102580.8491">15087 18001 193 0,'0'-3'428'0,"0"-1"78"0,0 1 23 15,5 0-94-15,-5 0-97 0,0-2-55 0,4 2-22 16,-4 0 17-16,0 2 24 0,0 1 20 15,0-2 3-15,0 2-22 0,0 2-50 16,-4 1 82-16,-1 0-221 0,5 3-18 0,-2 1-4 16,-6 5 6-16,6-1-4 0,-2 1-12 15,2 1-15-15,-2-2-20 0,4 2-12 16,-4-1-13-16,4 0-8 0,0-2-2 0,0 2 16 0,0-4 14 16,0 1 4-16,0 2 5 15,0-2-2-15,4 0-17 0,0-4 0 0,-4 2 2 0,2-2-2 16,2 0 0-16,-2-1-1 0,2-1-15 15,0-1-5-15,-2 1-2 0,7-3-3 16,9 0 19-16,-11-3-18 0,3 1 3 16,0-1-3-16,5-4-2 0,-7-2-2 15,2-1-3-15,7 2-3 0,-3-1 1 0,-3 1 2 16,1 0-3-16,-2 0 2 0,3 0-7 0,-3-1-12 16,1 2-57-16,-5-1-111 15,0 1-171-15,2-2-222 0,5-21-2326 16,-9 16 1974-16,2-3 202 15,0 3 240-15</inkml:trace>
  <inkml:trace contextRef="#ctx0" brushRef="#br0" timeOffset="103496.5317">15102 18444 176 0,'0'-5'445'0,"0"-1"81"0,0 2 41 15,-4-2-118-15,2 1-113 0,2 2-62 0,0-2-18 16,0 2 32-16,0 1 46 0,0-1 44 0,0-1 27 16,-4 4 10-16,4 4-33 0,0-3-62 0,0 1-71 15,0 0-74-15,0-1-65 0,4 3-45 16,-4 4-18-16,6 1 3 0,-6 1 6 15,0 2 10-15,2 2 3 16,-2 14 83-16,4-13-79 0,-4 0 2 16,0 0-3-16,0-1-12 0,0 1-9 0,0-2-10 15,0 1-8 1,-4-2-7-16,4 17 16 0,0-22-35 16,0-1-2-16,4-3 1 15,-4 1 1-15,0-2 2 0,0-2 4 0,0-2 11 16,0-1 14-16,0-1 4 0,0-4-2 15,0-4-5-15,0-1-12 0,0-1-13 16,4-2-9-16,-4-1-2 0,-4-3-5 0,4 3-2 16,0-3 2-16,-4 2-1 15,4 1 3-15,4-3 2 0,0 3 0 0,-4 1 0 16,2 3 3-16,3 1-2 0,1 4 0 0,-2-1-3 16,2 4 2-16,4 1 1 0,-3-2-2 0,3 1-1 15,0-1-2-15,3 3 1 0,1-1-4 0,-6-1-1 16,7 2-2-16,-3-2-10 0,5 2-72 15,-7-1-146-15,5-1-198 0,1-2-1304 16,-3-5-643-16,-7 3 1357 0,2-3 260 16,-6 2 304-16</inkml:trace>
  <inkml:trace contextRef="#ctx0" brushRef="#br0" timeOffset="103751.3732">15038 18498 379 0,'-23'22'652'16,"2"-6"72"-16,11-4 31 15,2-7-207-15,20-7 32 16,-1-1-396-16,-1-1 62 0,2 1 61 0,-1 2 34 16,1-1 7-16,-2 0-19 0,5 2-26 15,1 2-35-15,1 0-46 0,6-1-53 16,-1-1-57-16,5-1-45 15,6-3-36-15,69-8-436 16,-73 5-271-16,-4-2-387 0,-3-4-167 16,-1-5 19-16,-4-5 163 0,-5-8 352 15</inkml:trace>
  <inkml:trace contextRef="#ctx0" brushRef="#br0" timeOffset="104985.1879">14897 18465 46 0,'0'1'375'0,"0"1"57"16,11-4 593-16,-5-1-904 15,2 0-41-15,2-1-13 0,-1-1 5 16,-1 2 9-16,0 2-1 0,0-2 2 15,-5 3 4-15,5-2 5 0,-2 4 9 16,-6-1 13-16,2 1 9 0,-2 2 13 16,4-1 8-16,-4 1 10 0,0-1 9 15,-4 2 10-15,4-2 8 0,0 1 6 16,0-4-3-16,0 3-7 0,0-1-9 0,0 2 2 16,0-3 5-1,8 6 160-15,-8-4-176 0,2 0-20 16,-2 0-17-16,5 0-13 15,-3 0-16-15,-2 8 59 0,0-5-86 0,0 0-3 16,0 1 3-16,-7 2 7 0,7 2-8 16,-2 1-3-16,2-2-2 0,-4 4-8 15,4-4-10-15,0 0-10 0,0-1-6 16,4 3 9-16,-4 8 66 0,2-8-33 16,-2 0 4-16,0-2-8 0,0 2-9 15,5 2-6-15,-5 1-4 0,0-1-4 16,0 1 0-16,0 22 40 15,0-27-65-15,0 0-5 0,0-1 0 16,0-3-3-16,0 1-2 0,0-2 0 16,2-4-2-16,-2 1-2 0,0-2 2 15,4 1 0-15,-4-1 6 0,0 0 0 0,0 0 3 16,4 0-5-16,-4-3 1 0,0 0-4 16,0-1-2-16,0-4-8 0,0 1-5 15,0-1-33-15,0-2-78 0,0-1-120 16,0-6-137-1,0-28-1804-15,0 29 1195 0,2-3-34 16,2-1 112-16,-2-2 172 0,6-2 199 0</inkml:trace>
  <inkml:trace contextRef="#ctx0" brushRef="#br0" timeOffset="105424.6678">15087 18352 63 0,'-2'5'289'0,"2"-4"48"0,-8 2-10 16,8-1-70-16,-2-1-68 0,-2 2-40 15,2 3 114-15,-2-1-115 0,0-2 13 0,-3 2 10 16,7 0-5-16,-2 2-12 0,-6-3-14 15,6 1-13-15,2-2-3 0,-6 2 9 0,6-2 12 16,-4 0 17-16,0 2 10 0,4-2 13 0,-3 0 5 16,3 0-8-16,0 0-12 15,3 3 187 1,7-3 32-16,-4-3-196 0,4 0-22 0,5-2-31 16,1-1-33-16,1-1-19 0,0-2-12 15,3 1-7-15,-3-2-9 0,22-5 36 16,-16 6-62-16,2-1-8 0,-7 2-7 15,5-2-6-15,2 2-5 0,-7 0-2 0,1 1-4 16,-2 1-5-16,-5 1 0 0,-2 1-2 0,-3 1 0 16,-3 1 0-16,-2 1-1 0,-2-2 0 15,0 3-30-15,-2-2-76 16,-7 2-103-16,-3 3-705 0,2-4 206 0,-1-2-129 0,3 0-93 16,-2 0 72-16,1 0 132 15,1 0 181-15</inkml:trace>
  <inkml:trace contextRef="#ctx0" brushRef="#br0" timeOffset="105765.4438">15015 18570 114 0,'0'3'333'15,"-4"0"58"-15,2 0 319 0,2-2-458 16,-4 1-35-16,4-1-19 0,-4 2 1 0,4 0 9 16,0 0 21-16,4 2 32 0,0-4 48 0,-2 0 41 15,4 1 34-15,5 1 17 0,3-1-25 16,-2-2-64-16,5 0-73 15,-1 0-79-15,32-5-29 0,-21 2-185 16,0-1-270-16,2-4-467 0,2-5-239 16,-2-9-106-16,2-10 20 0,-4-14 237 15,0-7 450-15</inkml:trace>
  <inkml:trace contextRef="#ctx0" brushRef="#br0" timeOffset="107867.9297">15162 17952 252 0,'2'-4'406'16,"2"4"59"-16,-4 0-21 0,0 0 161 15,-4 0-377-15,4 0-7 0,0 0 12 0,0 0 20 16,0 0 17-16,0 0 16 0,-2 2 6 16,2 0-7-16,0-2-25 0,-4-2-37 0,4 0-36 15,4 2-26-15,-4 0-15 0,2 2 3 0,-2 0 2 16,0-2-1-16,4 0-7 0,0 0-12 16,-4-2-18-16,2 2-15 0,-2 0-10 15,0-2-12-15,0-1-11 0,4 3-9 0,-4 0-7 0,0 0-4 16,0 0 2-1,0 0 5-15,3 0 128 0,1 0-111 0,0 0 0 16,-2 0-5-16,8 0-10 0,-4 0 4 0,5-4-3 16,3 3-6-16,3-4-3 0,-5 1-2 15,42-11 21-15,-33 12-54 16,-3-2-1-16,3-2-4 16,0 2 0-16,34-5 3 0,-38 9-9 0,0-1 0 15,-3-1 0-15,-4 0 1 0,-1 3 0 0,-1 0-1 16,-6 0-4-16,2 1-3 0,-4 1-4 15,-4 1-55-15,2 0-134 0,-6 1-219 0,-1 1-360 0,-1-4-417 16,-4-2-135-16,3-4 52 0,3-8 180 16,-2-6 348-16</inkml:trace>
  <inkml:trace contextRef="#ctx0" brushRef="#br0" timeOffset="109550.1891">15733 17608 208 0,'0'-2'365'0,"2"2"43"16,-2-1-41-16,4-3 69 0,-2 1-315 0,2-2-27 15,0 2-11-15,-2-1-3 0,2 1-7 0,-1 0-3 16,1 1-2-16,-4 1-3 0,4-3 0 16,-4 4 2-16,0 0 1 0,0 0 6 0,0 0 9 15,0 0 20-15,0 0 18 16,0 0 26-16,0-3 208 0,0 3-170 0,-4-2 1 16,0 0-7-16,4 2-8 0,-3-1-3 15,-1 1 6-15,2 0 6 0,2 0 7 0,0 0-5 16,0 1-11-16,0-1-18 0,0 0-25 0,0 0-23 15,0 0-17-15,0 0-7 0,0 0-8 16,0 0-7-16,2 0 50 16,-2 2-77-16,0 3 7 15,0 2 47-15,0 0-41 0,0 1 9 0,0 2-3 0,0 2-2 16,0 2 3-16,-2 3-1 0,2 0 3 16,0 4-3-16,0 1 11 15,2 3-2-15,5 60 111 0,-7-52-136 16,8 1 3-16,-8 0 3 0,2 0 2 0,2 1-2 15,0-3-1-15,-4 0-13 0,2-3-10 0,2 2-4 0,-4-2 4 16,-4 3 11-16,4-1 8 0,-2 1 6 16,2 2 0-16,-4-3 1 0,0 3-11 0,4-3-6 15,0 1-2-15,0-4-5 0,0-3-8 16,4-3-3-16,0 1-5 0,-4-3-2 0,6-5-2 16,-4-1 0-1,7-1-1-15,-3-1 5 0,-4-8-10 0,2-1 2 16,0 2-1-16,-4-4-1 15,0 1 0-15,0-2 1 0,0 0-1 16,0 0 0-16,0 0 0 0,0 0-9 0,0 0-42 16,-4-2-98-16,0-1-152 0,4-1-203 15,-2-4-278-15,-2-3-304 0,4-5-182 16,-2-3 27-16,-2-8 148 0,-1-3 260 16,5-5 336-1</inkml:trace>
  <inkml:trace contextRef="#ctx0" brushRef="#br0" timeOffset="110091.6736">16626 17529 271 0,'0'-6'310'16,"-4"1"15"-16,0-5 53 0,2 5-255 0,-2 0 19 15,4 2 41-15,-2-4 42 0,2 2 27 0,0 1 10 16,0-2-13-16,0 3-28 0,0-1-37 16,2 1-6-16,2 1 20 0,-2 4 44 15,6 2 57-15,-6 8 69 0,7 4 12 0,-7 4-28 16,2 6-37-16,-4 6-50 0,-4 3-61 16,2 5-35-16,-3 3-24 0,1 1-30 15,-2 2-12-15,2 0-11 0,-2 4-10 0,4-1 5 0,2-1 1 16,-5 1-6-16,1 40 81 0,4-45-73 15,0 2 8-15,-2 2 8 0,-2-3 3 16,2 0-18-16,-6-4-13 0,6 1-21 16,-2-4-15-16,2-3-15 0,-7-2-8 0,7-4-8 15,-6-4-2-15,2-2-4 16,4-6-1-16,2 0 0 0,-9 0-5 16,9-14-8-16,0-3-45 0,5-3-109 0,-1-6-190 15,-4-4-311-15,0-7-403 16,0-4-260-16,2-7-26 15,29-99-1349-15</inkml:trace>
  <inkml:trace contextRef="#ctx0" brushRef="#br0" timeOffset="110660.7217">17546 17595 162 0,'-6'-3'434'0,"6"-2"62"0,-8 0 28 15,8-2-149-15,-2 2-133 0,2-2-73 0,2-2-24 16,-2 0-3-16,8 0 4 0,-2-1-18 0,-3 1-24 15,5 0-30-15,-2-1-27 16,4-2-20-16,13-16 83 0,-17 21-30 16,1-1 24-16,3 1 25 0,-4-1 4 15,2 3 4-15,5-7 128 0,-7 7-150 16,2 2-16-16,-6-2-11 0,5 2-5 16,1-1 5-16,-6 1 14 15,12 0 294-15,-7 3-257 0,-1 1-13 16,0-1-3-16,2 2-3 0,-6 2 7 0,4 0 5 15,3 4 14-15,-3 1-2 0,-2 1 1 16,2 4-5-16,-4 3-5 0,3 0-5 0,-1 7-11 16,-4 4-21-16,0 0-14 0,-4 7-8 15,-1 39 43-15,3-38-64 0,2 3-1 0,0-3-6 16,0 3-8-16,0-1 7 16,0 1 9-16,0 3 8 0,-4-1 0 0,2-1 10 0,2 1-2 15,-8-4-5-15,6 1-11 0,-7-6-7 0,3 3-11 16,4-4-13-16,-6 0-11 0,6-3-5 0,-8 0-2 15,3-2 0-15,1-2-2 0,-2-2-1 16,6 0-1-16,-6-6-6 0,1-1-11 16,1-4-69-16,0-5-154 15,-11-10-1036-15,1-4 30 0,-1-4-168 16,-8-7 47-16,7-5 180 0,-9-7 325 0,-4-5 437 16</inkml:trace>
  <inkml:trace contextRef="#ctx0" brushRef="#br0" timeOffset="112215.7534">14628 17573 114 0,'0'4'353'0,"0"-3"39"0,0-6 32 15,2-2-134 1,7-14 104-16,-7-1-11 0,4 9-156 0,-6 1 34 0,4 2 51 15,0 1 39-15,-4 1 20 0,0 4-15 16,0 0-48-16,-4 1-79 0,4 1-73 16,-4 0-55-16,4 6-20 0,0 2 6 0,0 6 20 15,-2 3 13 1,2 5-1-16,-4 37 85 0,4 18-11 0,0-34-104 16,0 0 18-16,4 1-28 0,-2-1-12 0,6 0-7 15,-6 3-5 1,2-1-22-16,9 71 92 0,-9-83-55 0,0 3 2 15,-2-3 3-15,-2 3-23 0,0-2-17 0,-2 2-9 16,2 3-6-16,-8 1 1 0,0 2 20 0,-1 2 23 16,3-3 14-16,-4 0 14 15,4-3 9-15,-1-3-22 0,3-2-22 16,2-3-12-16,2 1-18 0,0-5-11 0,0 0-6 16,0-2-2-16,0-2 0 0,0-2-1 15,0 2 3-15,0-3-5 0,0 0 0 0,0-2 3 16,0-4-4-16,0 1 0 0,0-4-1 15,0-1 3-15,0-2-4 0,0 0 4 16,2 0-3 0,-2 1 7-16,0-5-4 0,4 0-2 0,-2 1 2 15,-2 0 0-15,5-1-5 0,-1 2 1 0,-2-1 1 16,2 1 1-16,-2-2-2 0,2 1-2 16,2-1 3-16,-2-1-3 0,3 2 1 15,-1-2-2-15,2 1 2 0,-2 0 2 0,5 1-2 16,-1-2 1-16,2 0 0 0,1-2-2 15,18 1 0-15,-19 1 0 16,5-1-2-16,-1 1 2 0,5 1 2 16,-4-1-1-16,7 1 2 0,-5 1-1 0,4-2 3 15,4 0 0-15,0 2 0 0,-1-2-1 16,5 0 21-16,-2 0 8 0,4 0 4 16,1 0 2-16,1-2 2 0,0 0-21 15,2 0-11-15,2-1-5 0,5 0-2 0,-1 0-2 16,1-2 3-16,-1 2-3 0,7-3 2 15,-3 0-1-15,1 0 0 0,-3 2-1 0,3-2 0 16,-3-1 0-16,7 3 0 0,-10 1 1 16,1 0-2-16,0 2-1 0,-1-2 0 15,1 0-1-15,-8 3 1 0,7 0 2 16,-3 0 0-16,-2 0-2 0,0 0 4 16,-1-2-2-16,1 2 2 0,-4-3 1 15,8-1-1-15,-6-2-1 0,3 0 0 0,-1-3-2 16,0 1 0-16,-4-2-1 0,2 0-1 15,-4 3 3-15,-2 0-2 0,2 0 0 16,-4 3 1-16,0 0 0 0,-4 1-2 16,0 0 2-16,1 0 0 0,-5-2 1 0,6 4 0 15,-6-2-1-15,5 0-2 0,-1 0 3 16,0-2-2 0,0 3-1-16,78-22 3 15,-78 19 0-15,4 0 2 0,-5 1-2 0,3-4 1 16,0 4 1-16,0-1-2 0,-7 1 0 15,7-1-2-15,-6 2 1 0,1 0-1 0,1 3 2 16,-2-3-2-16,1 1 0 0,1-3 1 16,-2 2 1-16,1-1 0 0,1-1-1 15,-2 0-1-15,-1 0 2 0,-1 1 0 16,-5-2 0-16,1 2 0 0,1-1 0 16,-3 1-2-16,-1 2 2 15,-2-1-1-15,-4 3 1 0,-4 0 0 0,4 0-2 16,-4 0 2-16,0 2-2 0,2-2 0 15,-2 1 1-15,5 1-1 0,-3-1 2 0,2-1 2 16,2 0-2-16,2 0 0 16,5-3 0-16,-7 3 0 0,0-1 1 15,2-1 0-15,-1-1 0 0,-1 2 1 0,-2-2-2 16,2 1-2-16,-2 2 1 0,-2 0 0 16,2 0-2-16,-4 0 5 0,3 0-1 15,-3 0-2-15,0 2 2 0,4-2-1 16,0 0 0-16,-4 0-1 0,0-2 2 15,2 1 0-15,-2 1 0 0,0-2 1 16,4 2 1-16,-2 0 1 0,-2-3 0 0,0 0 1 16,4-1-1-16,0-1-3 0,-4 0 0 15,2 5 0-15,-2-4-2 16,5 1-1-16,-1 0-3 0,-4 1 3 0,0-1-4 0,2 1-1 16,-2 2-9-16,-2-2-70 0,-7-1-225 15,3 1-387-15,-6-2-510 0,-5-3-224 16,3-7-37-16,3-8 178 0,1-8 365 15,4-10 507-15</inkml:trace>
  <inkml:trace contextRef="#ctx0" brushRef="#br0" timeOffset="113146.9207">15838 18513 230 0,'-2'0'307'0,"2"0"26"0,-4 0-76 16,0 0-66-16,4 1-27 0,0-1-6 15,-2 0-5-15,2 2-2 0,-4-2-5 16,4 0-16-16,0 0-10 0,0 0-15 16,0 1-11-16,4 1 7 0,-4 1 10 15,0 1 19-15,0 1 19 0,2 0 26 0,-2 3 11 16,4 0 6-16,-4 2-12 16,0 4-8-16,0-2 0 0,0 4-7 0,4-1-4 15,-4 1 12-15,0 1 0 16,0 0-24-16,2-1-27 0,2 0-36 0,-2-2-27 15,3-3-27-15,-1 1-16 16,-2-3-3-16,4 0-8 0,2 0 0 0,-6-4-3 16,2 1-72-16,1-5-311 0,-5-1-407 15,-9-9-181-15,3-12-83 0,0-11 34 16,-4-19 291-16</inkml:trace>
  <inkml:trace contextRef="#ctx0" brushRef="#br0" timeOffset="120098.4786">16475 15247 196 0,'4'-2'349'16,"-4"-2"47"-16,0 1-27 0,0-2-72 15,2 2-49-15,-2 1-12 0,0 0 6 0,0 1 15 16,0-1 17-16,0 0 16 0,0 1 14 15,0 0 4-15,0 1-9 0,0 0-24 0,0 0-37 16,0 0-41-16,-2 1-30 0,-2 4-28 16,2-1-17-16,-2 4-13 0,-2 2-10 0,-2 2-16 15,1 5-17-15,1 1-15 0,-4 0-14 16,-1 1-18-16,5 1-6 0,-4-1-7 16,-3 1 0-16,-9 16 2 15,7-18-4-15,-1 0 3 0,-1 0-2 0,-4-2-1 16,3 1 2-16,-3 0-2 0,1 1-1 15,3-7-2-15,-2 1 4 0,5-3 27 0,1-3 33 16,-1-1 20-16,4-8 20 0,3 1 9 16,-3-4-7-16,8-3-19 0,-6-1-4 15,6-1-2-15,-2-6-1 0,4-3-16 0,0-1-8 16,0 2-15-16,4-3-14 0,-2 0-4 31,6 2 0-31,11-44 60 0,-11 53-73 0,-2 2-7 16,4 0-7-16,-1 5-1 0,1 0 3 0,7 1-4 15,-3 6 3-15,-1 1 0 0,3 0 1 0,1 5-2 16,-1 0 1-16,3 5 4 0,-3-1 4 16,1 2 4-16,-1 0 4 0,1 3 0 0,-7-1 0 15,7 2-3-15,-5-1-2 0,3 0 2 16,1-4 2-16,1-1 1 0,-5-1 3 0,5-3-2 16,-1-1 0-16,1-2-2 0,-3 1-3 15,-1-5-4-15,3 1 0 0,-1-3-10 0,-3 0-105 16,-2-5-246-16,-5 3-455 0,-5-8-371 15,0-4-162-15,-9-3 28 0,3-7 211 16,4-8 439-16</inkml:trace>
  <inkml:trace contextRef="#ctx0" brushRef="#br0" timeOffset="121871.2376">17036 15343 208 0,'-4'0'317'0,"4"-1"32"0,-3 1-54 16,-1-2-68-16,2 2-28 0,2-2-1 0,-4 2 19 15,0 0 20-15,2 2 13 0,2-2 4 16,-6 0 0-16,6 2-6 0,-9 1 1 16,9-2 1-16,-2 1 3 0,-2-1 8 0,0 1 4 15,4-1-1-15,0 1-8 0,-2-1-15 16,2-1-28-16,-4 2-26 0,4-1-35 16,0-1-34-16,0 2-27 0,0-2-26 0,0 0-17 15,0 0-15-15,0 1-10 0,0-1-10 16,0-1-6-16,0 1-3 0,0 0-3 15,0 1-1-15,0 1 0 0,0-2 2 0,4 3 1 16,-4-3 1-16,0 0 0 16,2 0 70-16,2 0-27 0,0 0 3 15,-4 3 1-15,2-3-23 0,-2 0-12 16,0 0-5-16,0 1-5 0,0 0-1 16,0-1 0-16,5 0-3 0,-5 2-4 15,0-2 2-15,4 2-5 0,-4-2 5 16,0 0 0-16,0 0-2 0,0 0 4 15,0 0-2-15,0 0 0 0,0 0-2 0,0 0 4 16,0 0-2-16,0 1 5 16,0 1-3-16,0-2-2 0,0-2 0 15,0 2 1-15,0 0-1 0,0 2 0 0,0-2 2 16,0 0-4-16,0 0 2 16,0-2 0-16,0 2 6 0,0-1-6 15,0 1 2-15,0 0-1 0,0 0-2 16,0 0 3-16,0 0-3 0,0 0 1 15,0 1-2-15,0-1 1 0,0 0 2 16,0 0 0-16,0 0 0 0,0-1 2 16,0 1-3-16,0 0 0 0,0 0-1 0,0 0-1 15,0 1 1-15,0-1 1 0,0 0-1 0,0 0 2 16,0 0-1-16,0 0 0 16,0 0 1-16,0 0 4 0,0 0-1 15,0 0-2-15,0 0 4 0,0 0 2 16,0 0-4-16,0-3 2 0,0 3 0 15,0-2-5-15,-4 1 2 0,4 0-3 0,0 1 0 16,0 0 2-16,0 1-2 0,0-1 2 16,0 1-4-16,0-1 0 0,0 0-1 15,0 0-1-15,0 0 3 0,0 0-1 16,0 0 1-16,0 0-4 0,0 0 5 0,0 0 0 16,0 0 0-16,0 0 3 15,0-1-2-15,0 0-1 0,-5 1 0 16,5 0 0-16,0 0 1 0,0 0 0 0,0 0 1 15,0 0-1-15,0 0-1 0,0 0 0 0,0 1-1 16,0-1-1-16,0 0 4 0,0 0-1 16,0 0-2-16,0 0 2 0,0 0-1 15,0 0 0-15,0-1 0 0,0 1 3 0,0 0-3 16,0 0-3-16,0 1 0 0,0-1 2 16,0 0 1-16,0 0 4 15,0 0-1-15,0 0-6 0,-2 0 3 0,2 0-1 16,0 0-2-16,0-1 2 15,-4 1 3-15,4 0-2 0,0 0 3 0,0 0-3 16,0 0 0-16,0 0-1 16,0 0-2-16,0 0-4 0,0 0 5 0,4-3 2 15,-4 3 2-15,0 0 0 0,0 3 1 16,0-2 0-16,0-1-3 0,0 0 0 0,0-1 0 16,0 1-1-16,0 0-4 15,0-3 8-15,0 3-3 0,0 0 1 16,0 0 0-16,0 0 0 0,0 0-2 0,0 0 1 15,0 3 0-15,0-3 1 0,0 0-1 16,0 0 2-16,0-3-1 0,0 3-2 16,0 0-2-16,0 3-4 0,0-3 5 15,0 0 4-15,0 0 3 0,0 1-4 16,0-1 1-16,0 0 0 0,0 0-2 0,0 0-2 16,0 0 2-16,-4 0-2 15,4 0 1-15,-4 0-2 0,4 0 6 16,0 0-6-16,0 0 1 0,0-1-5 0,0 1-4 15,-2 0-61-15,-2 1-174 0,2 0-389 16,-9-2-404-16,1-3-182 16,-2-10-24-16,-13-44-600 0</inkml:trace>
  <inkml:trace contextRef="#ctx0" brushRef="#br0" timeOffset="123686.8602">17176 15336 127 0,'-6'-5'256'0,"-2"1"25"16,2 0-62-16,-1-1-77 0,1 0-48 15,-2 4-31-15,2-3-19 0,0 4-13 0,-1-3-9 16,1 3 4-16,-2 0 8 0,6 0 5 16,-2 0 6-16,0 0 1 0,1 3-1 15,-1-3 1-15,2 4 8 0,-2 0 10 0,0 0 9 16,2 1 14-16,-2-2 6 0,2 0 10 15,-2 0 1-15,-1 0 4 0,5 0 0 16,0-1 3-16,0-1 10 0,0 1 22 0,0-1 30 16,0-1 44-16,0 0 48 15,9-1 32-15,-3 1 325 0,-4-2-335 0,6 1-35 16,-6-1-33-16,9-1-27 0,-5 2-11 16,8-2-7-16,-1 0-10 15,7 0-2-15,30-6 133 0,-19 4-172 0,4 0-17 16,-2-2-25-16,5 1-20 15,-5 2-11-15,53-5 98 0,-61 7-102 16,-6 1-3-16,-3 1-21 0,-1 0-12 16,-5 0-5-16,-1 0-3 0,-5 1-1 0,-4 1-2 15,-4 1 5-15,-5 0-7 0,-1 4-2 16,-11 1-13-16,1 0-107 16,1-1-198-16,-31 9-1480 0,23-12 520 0,1-4 24 15,-1-7 160-15,0-4 360 0</inkml:trace>
  <inkml:trace contextRef="#ctx0" brushRef="#br0" timeOffset="130350.2212">16413 15824 1035 0,'2'-8'516'0,"-2"5"-139"16,-2 0-93-16,2-2 161 16,0 5-237-16,0-1 9 0,-4 1 2 0,0 1-7 15,4-1-16-15,-2 3-33 0,-6-1-37 16,1 1-22-16,5 4-1 0,-6 4-5 0,0 3-5 16,-3 3 31-16,-3 1-2 0,4 3-20 0,-7 1-15 15,5 0-10-15,-5-1-35 16,1 4-21-16,-1-3-10 0,0 1-5 0,-3-1-3 15,3 2-2-15,1-4-1 0,-1-2 0 0,1 0 0 16,1-3 1-16,-1-1-2 0,5-4 2 16,-1-2 12-16,6-2 57 15,-9-3 40-15,9-2 39 0,-4-1 29 0,-3-12 155 16,7 3-209-16,-4-3-23 0,1-2-22 16,3-5-7-16,4-2-2 0,-6 0 1 15,6 0-3 1,2 1 4-16,0-21 117 0,0 34-153 0,2 4-11 0,6-1-11 15,0 3-11-15,3 2-6 0,5 3 1 16,1 1 0-16,-1 0-1 0,9 1-2 16,-6 0 3-16,6 0 4 0,-7 0-2 0,7-2 4 15,-6 1 0-15,24 6 3 16,-18-4-10-16,14 7 1 16,31 21 2-16,-53-27 2 15,0 2 2-15,3-2-1 0,-3-1-2 0,1-2-73 16,-1 0-237-16,-7-3-451 0,1-2-362 15,-11-5-162-15,-11-21-1088 0,-1 3 1719 16</inkml:trace>
  <inkml:trace contextRef="#ctx0" brushRef="#br0" timeOffset="130956.182">17116 15954 33 0,'-14'1'373'16,"4"-1"78"0,-3-1 47-16,-37 2 703 15,40-1-1000-15,4 1 5 0,0 1 9 0,-3 0 11 16,7-1 8-16,-6 1 0 0,2 1-14 15,4 1-22-15,-6 0-23 0,8 1-18 0,-3 2-7 16,3-5 10-16,3 5 8 16,5-2 18-16,0-3 1 0,11-1-8 0,-1 1-23 15,13-5-31-15,-2 1-42 0,4-3-27 16,3 0-26-16,-1-2-17 0,-2 0-6 0,-2 2-4 16,-2 3-6-16,-2 3-4 0,-3 0-60 15,-5 2-230-15,-4 2-403 16,-9-3-2655-16,-12-10 2384 0,-5-5 390 15</inkml:trace>
  <inkml:trace contextRef="#ctx0" brushRef="#br0" timeOffset="133876.8327">15964 16591 250 0,'0'4'408'0,"0"-4"69"0,0 3-14 0,0-2-78 16,0 0-55-16,0-1-22 0,0 0 13 15,0-1 30-15,0 0 23 0,0-2 4 0,0 1-17 16,0 0-32-16,0-1-51 0,0 1-49 16,5-1-41-16,-1-1-34 0,-2-1-26 0,4 1-20 15,2 0-13-15,-2-2-16 0,5 0-14 16,-1 1-12-16,-2 1-17 0,7 1-10 15,-3-2-7-15,21-2 19 0,-14 2-13 16,-7 3 3-16,5 2-2 0,-3-3-2 16,-5 3-10-16,1 0-4 0,0 3-5 15,-6-1-4-15,-1 5-2 0,-3 1-1 0,0 1 5 16,-7 3 0-16,1 0 2 0,-4 1-2 16,-3 0-1-16,-7 11 0 0,13-14-2 15,-1-2 0-15,6-1 0 0,-2-2-1 16,2-2-1-16,2-1 2 0,2-2 3 15,2 3-1-15,-2-3 2 0,6-3-2 0,1 3-3 16,1-4 0-16,5 1 3 0,-3 0-2 16,-2 1-1-16,13 4-2 0,-15-1-1 15,1 3 1-15,-1 1 6 0,-2 0 18 0,0 6 7 16,-2-2 8-16,-1 3 4 0,-6 1 4 16,3-2-10-16,-8 3-2 15,-10 14 24-15,1-13-33 16,3-3-9-16,-22 15-1 0,5-6-12 0,19-14-7 15,2 1-6-15,-1-4-67 0,5-1-139 16,-2-3-272-16,2-3-376 0,4-3-292 0,-7-5-65 16,9-4 80-16,0-4 244 15,4-9 372-15</inkml:trace>
  <inkml:trace contextRef="#ctx0" brushRef="#br0" timeOffset="134410.5764">16878 16620 37 0,'0'-3'410'0,"5"-1"99"16,-5 2 66-16,0-1-46 15,0 2-122 1,0-4 584-16,2 3-243 0,6 1-350 0,-6 0-18 16,8-2-48-16,5-2-62 0,-3 1-69 0,5 1-72 15,-1-1-58-15,1 3-35 16,-1-1-16-16,5-1-5 0,0 3-6 0,-5 0-1 15,3 0-6-15,29 1 3 0,-22 1-6 16,1-2 1-16,2 2-3 0,-2-2 1 16,6 0-2-16,-6 0-1 0,0-2-30 0,-4 2-107 15,-3-2-234-15,-5 1-334 16,-9-2-309-16,-6-1-113 0,-4-2 44 0,-2-6 207 16,0-4 320-16</inkml:trace>
  <inkml:trace contextRef="#ctx0" brushRef="#br0" timeOffset="138822.619">16275 16995 23 0,'0'-3'330'15,"4"-3"39"-15,0 0 19 16,-4-4 124-16,0 6-476 0,0 3 2 0,0-1 21 15,0 0 37-15,0 2 39 0,0 0 36 16,0 0 7-16,0-3-7 0,0 6-24 16,-4-3-12-16,0 5-6 0,4 2 7 0,-7 3 18 15,5 2 19-15,-8 1 13 0,4 0 8 0,-5 2-5 16,3 1-16-16,0-1-23 0,-2-1-27 16,-5 1-32-16,5 2-23 0,-7-2-9 15,5 2-10-15,-5-1-8 0,1 2-3 16,-5 1-8-16,0 0-14 0,-1-1-7 0,-1 0-3 15,0-1-2-15,-2 0 27 0,7-2 29 0,-3-1 30 16,0-6 26-16,5-1 28 0,-1-2 2 16,5-3 6-16,1-4-4 15,-15-28 321-15,26 14-408 16,4-4-18-16,-2 1-9 0,4-5-9 0,4 4-2 16,1-4-4-16,3 5 7 0,-1 3-1 15,-1 3 1-15,2 5-4 0,-1 4-6 16,1 1-7-16,-1 6-6 0,1 6-5 0,3 2 4 15,-7 2 3-15,17 19 31 0,-15-15 0 16,1-1 1-16,1 1 4 0,-1-4-5 16,1 1-16-16,-1-2-5 0,1-2-5 0,-4-1-3 15,7-1-1-15,-5-2-5 0,5 0-6 0,4-3-46 16,-9 1-161-16,5-1-300 16,-3-5-419-16,5-9-1526 0,-11-1 1296 15,0-7 272 1,0-9 417-16</inkml:trace>
  <inkml:trace contextRef="#ctx0" brushRef="#br0" timeOffset="139191.8156">16938 17169 136 0,'-2'1'553'0,"2"0"165"16,0 1 120-16,7-1 648 0,5 1-908 16,9-2-94-16,6 0-74 0,6 0-73 15,4 0-87-15,2 0-95 0,3 2-68 0,-1-1-51 16,2 1-61-16,5 0-197 0,-9-2-365 16,3-2-383-16,-7-5-169 0,0-6-42 15,-2-11 153 1,-4-7 341-16</inkml:trace>
  <inkml:trace contextRef="#ctx0" brushRef="#br0" timeOffset="141473.9264">16068 17815 190 0,'0'0'446'0,"0"0"85"0,0 0 52 0,0 0-150 16,-2 0-119-16,-2 2-61 0,2-1-40 0,-3 1 3 15,1 1 17-15,4-3 6 0,-2 1-10 16,2 1-29-16,-6-2-44 0,6 1-38 0,-8 1-28 16,6-1-10-16,-3 2 5 0,1-1 19 0,-2-1 20 15,4-2 19-15,2 1 18 0,-4 1 7 0,0-1-4 16,4 3-18-16,0-1-28 0,0-1-28 15,0 1-30-15,0-2-4 0,8 1-6 0,-8-2 3 16,17-8 99 0,-7 5-119-16,-4 3-8 0,5 1-4 15,-5-1-6-15,12 1 7 0,-7 0-16 0,-1 2-4 16,0 2 1-16,-3 2 1 0,3-2-3 0,-4 4 1 16,2 0 1-16,-1 4 0 0,-5 0-1 15,2 1 0-15,-4 2 4 16,-4 8 9-16,4-9-11 0,-7 1 6 0,1 1 6 15,0 1 13-15,-8 0 9 0,3-2 4 0,-1 0 2 16,-3 1-8-16,7-4-12 0,-6 1-10 0,3-1 2 16,3-2-11-16,-2-3 4 15,1-2-3-15,7 1 4 0,-2-2 37 16,4-4-13-16,6-1 7 0,3-4 0 0,1 1-3 16,2-1-17-16,1-3-11 0,7-1-10 0,1 1-8 15,2-1-10 1,76-17-756-16,-74 20 132 15,2 0-255-15,41-17-2298 0,-43 11 2427 16,2-1 256-16</inkml:trace>
  <inkml:trace contextRef="#ctx0" brushRef="#br0" timeOffset="142842.6904">16932 17892 229 0,'4'0'367'0,"-4"0"45"15,0 0-40-15,0 0-101 0,0 0-64 16,2 0-41-16,-2-2-7 0,0 2 8 0,0 0 20 15,0 0 22-15,5 0 26 0,-5 0 21 0,0 0 26 16,0 0 7-16,0 2 2 0,0-1-7 16,0-1 11-16,4 2 16 0,-2-2 9 0,4 0-4 15,8-2-17-15,-1-1-49 0,12 0-64 0,-7-1-56 16,13-2-44-16,-2-1-30 16,79-18 2-16,-71 18-56 0,-2 0-6 15,-2 3-4-15,2 0-7 0,-1 2-74 0,-12 1-193 16,-1 1-338-1,-31-62-4760-15</inkml:trace>
  <inkml:trace contextRef="#ctx0" brushRef="#br0" timeOffset="144368.7658">16186 18513 105 0,'-7'-5'394'0,"-1"2"63"15,0-3 35-15,0-1-105 0,-1 0-109 16,-1-1-41-16,-4 1 3 0,3 2 37 16,3 0 26-16,-7 1 7 0,3 4-15 15,-2 0-38-15,3 0-57 0,-1 4-47 16,1 2-29-16,1 4-11 0,0 4 10 0,2 0 12 16,-3 4 19-16,1 1 7 15,-5 2-4-15,9 2-10 16,-4-2-27-16,8 18 33 0,2-23-115 0,6 1-13 15,0-4-9-15,11-2-4 0,-3-3-1 16,5-1-3-16,1-3 24 0,3-2 11 16,2-2 14-16,2-5 6 0,-2-1 2 15,2-3-20-15,0-3-18 0,-3-1-18 16,-1-4-8-16,-2-2-2 0,-5 0 5 0,-3-3 9 16,-7 1 9-16,-2 1-1 15,-8 0-3-15,-6 2-8 0,-7 3-10 0,-6 3-9 16,-6 4 1-16,2 6-7 0,1 0-34 15,-1 4-154-15,4 0-359 16,-18-7-1578-16,30-8 932 0,5-7 114 16,6-8 350-16</inkml:trace>
  <inkml:trace contextRef="#ctx0" brushRef="#br0" timeOffset="144778.5135">17019 18511 317 0,'4'2'463'16,"-4"-4"32"-16,-4-1-10 0,0 0-210 15,4 0-130-15,-6-4 7 0,4 4-97 16,2 1-6-16,-9-1-14 0,9 3-18 16,-2 0-2-16,-2 0 15 0,0 3 22 15,4-3 38-15,-2 5 46 0,-2-2 55 16,4 1 56-16,0 1 55 15,6-1 39-15,-6 1 27 0,8-2 21 0,-1 0-11 16,3-1-44-16,0 0-60 0,7-2-67 16,-1 0-79-16,3-2-71 15,6 0-141-15,2-4-345 0,-5-3-470 0,1-6-208 0,0-8-90 16,8-11 59-16,-2-8 311 0</inkml:trace>
  <inkml:trace contextRef="#ctx0" brushRef="#br0" timeOffset="218860.3973">2522 7865 109 0,'0'0'243'16,"0"0"13"-16,0 3 163 0,0-3-269 0,0 0-20 15,0 0-11-15,-3 0-6 0,3-3-3 16,-4-1-1-16,4 0-7 0,-4 0-16 16,2-1 6-16,-2-2-5 0,4 2-12 15,-2 0 2-15,-2 1 5 0,0-2-15 0,2 1 4 16,-3-1 13-16,3 0-9 0,-2 0-16 16,0 1 20-16,2-3-5 0,-6 1-7 0,6-2-4 15,-5 1-5-15,3 2-22 0,0-2-14 16,-2 2 26-16,4-2 13 0,-2 0 4 15,0-2 5-15,-3 2-4 0,3 0-33 0,-2 0-19 16,4 0-6-16,-2 2-4 0,0-2 4 16,-2 1 26-16,4-1 9 0,-7 2 6 0,3-2 2 15,4 3-4-15,-6-2-27 16,1 2-12-16,1-2-3 16,-25-9-5-16,21 10 1 0,2 2 1 15,-7-1-1-15,-1 1 2 0,3-1 1 0,-1 1 0 16,-5 2 0-16,3-1-3 0,-5 1 2 0,0 2 0 15,-2-2 0-15,3 2-2 16,-3 0 0-16,-16 2-1 0,20-2-1 0,3 0 0 16,-1 2 1-16,1-2 0 0,5 0 1 15,-1 0 0-15,-1 0 0 0,5 0 1 16,0 0-1-16,-3-2 2 0,3 2-2 16,0 0 2-16,-2 0-1 0,3 2-1 0,-1 1 1 15,-2-3 2-15,-7 5-2 16,9-4 0-16,0 2 0 0,-1 1 0 0,1 0-2 15,-2 0 0-15,4 2 0 16,-1 0-2-16,1-1 2 0,-8 10 0 16,7-7-2-16,3 1 0 0,-4-1 2 15,0 2 0-15,2 1-1 0,4 0 0 0,-7 0 2 16,7 4-1-16,-2-1 0 0,-2-1 0 16,2 1 1-16,2 3-1 0,-2 0 0 0,-1 2 0 15,5-1 0-15,-2 0 0 0,2 4 0 16,0-2 0-16,0-1 0 0,2 0 0 0,-2 3 2 15,5-2-2-15,-5 0 4 0,6 0-3 16,-2-3 0-16,0 1 2 0,2-1-2 16,0-1 0-16,1 1-1 0,-1 0 0 15,4 1 0-15,-4-3 2 0,5 3-2 0,-3-4 1 16,0 2 1-16,3-1 0 0,-1-3-1 16,4 1 2-16,-5-1 1 0,7 0 0 0,-5-3 0 15,5 0 3-15,1-3-3 0,-3 0 0 0,3-1 2 16,-1-2-2-16,5 0-1 31,-5 2 3-31,57 0 5 0,-57-5-8 0,5 0 0 0,-4-2 1 16,3 2-1-16,-7-3 2 0,3 2-2 15,1-3 3-15,-3 1 0 0,-1-2 12 16,3 1 104-16,-1-4 85 16,14-13 311-16,-2-3-92 0,-15 11-349 15,2-1-39-15,-3 1-21 0,-1 0-7 16,-2 1-4-16,3-1-1 0,-3 0 0 0,-2 1-2 15,0 0 0-15,1 1-2 0,-3-2 3 16,-2 0-1-16,6-1-3 0,-6-1 5 16,4-3 0-16,-2-1-3 0,7-6 0 0,-5-3-1 15,4-4 2-15,-3-4-1 0,3 0 0 16,0 3 1-16,-4 2-1 16,-1 4 0-16,-5-29 2 0,-5 43-2 15,5 4-2-15,-2 3 1 0,-2 0-1 16,0 1-1-16,2 5-2 0,-2 3-84 0,0 3-227 15,-2 3-306-15,-5 2-290 0,5-1-128 0,-4-2 23 16,-1-12 202-16,5-6 293 16</inkml:trace>
  <inkml:trace contextRef="#ctx0" brushRef="#br0" timeOffset="220521.2989">3696 7875 10 0,'2'-14'235'16,"-2"-1"17"-16,4 0 7 0,-4 2-140 0,0 1-62 16,0 1-22-16,-4-11 16 0,4 10-5 15,-2 3 13-15,-2-2 0 0,2 1 18 0,-6-1 8 16,-1-1-21-16,-1 2 19 0,-4-2 16 16,-3 3-19-16,1-2-4 0,-5 1-7 0,2-1-26 15,-1 2-23-15,-1 1-8 0,2 3-7 16,-1 2 0-16,-1-1-2 0,-2 2-3 15,3 2 2-15,-3-3-2 0,-4 3 44 16,8 3 45-16,-8-3 18 0,0 2 8 16,1 0 4-16,-1 0-43 0,-4-2-41 0,6 1-19 15,-6-1-9-15,4 2-4 0,4-1-1 0,-4 0 1 16,0 2 24-16,7 1 53 16,-3-1 21-16,-6 2 124 0,13 0-136 15,1-2-48-15,3 2-23 0,-3 0-12 0,5 0-4 16,2 1 0-16,-3-1-4 0,3 2 2 15,0 1 0-15,-1 1-2 0,1 1 2 0,0 2 0 16,0-1-1-16,-1 1 0 0,-1 1-1 16,4 0 2-16,4 3-1 0,-7-3 1 0,3 1-1 15,4 1 1-15,-2 1-2 0,0-1 1 16,4 2 1-16,-6-2 0 0,6 1 0 16,0 1 0-16,0 0 0 0,0-1 0 0,0 2 0 15,0-2 0 1,0 1 0-16,4 14 1 0,-2-16-1 0,-2 0-1 0,8 0 1 15,-6 2 0-15,4-2 1 16,3 1-1-16,-3-1 3 0,4 0-2 0,1 1 2 16,-3-2-2-16,6 1 1 0,-1-2 2 0,1 3-2 15,-1-3 2-15,3-1 1 0,1-1 0 16,-1-1 0-16,1-1 4 0,3 0 1 16,-3-2-1-16,0 0 1 0,-1-2 2 0,1 0-2 15,-1 0-2 1,36 8 20-16,-36-8 41 0,-3-2 82 15,8 1 38 1,-5-1 18-16,30 5 239 0,-30-8-408 0,3 0-17 16,-3 0-5-16,1-3 47 0,-5 0 76 15,5 1 53-15,-1-1 22 0,-1 0 10 0,1-1-46 16,-3-2-77-16,3-1-51 0,1-1-23 16,-1 1-11-16,5-4-7 15,-4-2-1-15,16-9 6 16,0 2 103-16,-19 8-39 0,-1 0 4 0,3-2 2 0,-5 1-42 15,5-1-21 1,-1-1-12-16,20-33 7 0,-21 32-13 16,-1 3 1-16,-3-1-1 0,4-3 1 15,-1 0-2-15,1 1 2 0,-5 0 0 0,-1 0 4 16,0 0-1-16,0 1 0 0,-5-3 1 0,1 0-2 16,-2-3 0-16,-2 1-6 0,-2-1 2 15,-2-3-4-15,1-1 2 0,-7 2-1 16,-4-1 2-16,5 0-1 0,-11 2 0 0,-1 0-1 31,-2-1 1-31,-68-13-3 0,9 45-21 16,26 6-258-16,-13 5-550 15,-96 24-1447-15,64-33 1052 0,-3-16 239 0,-7-21 538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04:39.316"/>
    </inkml:context>
    <inkml:brush xml:id="br0">
      <inkml:brushProperty name="width" value="0.05292" units="cm"/>
      <inkml:brushProperty name="height" value="0.05292" units="cm"/>
      <inkml:brushProperty name="color" value="#FF0000"/>
    </inkml:brush>
  </inkml:definitions>
  <inkml:trace contextRef="#ctx0" brushRef="#br0">19743 7703 137 0,'-25'3'245'0,"4"-1"17"15,-1 0-61-15,-3 1-76 16,6-1-34-16,-22 1 63 0,24-1-81 0,-1-2 7 16,-1 0 15-16,2 2 20 15,1-1 18-15,-1 1 16 0,1 1 13 0,3-2 7 16,-3 1 15-16,1-1 9 0,3 0 14 0,-2 1 20 15,5 0 30-15,-1-2 29 0,0 1 34 16,3-1 29-16,-1-1 19 16,6-1 309-16,4 2-419 0,-2 0-73 15,10 0-76-15,-3 0-54 0,11 0-30 0,-1 2-13 0,8-1 20 16,2 2 16-16,10-1 9 0,10 2 6 16,-1-1 14-16,14 0-6 0,8-1-11 15,0-1 4-15,17 1 20 0,4-2-4 0,8 0-7 16,2 0 8-16,5 0-1 0,8 0-19 15,-1 0-6-15,9-2-6 0,4 2-16 0,-4 0-9 16,0 0-1-16,-2 2 7 0,2 1 6 16,-4 0 4-16,-7 1 3 15,3 1-4-15,80 4 2 0,-105-3-32 0,-6-1-1 16,-11-3 0-16,-8 1-3 0,-2-1 0 0,-12 1-1 16,-11-2 1-16,-8 1-3 0,-8-1-2 15,-11-1-4-15,-8 1 0 0,-4-1 1 0,-6 2-4 16,-9 0 2-1,-10 1-1-15,-128 12-441 0,97-14-67 16,-2-1-288-16,-10-3-320 0,-6-1-98 0,-11 1 63 16,-2-2 187-16,-15-1 275 0</inkml:trace>
  <inkml:trace contextRef="#ctx0" brushRef="#br0" timeOffset="374.8637">19321 7868 1 0,'-25'11'750'0,"9"-5"188"16,5-8 85-16,11-3 39 0,9-3-323 15,7 6-401-15,11-1-187 0,6-2-82 0,4 1-37 16,5-4-17-16,9 0-9 0,9 1-2 16,2-1-1-16,13 2 0 15,185-5 290-15,-164 10-99 0,5 0 34 16,2 1-15-16,3 0-25 0,7 0-29 15,5 2-28-15,238 8 175 16,-236-6-228-16,0 1-14 0,8-1 7 16,-8 1-9-16,120 7 41 0,-130-7-47 15,-5 2-6-15,-4-2-7 0,-3 0-2 16,-11 1-1-16,-9-1-13 0,-10 2-9 16,-8 1-8-16,-10-2-4 0,-15 0-4 0,-8-3-2 15,-6 1-2-15,-9 0-2 0,-12 0 2 16,0-2 0-16,-8 4-1 0,-9-4-1 0,-3 5-1 15,-11-2-5-15,-2 3-52 0,-7-3-167 0,-3 0-285 16,-7 0-421-16,-8-4-341 0,-4-2-102 16,-14-4 98-16,-9-7 253 0,-14-3 414 0</inkml:trace>
  <inkml:trace contextRef="#ctx0" brushRef="#br0" timeOffset="2292.0929">9872 9438 122 0,'0'-10'333'16,"-2"-2"25"-16,-9-7 338 0,7 16-609 0,2 0-5 15,-2 2-3-15,-2-1-12 0,2 1-7 0,2 1-16 16,-3 1-5-16,1-1 12 0,4 3 14 16,-2-1 27-16,2 1 40 0,0 0 26 0,0 1 36 15,0-1 31-15,0 2 23 16,2-1 10-16,7-1 4 0,-3 2-20 15,4-2-28-15,-2 2-27 0,11-3-38 0,-3 3-35 16,3-3-22-16,6 1 10 0,0 2-15 0,2 0 20 16,4-1 11-16,2 1 2 0,4-1-30 15,2-1 3-15,5 2-19 16,167 12 193-16,-156-12-201 16,5-2 1-16,5-1 13 0,1 0-17 15,4-2-11-15,0 0-1 0,3 3-5 0,7-3-13 16,1 0 3-16,2 0 2 15,0 2 3-15,8-2 0 0,-5 0 1 0,3 0-3 16,4 2 3-16,9-2 4 0,-7-2-2 0,6 2 6 16,-4-2 3-16,-1 2-4 0,-1 0-3 15,-2 0 0-15,-6 0 4 0,2 0-7 0,2 0 2 16,-5 0-2-16,1 0-1 0,-2 2-12 0,-4 0-10 16,-1 1-6-16,1-1-5 15,-4-2-4-15,-1 3 1 0,1-3 2 0,3 2-4 16,-3 0 0-16,1-2-2 0,-1-2-2 15,1 2 0-15,1 0 2 0,-2 0 0 0,-1 0 2 0,1-2 3 16,3 2-2-16,-3 0 30 0,-1-3 12 16,-1 1 5-16,-3-1 0 15,-4 1 2-15,131-7 4 0,-131 6-46 16,-6 1-7-16,4-1 0 0,3 1-2 0,-9-1 0 16,0 3-2-16,-5-2 3 0,5 1-3 15,-2-1 3-15,-6 2-2 0,2 0 0 0,0 0 0 31,-1 0-1-31,113-5 3 0,-108 3-2 0,-2 0 0 0,1-1-1 16,-5 2-1-16,2-1 3 0,0-1-2 16,-1 3-1-16,1-1 0 0,-4-1 3 0,4 0-6 15,-3 1 3-15,1 0 0 0,0-2 1 0,-1 3-1 16,-1 0 3-16,0 0-1 0,-3 0 1 16,36-3 2-16,-46 1-5 15,-2 1 1-15,1 1-2 0,-3-2 2 0,-6 2-2 16,-5 0 1-16,-1-2 1 0,-5 2 2 15,-7 0-1-15,1 0-2 0,-4-3 0 0,-6 3-3 16,4 0-5-16,-4 0-1 0,0 3-3 0,0-3-5 16,0 2-61-16,0 0-142 0,5-1-196 0,1-1-291 15,4-5-355-15,3 2-203 0,7-4 23 16,3-2 145-16,8-1 268 0,4-3 352 16</inkml:trace>
  <inkml:trace contextRef="#ctx0" brushRef="#br0" timeOffset="4352.6645">2952 11069 171 0,'-2'-8'336'0,"-7"-1"21"0,3 1-4 16,-4 2-158-1,4 3-81-15,-11-2 57 0,7 5-87 0,4 0 13 0,-5 0 9 16,5 0 13-16,2 0 11 0,-2 0 18 0,4 0 12 16,2 0 3-16,-5 0-5 0,5 0-19 15,0 2-25-15,0-2-24 0,0 3-10 16,5-3 17 0,3 3 180-16,25 2 241 0,-14-4-401 15,-1 4-22-15,5-1 9 0,8-1 3 16,0 0 0-16,2-1-3 0,2-1-13 0,0 1-46 15,5-1 4-15,3 1 25 16,3-2 14-16,5 0 6 0,5 0 22 0,4-2 1 16,4 1-25-16,-2-1-9 0,9-1-4 15,-1-1-2-15,4 1 3 16,3 0-1-16,154-9 139 0,-146 5-169 0,-2 4 1 16,0-3-1-16,4 0 4 0,-3 4-3 15,3-3-14-15,-4 2 7 16,0-1 5-16,80 4 51 0,-82 0-49 15,-1 0-17-15,-1 0-14 0,-2 0-4 16,3 2 1-16,71 1 24 0,-78-1-11 0,1 0-1 16,-2-2 3-16,3 1-5 0,1 1-5 15,-5-2-10-15,1 0 2 0,0 2-8 16,-1 1 4-16,-1 1-3 0,5-1-2 0,-3 0 1 0,2-1-3 16,-1 3-1-16,3-3-1 0,-1-1 7 15,1-1 0-15,-3 2 23 16,78-2 57-16,-75-2-41 0,-4-1 1 0,5 0-23 15,2-1-11-15,-1-1-4 0,-1 0-1 0,-1 1-2 16,3 0 2-16,-11-1-2 0,7 1 1 16,-5 1-3-16,0-2-1 0,-2 2 0 0,3 2-2 15,-1-2 3-15,-4 1 0 0,2-1 1 16,-1 2-4-16,-3-2-1 0,-4-2 3 0,-4 2-2 16,-3-1 2-16,1 1-3 15,-2 1-2-15,43-5 0 0,-6 2 1 16,-50 4 3-16,3 0-1 0,-3 1 1 15,-6 0-1-15,4 0-1 0,-4 1 0 16,0 0 0-16,27 4 3 0,-33-3-2 16,4 0 2-16,-4 1-1 0,0 0-2 15,-2-1 1-15,2 2-2 0,0-1-1 0,-5 0 2 0,5 0-1 16,0-1-1-16,0-1 2 0,6 1 2 16,0-2-1-16,2 1 1 0,9-1-1 0,-1-3 3 15,-1 0-1-15,9-1 2 0,-1-1 1 16,4-1 1-1,-3 0-6-15,183-21-1 0,-174 20 2 16,4-2-2-16,0 3-2 0,2 0 5 0,5 0 0 16,-5 0-3-16,0 1 0 0,0 0 2 15,5 2-2 1,-3 1-2-16,68 0-1 0,-65 2 3 0,-3 0 0 0,2 0 2 16,1 0 3-16,-1 0 0 0,-4 0 12 0,2 0 14 15,-6 2 3-15,2-2 4 0,-2 0 1 0,3 0-12 16,-1 0-13-16,-2 0-9 15,6 0 1-15,54 2 3 0,-62-1-2 0,0 1-2 16,0-2-4-16,-2 2-1 0,-2 1 3 16,2-3-6-16,-7 2 3 0,3-1 0 0,0 1 0 15,0-1 0-15,1 2 4 0,-1-1-4 16,-4-1 2-16,4 1 1 0,-5-2 0 0,-1 0-3 16,-3-2 2-16,-1 2-2 0,3-1 2 0,-7 1-2 15,3 1-2-15,0 1 2 0,-1-2-1 16,-1 0 0-16,3-3-1 0,-1 1 5 15,1 1-2-15,-1-2-1 0,-2 1 4 0,3-1-3 16,-5 3 2-16,-2-5 0 0,-2 2-2 16,3-2 0-16,-5 1-1 0,0 1 2 0,2 1-4 15,-6-3 2-15,2 2 0 0,-4-1 2 0,-9 1 2 16,5 1-2-16,-4-1-1 16,-3 2 2-16,-7-2-7 0,-1 3-2 0,-6 0-2 15,-2 0-4-15,0 1-1 0,-2 1-19 0,-13 0-100 16,3 2-174-16,-15-3-289 0,-6 1-397 0,-10-4-308 15,-11-4-47-15,-16-6 113 0,-13-9 257 16,-19-8 388-16</inkml:trace>
  <inkml:trace contextRef="#ctx0" brushRef="#br0" timeOffset="5036.9972">2443 11052 131 0,'0'-9'285'16,"2"-9"600"-16,-2 16-665 16,0 1-15-16,0 0-10 0,0 1-19 15,-2 1-23-15,2 0-18 0,0-1-18 16,0 4-24-16,0-3 43 16,0 1-85-16,0-2-11 0,0 5 6 0,0-5 31 15,0 2 18-15,0 1 2 0,2 0 27 16,-2 0 17-16,6 1-29 0,2 1-14 15,-1 1-8-15,3 0 9 0,2 0 18 0,3-3 9 16,1 4 25-16,3-2 38 0,6 0 3 16,2 2-1-16,6-2-3 0,0 0 5 0,6 0-29 15,5-1-32-15,5-1-26 0,9 0-8 16,4-1-27-16,7-2-12 0,3-2-8 0,4 0-17 16,7 1-17-16,4 0-7 0,0-2-4 15,10 0-1-15,2-2 22 0,5 2 28 16,3 1 10-16,3-2 25 15,0 3 12-15,243-1 98 0,-225 2-169 16,-6 2-12-16,7-1-3 0,-3 3-8 0,4 1 4 16,0-2-9-16,3 3-5 0,-7 2-52 15,2 1-232-15,-8-1-503 0,-6 1-318 16,-11-1-141-16,-8-6-17 0,-2-9 204 16,-6-10 483-16</inkml:trace>
  <inkml:trace contextRef="#ctx0" brushRef="#br0" timeOffset="16433.7695">14905 10955 356 0,'-8'-5'556'0,"2"-5"46"16,-4 3 23-16,1 0-233 0,-1 0-208 16,0 5-100-16,-5-1-33 0,7 0-1 0,-2 0 21 15,-1 1 33-15,5 1 35 0,-4-2 19 16,6 3 10-16,2-2-13 0,2 2-14 15,-5 0-6-15,5 2 18 0,5-2 37 0,-3 3 45 16,4-2 25-16,2 1-11 0,4-1-39 16,5-1-55-16,4 0-61 0,6 0-40 0,-1 0-5 15,1 2-1-15,6-2 10 0,3 1 17 16,5-1 15-16,4 2-11 0,13-2-5 16,2 1-12-16,2 1-20 0,17 0-15 0,-2 2-5 15,9-1 1-15,7-1 9 0,3 0 8 16,11-6 0-16,3 4 6 0,8-3 4 15,4-1-6-15,6 2 3 0,2-1 7 0,-2 1 1 16,3 1-3-16,3 1 5 0,-2 0 2 0,3 1-6 16,-5 1-7-1,263 5 114-15,-261-4-112 0,-1-1-1 16,-1 3-7-16,5-1-1 16,-5 1-10-16,126 8 31 0,-130-6-38 0,-6-4-6 0,0 3-3 15,-2 0-4-15,-2-1 0 0,-6-1-2 16,-1 1 2-16,-7-1-2 0,-9 2-1 15,-2-4-3-15,-13 5-3 0,3-2 2 0,-9 0 0 16,-3-1 1-16,-7 1-2 0,-5-2 2 16,-11-1 1-16,-5 1-4 0,-6 0 1 0,-10 0-1 15,-6 2-1-15,-5-1-5 0,-3-1 1 16,-11 0-5-16,0 2-5 0,-21 5-556 0,0-5-377 16,-6-1-326-16,-6-3-140 0,-2-6 58 15,-8-12 260-15,-5-12 505 0</inkml:trace>
  <inkml:trace contextRef="#ctx0" brushRef="#br0" timeOffset="20225.567">7305 12586 195 0,'-14'0'453'0,"7"-5"60"0,-3 0 40 15,0 2-135-15,8 0-129 0,-9-1-50 0,5 3-10 16,2-2 1-16,-2 0 9 0,0 0 0 0,-3 0-5 16,7-2-9-16,-6 3-9 0,6-1-19 15,-2 2-16-15,2-1-21 0,-2 2-25 16,-1 0-25-16,5 0-23 0,0 0 19 15,-2 2-76-15,2-2-9 0,0 0 3 16,0 1 10-16,0 1 22 0,2-2 25 16,-2 1 18-16,9 0 0 0,-1 0 81 15,2 1-122-15,1-2-16 0,3 2-11 16,-1-1-10-16,3 1-2 0,1 2-3 16,3-1 0-16,1-1-2 0,2-1-3 0,0 0-2 15,8 1 15-15,-5 0 26 0,7-4 9 16,1 2 19-16,5 0 5 0,0-2-12 0,5 1-22 15,-1 0-12-15,9-4-12 0,-3 2-3 16,5 0-1-16,-2-2-2 0,8 0 0 16,60-8 14-16,-52 8-23 0,-6-2 4 15,6 0-7-15,1 0 0 0,-1 1-1 16,2-1 1-16,-4 2-4 0,5-1 0 0,-1-1 3 16,-2 2-3-16,3-1 8 0,3-1 23 0,-2 2 14 15,-1 1 4-15,-1 1 0 0,-4-2-2 16,9 1-24-16,-13 1-12 0,6 2-6 15,-2 0 0-15,0 1-6 0,0 0 3 16,3 0-4-16,57 2 6 0,-2 3-3 16,-62-3-3-16,-2 1-1 0,0-1 0 0,0-2 0 15,0 0 0-15,0 3 0 0,4-3 1 16,0 0-1-16,58-3 12 16,-62 3-9-16,0 0-1 0,0 0 15 0,0 0 19 15,8 0 10-15,-8 3 7 0,2-1 3 0,7 0-11 16,-7-1-19-16,4 1-10 0,2-2-6 15,-2 0-3-15,0 0 2 0,-2-2-5 16,3 2 0-16,69-3-4 0,-70 1 0 16,5 2 1-16,-1 0 2 0,0 0 0 0,-4 0 0 15,5 0-1-15,63 4-2 16,-72-1 0-16,2-1-2 16,63 6 2-16,-63-1-1 0,-2-4 4 0,6 4 0 15,-8 0 2-15,0-3-4 0,0 3 5 0,0 0-5 16,-4-1 0-16,2 1-1 0,2 1 3 15,-9 1 1-15,9-6-1 0,-6 4 3 0,6-4 2 16,0 2 4-16,0 1 3 0,0 0-1 0,0-1-1 16,0-1-3-16,0 1-1 0,0-1-4 15,2 2-1-15,-2 1-2 0,0-3-2 0,2 1 2 16,4 2-1-16,2-1 6 16,65 6 47-16,-67-8-11 0,2 1-2 15,-6-1 1-15,6 1-14 0,-1-4-14 16,-1 1-6-16,70 2 0 0,-70-4-4 0,5-4 2 15,-1 4-4 1,0-2 0-16,203-7-2 0,-202 6 0 16,-1 3 1-16,-4 0 1 0,4 0 1 0,-3-1-1 15,3 1 1-15,-4-2 2 0,2 2-4 16,-6-3 0-16,7 2-1 0,-7-2 0 0,6 1 2 16,-6 2-2-16,4 0 1 0,64-2 5 15,-65 1-5-15,-5 1 1 0,0-1 0 16,0 1 0-16,-5 0-2 15,3 1 0-15,-2 0 1 0,105 7 3 16,-109-5 0-16,2-3-2 0,4 0 3 16,-6 3-2-16,-1-1-2 0,1 0 4 0,0 0-5 15,-7 0 1-15,3 1-1 0,-3 0 1 0,-1-3-1 16,-1 4-1-16,-2-1 2 16,3-2-1-16,-5 1 0 0,5 0 0 0,-5 1 2 15,4-1 3-15,-1 1 6 0,-3-3 26 0,-2 0 13 16,-2 0 6-16,3 0 2 0,-5 0-6 0,-2 2-27 15,-2 0-25-15,-2-2 0 0,4 0 0 0,-5 0 0 16,-3-2 0-16,-2 2 0 0,-3-2 0 16,-1 2 0-1,24 0 0-15,-34 0 0 0,-1 0 0 0,-2 0 0 16,-2 0 0-16,-2 0 0 0,4 0 0 16,-4 0 0-16,0 4 0 0,0-3 0 0,0 1 0 15,-4 0 0-15,4 2 0 0,-6 0 0 0,0 3-149 16,-5-4-567-16,-1 4-567 0,1-6-247 15,1-4-53-15,0-10 174 0,-1-14 393 16,1-16 553-16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17:12.990"/>
    </inkml:context>
    <inkml:brush xml:id="br0">
      <inkml:brushProperty name="width" value="0.05292" units="cm"/>
      <inkml:brushProperty name="height" value="0.05292" units="cm"/>
      <inkml:brushProperty name="color" value="#FF0000"/>
    </inkml:brush>
  </inkml:definitions>
  <inkml:trace contextRef="#ctx0" brushRef="#br0">21071 7720 208 0,'6'-5'226'16,"2"3"-30"-16,-16-1-5 0,2 3-180 15,-5 0-4-15,3 1-6 0,-2 1 1 0,-1 0-1 16,-3-2 3-16,6 5-2 0,-3-5 3 16,-3 3 1-16,3-1-1 0,5 1-4 0,0 0 2 15,2-2-2-15,2 0-10 0,-2 1-11 16,4 0-18-16,4-2-17 0,-2 0-13 15,6-2 1-15,-6 2 12 0,9 0 15 0,-5-2 24 16,2 1 32-16,-2 0 31 16,-4-1 21-16,7 1 20 0,-9 1 12 0,0 0-3 15,0-2-10-15,0 1-9 16,0 1-6-16,-15-3 125 0,13 1-132 16,-6 2-4-16,6 0 0 0,-7 0 3 0,7-2 7 15,-2 2 6-15,4-3 5 16,-2 3 69-16,4-2-100 0,-2 2-17 15,0-2-18-15,4 1-8 0,-2-2-4 0,7 3-4 16,-7-1 0-16,2-2 0 0,0 3 0 16,2 0 0-16,-6-3-2 0,2 3 0 0,-2 0 0 15,0 0-4 1,0 0-39-16,0 3-58 0,-2-3-92 0,2 0-155 16,-6 3-70-16,-2-3 0 0,6 1 50 15</inkml:trace>
  <inkml:trace contextRef="#ctx0" brushRef="#br0" timeOffset="4855.6312">21054 7689 322 0,'0'-8'426'16,"4"-1"32"-16,-4 2-3 0,0 0-188 0,2 3-76 16,-2 1-10-16,9 0 7 0,-7 0 9 0,4 1-1 15,-2-1-8-15,0 1-22 0,-2 0-26 16,6-1-37-16,-8 2-34 0,2 1-19 0,-2 0 13 15,0 0 25-15,0 0 26 0,0 1 16 16,-2 1-3-16,2-2-27 0,-4 1-33 16,0 1-31-16,4 0-18 0,-2-2 6 0,2 3 22 15,-4-1 13 1,0 3 116-16,4 1 25 16,0-5-169-16,0 0-15 0,0 1-7 0,0 0 33 15,0-1 27-15,0-1 11 0,0 2 25 16,0-1 13-16,0-1-28 0,0 2-28 0,0-2-11 15,0 1-14-15,0 1 17 0,0 1 8 16,0 0 4-16,0 1 3 0,0 1-6 16,0 2-5-16,-2-1-4 0,2-2 1 15,0 1 1-15,-4 0-4 0,4 0-24 0,0 0-11 16,0 0-6-16,0-2-2 0,0 1-2 16,4 1-2-16,-4-2 12 0,2 1 23 0,-2-1 10 15,4 2 4-15,0-2 3 0,-4 4-9 16,0 1-24-16,2 0-10 15,-2 1-7-15,8 25 47 0,-8-22 2 16,0 2 8-16,0 1 3 0,0 1 1 0,0-1-36 16,0 0-12-16,0 2-6 0,2 0 23 15,-2 1 14-15,0 0 3 0,5 1 2 0,-5 1-1 16,0 0-25-16,0 1-14 0,0 3-7 16,0-1-4-16,0 2 0 0,0 3 37 0,-5 2 22 15,3 0 10-15,2 3 6 0,0-1 3 16,0 4 0-16,0 0-3 15,0 1-1-15,0 36 81 0,2-40-115 0,3 2 6 0,-3 1 4 16,-2 0 2-16,8 0-43 0,-8 1-14 16,2 3 0-16,2-1 0 0,-4 0 0 15,0 2 0-15,0-1 0 0,0 0 0 0,-4 1 0 16,2 0 0-16,2-3 0 0,-8 2 0 0,6-1 0 16,-3 2 0-16,3 2 0 0,-6 0 0 15,6 1 0-15,-6 0 0 0,2 0 0 0,4-1 0 16,-3-1 0-1,-1 41 0-15,-10 70 0 16,11-119 0-16,5 1 0 0,-2-4 0 16,2 2 0-16,0-3 0 0,0 1 0 0,0 1 0 15,0-1 0-15,0 3 0 0,0-1 0 0,0-1 0 16,0-1 0-16,0 1 0 0,0-1 0 16,2 1 0-16,3 0 0 0,-5 1 0 15,2-1 0-15,-2-1 0 0,4 0 0 0,0-2 0 16,-4-2 0-16,0-3 0 0,2 0 0 15,-2-2 0-15,0 0 0 0,0 0 0 0,-2-4 0 16,2 2 0-16,0-3 0 0,-4 3 0 0,0-4 0 16,4 2 0-16,0-2 0 0,-2 1 0 0,2-3 0 15,0 3 0-15,0-2 0 0,0-2 0 16,2 1 0-16,-2-4 0 16,0 2 0-16,4 8 0 0,-4-11 0 0,0-2 0 15,0 0 0-15,0 0 0 16,0 11 0-16,0-12 0 0,-4-2 0 15,4 1 0-15,0-2 0 0,0 0 0 0,-2-2 0 16,2 1 0-16,-7-2 0 16,7-3 0-16,-8-5 0 0,6-1 0 0,-6-8 0 15,6-9-992-15,-4-9-857 0,-3-13 42 16,9-12 217-16,-6-15 381 0,4-15 617 0</inkml:trace>
  <inkml:trace contextRef="#ctx0" brushRef="#br0" timeOffset="7459.0157">21128 7758 20 0,'-10'-2'276'16,"0"-2"36"-16,-11-4 292 0,11 7-397 0,4-2 4 16,4 1 13-16,-7-1 16 0,9 0 6 0,-2 0-5 15,2 0-8-15,0 0-12 0,0 0-6 16,2-2 0-16,-2 3 12 0,9-1 11 0,-9 0 10 16,2 2-1-16,-2-2-6 15,4 3-13-15,-2 0-15 0,-2 0-16 0,0 0-16 16,4 0-26-16,-4 0-32 0,4 0-27 0,-4 3-10 15,2-3-10-15,6 1-6 0,1-1 13 16,7 0 1-16,1 0-18 0,8 0-9 16,1-1-4-16,3-2-9 0,5 3 2 15,85-8 83-15,-71 6-97 16,-5-1-9-16,3-1-3 0,-3 4-2 0,1-3 8 16,-1 3 9-16,1-2 2 0,-1 1 3 0,1-2-1 15,3 1-12-15,-3 1-10 0,-1-2-9 16,2 0-3-16,7 0-1 0,0 1 0 15,6-1 3-15,-2 1 2 0,2 0-1 0,-7-1 0 16,7 1-4-16,-2-1-1 0,-2 0 2 0,0-2 3 16,-1 1 15-16,51-4 46 15,-55 4-30-15,-3 1-2 0,6 0-15 0,-3 1-7 16,1 0-6-16,-3 2-4 0,-1 0 0 16,-3-3-3-16,5 3-4 0,-5-3 4 0,1 3-1 15,-1-2-1-15,-1 2 1 0,-1 0 1 16,-2-3 0-16,-2 2-1 15,-3-1 0-15,57-2 5 0,-69 2-4 0,-1 1 0 16,2 1-1-16,-7-2-1 0,1 1 1 16,-1-1 2-16,1 2 0 0,-1-1-2 0,-1 1 1 15,1 0 2-15,-3-2-3 0,1 2-1 16,-5 2 0-16,17-2 0 0,-15-2-1 16,-5 2 1-16,15-2 1 0,-11 2-1 15,-8 0 2-15,8 0-4 16,-1 0 2-16,-3 0-1 0,-4 0-3 0,6 0 4 0,-8 0 0 15,2 2 0-15,2-2 2 0,-4 0 0 0,0 0-2 16,3 2 1-16,-3-2-2 0,0 1 1 16,4-2-2-16,0 1 0 0,-2 0 2 15,2 1-1-15,0 1 2 0,2 1-1 0,1-2 0 16,-3 2 0-16,2-1 0 0,0 1-1 16,0-1 1-16,-2 2-2 0,3 3 1 0,-1 1-3 15,-2 1 3-15,0 4 0 16,2-2 22-16,-4 2 17 0,-2 1 7 0,0 1 5 0,0 0 4 15,0 3-19-15,0 0 9 0,0 2 2 16,0 1 4-16,0 1 0 0,0-1 0 0,0 4-2 16,0 0 2-16,9 0 2 0,-9 3 1 0,6-1-1 15,-6 1-19-15,2 1-12 0,6 4 18 16,-8-3 20-16,2 3-43 0,-2-1-16 0,4-2 0 16,-2 0 0-16,-2 5 0 0,0-3 0 0,0 4 0 15,5 0 0-15,-1 0 0 0,-4 0 0 16,0-2 0-16,0 3 0 0,0-3 0 15,0 2 0-15,0 3 0 0,0-1 0 0,0 1 0 16,-4 0 0-16,-1-1 0 16,3 37 0-16,-2-41 0 0,4-2 0 0,0-1 0 15,0-1 0 1,-2 1 0-16,2 60 0 0,0-62 0 0,0 3 0 16,-4-1 0-16,0 1 0 0,2-1 0 0,-2-2 0 15,2 5 0-15,-2-3 0 0,-1 3 0 16,-1-3 0-16,4 2 0 0,-6-1 0 0,6 2 0 15,-6 1 0-15,5-1 0 0,-1 2 0 0,2 0 0 16,-2-2 0-16,0 4 0 0,4-3 0 16,0 1 0-16,0 0 0 0,0 0 0 0,0-1 0 15,0 2 0-15,0-4 0 0,4 3 0 16,0-2 0-16,2-2 0 0,-3-1 0 0,5 0 0 16,-6-5 0-1,12 26 0-15,-3-5 0 0,-5-26 0 0,-4-1 0 16,2-2 0-16,0-2 0 0,-4 0 0 15,0 0 0-15,0-1 0 0,0-1 0 0,-4 0 0 16,0-1 0-16,2 2 0 0,2-3 0 0,-6 1 0 16,6-1 0-16,-9-2 0 0,9 1 0 15,-2-2 0-15,-2-1 0 0,2 1 0 0,2-1 0 16,-4-2 0-16,0 2 0 0,4-1 0 16,0 1 0-16,-2 1 0 0,2-2 0 0,-4 2 0 15,0 0 0-15,4 0 0 0,-3 0 0 16,3 0 0-16,-4 0 0 0,2 3 0 0,-2-2 0 15,0 2 0-15,4-2 0 0,-2-1 0 0,-2 0 0 16,2 0 0-16,2 1 0 0,-4-1 0 16,4 0 0-16,0-2 0 0,-5 1 0 15,5-1 0-15,0-2 0 0,0-2 0 0,0 0 0 16,0 2 0-16,0-2 0 0,0 3 0 16,0-2 0-16,5 1 0 15,-5 4 0-15,0-6 0 0,0 1 0 0,0 1 0 0,-5-2 0 16,5-1 0-1,0 1 0-15,0 9 0 0,0-7 0 0,0-3 0 16,-2 2 0-16,2 1 0 0,0-2 0 0,0 0 0 16,0-2 0-16,0 1 0 0,0-1 0 15,0 1 0-15,0-1 0 0,0-1 0 0,0 0 0 16,-4 0 0-16,2 0 0 0,-2 0 0 16,0-1 0-16,2-1 0 0,-6 1 0 0,1-1 0 15,5 1 0-15,-8 1 0 0,4 0 0 16,-5 1 0-16,-9 1 0 15,7-1 0-15,-14 5 0 0,11-4 0 0,-5 1 0 16,0-1 0-16,3 3 0 0,-3-1 0 16,-2-1 0-16,3 1 0 15,-28-1 0-15,25-1 0 0,1 1 0 16,-1 2 0-16,-4-1 0 0,-31 4 0 16,29-6 0-1,-2 1 0-15,-109 12 0 0,104-11 0 0,-7 4 0 16,2-2 0-16,-5-1 0 0,-1 2 0 15,-3 1 0-15,0-3 0 0,3 2 0 0,-3 0 0 16,5 0 0-16,-46 5 0 16,47-6 0-16,1-1 0 0,3-1 0 0,-1 1 0 15,2-3 0-15,2 1 0 0,1 1 0 16,-1-1 0-16,0 2 0 0,0-2 0 0,4 1 0 16,-5-1 0-16,5-1 0 0,4-2 0 15,-2 2 0-15,2 1 0 0,2-1 0 0,1-1 0 16,3 1 0-16,-21-1 0 0,20-1 0 15,5 0 0-15,2 0 0 0,1 2 0 16,-1-2 0-16,1 0 0 0,-3-2 0 0,3 2 0 16,-1 0 0-16,1 2 0 0,3-2 0 0,-3 1 0 15,-1-1 0 1,3 0 0-16,-48 8 0 16,47-5 0-16,3-2 0 0,-5 1 0 15,1-1 0-15,1 1 0 0,3-1 0 0,-3-1 0 0,3 0 0 16,1 0 0-16,-3 0 0 0,6 0 0 15,-3 0 0-15,1 0 0 0,0 0 0 16,-1-1 0-16,1-1 0 0,2 2 0 0,-3 2 0 16,-3-1 0-16,6 1 0 0,-3-1 0 0,-3 1 0 15,3 0 0-15,3 0 0 0,-2 0 0 16,-5 1 0-16,5-3 0 0,4 4 0 0,-5-1 0 16,5-1 0-16,-4 1 0 0,4-2 0 0,0 0 0 15,-1-1 0-15,-9 0 0 16,8 0 0-16,5 0 0 15,-5 0 0-15,-4 3 0 0,6-3 0 0,-1 0 0 16,-1 0 0-16,6 0 0 0,-4 0 0 0,-2 0 0 16,1 3 0-16,1-3 0 0,2 0 0 15,2 0 0-15,-6 0 0 0,6-3 0 16,-5 3 0-16,3 0 0 0,0-3 0 0,2 3 0 16,-6-2 0-16,6 0 0 0,-2 1 0 15,1-1 0-15,-13-8 0 16,8 8 0-16,6 0 0 0,-5 0 0 15,-1-1 0-15,2 1 0 0,-4-1 0 0,8 2 0 16,-7-2 0-16,7 0 0 0,-4-2 0 0,2 2 0 16,0 2 0-16,2-1 0 0,-3-1 0 15,3 2 0-15,2-1 0 0,0-3 0 0,-4 3 0 16,4-3 0-16,0 3 0 0,0-1 0 16,4-1 0-16,-4 3 0 0,0-4 0 0,0-2 0 15,0 0 0-15,0-3 0 0,0 0 0 0,0-4 0 16,0-3 0-16,0-2 0 15,0-2 0-15,2-70 0 0,3 48 0 16,-5-3 0-16,2-3 0 0,2-4-1260 16,0-5-642-16,-2-5 52 0,4-12 262 15,3-7 532-15,3-3 579 0</inkml:trace>
  <inkml:trace contextRef="#ctx0" brushRef="#br0" timeOffset="8849.0988">22024 7707 239 0,'4'-4'400'0,"-4"-4"49"0,0 2 17 16,0 0-121-16,0 1-63 15,0 2-14-15,0 0 10 0,4 2 11 0,-4 1 280 16,-4 0-322-16,4 1-52 0,0 1-41 16,-4 1-8-16,4 1 5 0,0 1 15 15,0 4 23-15,0-1 10 0,0-1-31 16,0 3-2-16,0-1-18 0,0 3-22 0,8 2-3 16,-6-1 9-16,-2 2-31 0,9 2 10 15,-3 1 5-15,10 49 200 16,-9-38-220-16,-3 0 11 15,-2-1 6-15,12 62 166 0,-14-53-179 16,2 1 1-16,7 1-1 0,-7 1-2 16,2-1-2-16,-2 0-15 0,2 1-11 0,0 0 16 15,-2 2-14-15,2 0-12 0,-2 0-2 0,-2 2-3 16,0-1 4-16,0 2-38 0,0 2-21 16,0-1 0-16,0 2 0 0,-2-1 0 15,-2 2 0-15,2-2 0 0,2-3 0 0,-4 0 0 16,0-1 0-16,4 1 0 15,4 1 0-15,6 86 0 0,-8-87 0 16,7 2 0-16,-7-3 0 0,4 1 0 0,-6-1 0 16,4-2 0-16,0-3 0 0,-8-1 0 15,0-5 0-15,4-1 0 0,-6 0 0 0,4-1 0 16,-2-1 0-16,-3-3 0 16,3 1 0-16,2-2 0 0,-2 23 0 0,4-23 0 15,0-3 0-15,4 1 0 0,-4 1 0 16,6-2 0-16,-4 0 0 15,9 24 0-15,-7-22 0 0,-2 0 0 0,6 1 0 0,-8-1 0 16,2 2 0-16,-2-1 0 0,0-1 0 16,0-1 0-16,0 2 0 0,-2-4 0 0,2-1 0 15,-8 2 0-15,8-2 0 0,0-2 0 16,-2-3 0-16,-2 4 0 0,4-1 0 0,0-3 0 16,4 0 0-16,-4-2 0 0,2 1 0 0,-2 1 0 15,4-1 0-15,0-4 0 16,-4 4 0-1,0-2 0-15,2 39 0 0,-2-39 0 0,0 0 0 16,0 1 0-16,-2-1 0 0,2 2 0 16,-4 1 0-16,4-3 0 0,-4 5 0 0,4-3 0 15,0 0 0-15,-2-1 0 0,2-1 0 16,-4-2 0-16,4 2 0 0,-2-2 0 0,2-1 0 16,-4 1 0-16,-1 1 0 0,3 0 0 0,-2 3 0 15,2-1 0-15,-2 1 0 16,-2 13 0-16,2-4 0 15,2-15 0-15,2-3 0 0,0-1 0 0,0-3 0 16,0 1 0-16,0-7 0 0,2-2 0 16,-2-5 0-16,0-5 0 0,0-7-724 15,4-8-1065-15,-4-11 6 16,2-8 177-16</inkml:trace>
  <inkml:trace contextRef="#ctx0" brushRef="#br0" timeOffset="10652.4738">23062 7594 182 0,'0'-3'282'16,"0"0"25"-16,-4-2 78 0,4 5-286 0,-2-1-18 15,2 0 0-15,-4-1 8 0,0 1 19 16,4 1 18-16,-2 0 11 0,2 0 3 0,-4 0-8 16,4 0-11-16,0 0-15 0,0 1-7 15,0-1-5-15,0 2 3 0,0-2 7 16,0 0 8-16,0 0 4 0,0 0 4 0,0 0 3 15,0 0 6-15,0 0 3 16,0 1 287-16,-3 0-267 0,3-1 7 16,0 2 5-16,0-2 5 0,-4 3-3 15,0-1-9-15,4-1-12 0,0 1-22 16,-2-1-23-16,2 2-28 0,0 0-12 0,0 1 9 16,0 0-4-16,0-1 5 0,2 4 23 15,-2-1 3-15,0 1-17 0,4-3-6 0,0 1 18 16,-1 2-12-16,-3-1-12 0,6 1-6 15,-6 2 0-15,8-1-3 16,-8 1-2-16,2 3 2 0,-2 0 21 0,4 3 14 16,0 3-18-16,-4-3-8 0,0 8-5 0,2-4-24 15,3 3-13-15,-5 0 15 16,0 4 11-16,2 57 111 0,2-55-133 0,0 4 18 16,-4 1 10-16,0 2 8 0,0 0 23 15,2 2 7-15,2 1-21 0,-4-1-13 0,2 1-9 16,2-1-4-16,0 3 4 0,-2-1 1 15,3 1-1-15,-1 1-1 16,4 74 14-16,-8-75-49 0,8-2 18 16,-8 1 12-16,2-3 4 0,-2 36-50 15,0-37 0-15,-2 1 0 0,2-2 0 16,-8 2 0-16,8 1 0 0,-2-2 0 0,-2 0 0 16,2 2 0-16,2 1 0 0,-4 1 0 0,-1 2 0 15,5-3 0-15,-2 1 0 0,-6-1 0 16,6-1 0-16,-2-1 0 15,2 1 0-15,-15 98 0 16,9-103 0-16,6-2 0 0,2 0 0 0,-8 0 0 16,8-2 0-16,-2 1 0 0,-2-2 0 15,4 0 0 1,-3 27 0-16,3-26 0 0,0-3 0 16,-4 2 0-16,0 51 0 0,4-53 0 0,0 1 0 15,-2-1 0-15,2 1 0 0,-4-2 0 0,2-2 0 16,2 0 0-16,0 2 0 0,0-3 0 15,0 1 0-15,0-2 0 0,0 2 0 0,0-3 0 16,0-2 0-16,0 2 0 0,-4-2 0 16,4-1 0-16,0-1 0 0,-4 0 0 0,4 0 0 15,0-3 0-15,-2 2 0 0,2-2 0 16,-5-2 0-16,5 0 0 0,-2 2 0 16,-2 0 0-16,0 1 0 0,2 0 0 0,2 0 0 15,-4-1 0-15,0 4 0 0,2-3 0 0,2 1 0 16,-7 1 0-16,7-3 0 0,-8 2 0 15,6 8 0-15,-2-13 0 0,2 0 0 16,2-2 0-16,-4 4 0 0,0-3 0 0,4 1 0 16,-2 1 0-16,2-5 0 0,-5 3 0 15,5-2 0-15,-2-1 0 0,2-1 0 0,0-2 0 16,0-1 0-16,0-1 0 0,-4-3 0 16,0-1 0-16,2-7 0 0,-6-5 0 0,2-8 0 15,-7-9-1453-15,-3-8-340 0,-1-10 51 16,-10-17 224-1</inkml:trace>
  <inkml:trace contextRef="#ctx0" brushRef="#br0" timeOffset="11405.0962">21275 7206 182 0,'-8'-3'434'0,"2"-2"75"0,4 2 67 0,-6-2-104 16,1 5-54-16,3-2 16 0,-2 1 26 0,4-1 14 15,2-1-7-15,-4 3-49 16,0 0-82-16,4 3-88 0,0 0-53 0,0 1-40 16,0 4-20-16,-2 2-2 0,2 4 18 0,-5-2 4 15,3 5-8-15,2 0-22 0,0-2-6 16,-4 2-18-16,4-3-20 15,0 1-19-15,0 25 46 0,0-28-92 16,0 0-5-16,0-1-2 0,0-2-2 0,0 1-2 16,4-3 0-16,-4-1-3 0,0 0 3 15,0-1-2-15,2-1-2 0,-2-1 3 0,0-1-2 16,0 1 0-16,0 0-4 0,-2-3-4 16,2 0-94-16,-4-3-164 0,0 0-254 0,-2-2-317 15,0-2-358-15,-1-6-73 0,-1 2 92 16,2-5 217-16,4-4 306 15</inkml:trace>
  <inkml:trace contextRef="#ctx0" brushRef="#br0" timeOffset="11577.9887">21009 7195 279 0,'-5'0'561'0,"5"0"66"16,5-5 31-16,1 2-133 0,4-3-163 0,7-1-43 15,1-1 3-15,7 0 3 0,2-1-40 16,-4 0-73-16,6 1-85 0,-2 2-67 15,6 2-35-15,62-3-309 16,-72 5-153-16,3-1-238 0,-7-1-180 16,6 1-13-16,-9-1 116 0,1 4 193 15</inkml:trace>
  <inkml:trace contextRef="#ctx0" brushRef="#br0" timeOffset="11841.0418">21499 7144 291 0,'-9'9'478'0,"3"-1"61"16,-4-1 66-16,2 3-149 0,-11 10 374 15,11-8-351-15,-1 2 31 0,1 0-21 0,0 1-67 16,8 2-96-16,-2 0-96 0,2-1-95 16,2-1-61-16,6 0-5 0,-2 0-3 15,5-1 2-15,5-2 0 0,-3-3 0 16,20 4-13-16,-13-10-45 0,1-3-3 16,-4-3-3-16,-5-3 1 0,3-3-3 15,-3-3 1-15,0-1 0 0,-3-3-1 16,1 0 0-16,-10-45 0 15,-8 39-4-15,-3 5-2 0,-5 0-2 0,3 5-2 16,1 0-18-16,-7 4-112 0,11 6-256 16,-6-1-403-16,3 3-282 0,1 1-115 15,8 3 54-15,2 3 230 0,2-1 397 16</inkml:trace>
  <inkml:trace contextRef="#ctx0" brushRef="#br0" timeOffset="12334.7302">22371 7313 158 0,'-2'-7'324'0,"2"0"48"16,-4 2 7-16,0 1 203 16,2 4-62-16,-2 1-286 0,0 1-30 0,4 1-13 0,0 0 4 15,-2 0 12-15,2-1 15 0,0 2 9 16,0-1-1-16,0-3-2 0,-4 2 1 15,4-4 2-15,0 2 0 0,0 0-21 16,0-3-31-16,-3-1-41 0,3 2-47 0,-8-3-21 16,6 2-13-16,-4 0-7 0,-2 3-3 15,1 0-3-15,-5 5-10 0,2 2 2 0,-7 5 0 16,1 6 3-16,1 2 2 0,5 1-9 16,2 1-13-16,-3-3-7 0,7 1-3 15,8 11 3-15,-2-19-6 0,9 0-2 16,3-4-2-1,-6 0 0-15,67-6-224 16,-55-7-111-16,-3-3-199 0,0-4-212 0,-1 0-141 16,-3-1-89-16,3-2 86 0,-1-2 159 15,-3 1 197-15</inkml:trace>
  <inkml:trace contextRef="#ctx0" brushRef="#br0" timeOffset="12582.7142">22502 7260 100 0,'0'-7'444'15,"-4"4"86"-15,2 3 66 0,-9 6-56 0,1 1-84 16,0 0-30-16,-1 5 16 0,3 2 23 0,0-2-2 15,6 1-55-15,-3-1-83 0,5 0-92 16,5-4-80-16,-3 1-66 0,6-2-39 0,0-1-21 16,3-3-12-16,3 0-7 0,-2-3-2 15,3-2-4-15,1 0 2 0,-3-3-3 16,1-2 1-16,-5-4-1 0,-1-1 1 0,-6 1-3 16,6-4 1-16,-12 1 0 0,0-1-1 15,2-2 0-15,-8 3 0 0,3-1 0 0,-7 5 0 16,1 3-2-1,3 2 2-15,-11 5-17 0,15 3-38 0,2 2-157 16,4-1-238-16,0 1-295 0,8 0-252 16,-1 0-70-16,5-1 101 0,4-1 218 0,1-3 287 15</inkml:trace>
  <inkml:trace contextRef="#ctx0" brushRef="#br0" timeOffset="12843.6416">22746 7206 511 0,'0'-5'728'0,"0"-1"91"0,-6 1 71 15,-3 0-209-15,3 5-177 0,-4 0-97 0,-1 3-39 16,3 1-42-16,-6 2-57 0,3 2-74 16,1-1-67-16,4 2-48 0,0 0-29 15,6 0-20-15,4 4-11 0,-2-4-5 16,4-1-3-16,4 0 15 0,5-1 5 0,-5-1 0 16,3 0 0-16,-3 0-2 15,0 2-12-15,-4 1-9 0,-6 2-1 0,-4-2 0 0,-2 4 3 16,-4 2-3-16,-7-2 0 0,-3-1 0 15,3 1-4-15,-2-4 0 0,3-1-3 0,1-2-3 16,5-3-12-16,8-4-95 0,-4-2-192 16,6-5-268-16,0-5-315 0,6-1-227 15,-4-2-13-15,8-3 141 16,5 1 249-16,-5-4 305 0</inkml:trace>
  <inkml:trace contextRef="#ctx0" brushRef="#br0" timeOffset="13035.2499">22866 7003 552 0,'0'-4'765'0,"2"-1"87"0,-2 5 82 16,-2 5-207-16,2 7-172 0,0 5-104 0,-6 2-28 16,6 3-28-16,-5 2-66 0,1 0-66 0,4 2-66 15,0-3-53 1,4 1-49 0,23 73 34-16,-25-84-129 0,7-2-8 15,-7-1-69-15,-2 4-627 0,0-11-86 0,0-3-342 16,-7-3-90-16,1-1 78 0,0-4 215 15,-4-4 303-15</inkml:trace>
  <inkml:trace contextRef="#ctx0" brushRef="#br0" timeOffset="13166.7099">22762 7216 491 0,'-6'2'811'16,"6"-2"133"0,33-12 2034-16,-14 6-2660 0,8-2-79 0,4-1-104 0,-2 1-79 15,2 1-53-15,-2 0-180 0,-2 0-377 16,-3 0-391-16,-7 0-176 0,-5-1-60 15,1-1 126-15,-3 1 356 0</inkml:trace>
  <inkml:trace contextRef="#ctx0" brushRef="#br0" timeOffset="13902.535">23453 7203 154 0,'-8'-5'413'31,"6"-3"41"-31,-13-4 1001 0,13 9-1126 0,-2 2 44 16,0 1-10-16,4 1-3 0,0 5 1 15,-6 1-26-15,4 3-33 0,-2 5-12 0,-1 3-28 16,3 1-48-16,2 1-48 0,-4 0-37 16,4-2-37-16,0 2-33 0,4-3-27 0,-4 0-13 15,2-1-7-15,7-1-6 0,-7-1 0 16,2-4-5-16,-2 1 5 0,6-6-4 16,-8 0 6-16,2-3 2 0,-2-4 0 0,0-1 2 15,0-4-1-15,-2-1-5 0,2-5 0 16,-8-3-4-16,8-1-2 0,-6-4-1 0,6 0 2 15,-2-3 0-15,2-1 0 0,2-1 33 16,-2 0 16-16,6 1 6 0,2 1 2 16,-2 3 3-16,1 4-34 0,-1 5-15 0,2 8-9 15,-2 2-3-15,-4 7-6 16,7 4 2-16,-7 4 3 0,8 4-1 0,0 3 0 16,1 3 6-16,1 0-3 0,3-2 1 15,1-2-1-15,-3-1-1 0,1-4 1 16,3 1-2-16,-1-5 2 0,-3-3 2 0,1 0 2 15,-4-6 1-15,-1-1 5 0,5-1 26 16,-8-6 31-16,7-30 222 16,-13 19-201-16,0 0-31 0,-7-3-17 0,5 2-14 15,-6-4-9-15,2 1-9 0,0 1-1 0,2-2-4 16,2 5-3-16,2 1-4 0,0 5-6 16,2 4-6-16,6 2-42 0,-2 1-125 0,4 4-204 15,-1 1-307-15,5 1-396 0,-1 2-185 16,-3 0 29-16,4 3 157 0,-3 1 293 15</inkml:trace>
  <inkml:trace contextRef="#ctx0" brushRef="#br0" timeOffset="14210.3404">23788 7185 474 0,'0'21'1643'0,"8"-14"-663"16,-6-2-137-16,7 1-207 0,-1-2-169 0,6-3-77 15,-1-1-97-15,3-1-117 0,1 0-88 16,4-4-46-16,-5 2-22 0,1 0-11 15,-1 0-8-15,-1-1-1 0,-5-1 0 0,-2 1-1 16,1-1 1-16,-3-5-2 0,-6 3 2 0,0-6-1 16,-4 2 2-16,2 1-1 0,-9 3 0 15,5 1 0-15,-4 3-1 0,-5 3 2 0,5 3 10 16,2 3 8-16,-3 4 9 0,1 4 5 16,4-1 19-16,6 1-2 0,0-2 1 15,0 1 1-15,12 10 24 16,-1-14-57-16,1-1-9 0,13 6-6 15,-13-11-6-15,3 0-13 0,-7-1-85 16,2-2-147-16,5-3-228 0,-13-2-272 0,6 0-291 16,-8-4-82-16,0 1 67 0,0-3 199 15,0 1 257-15</inkml:trace>
  <inkml:trace contextRef="#ctx0" brushRef="#br0" timeOffset="14365.2442">24014 7152 505 0,'6'0'721'0,"-4"1"113"0,6 0 108 16,0 4-206-16,7 1-186 15,-3 0-125-15,48 23 592 16,-43-22-900-16,-1 2-40 0,-1-1-39 16,-3 1-21-16,5-1-12 0,-3 1-7 0,-1-1-29 15,1-1-113-15,-4-5-212 0,-1-2-269 16,-1-2-315-16,-2-3-146 0,-2-2 28 16,3-1 177-16,-7-1 257 0</inkml:trace>
  <inkml:trace contextRef="#ctx0" brushRef="#br0" timeOffset="14534.633">24270 7103 2031 0,'-8'-4'939'0,"2"8"-174"16,-5 1-94-16,-7 16 443 0,3-7-707 0,5 2-127 15,-3 6-106-15,3-3-67 0,0 3-37 16,-1-1-22-16,5 1-26 0,0-4-14 16,0 2-18-16,-1 10-487 0,-1-18-210 15,8-7-374-15,0-5-161 0,0 0 44 16,8-5 196-16,1 0 324 15</inkml:trace>
  <inkml:trace contextRef="#ctx0" brushRef="#br0" timeOffset="14728.5142">24435 6982 263 0,'15'-17'737'0,"-5"5"132"16,-8 4 61-16,-2 23 705 15,-2 6-1412-15,-8 6-18 0,0 5-3 0,3 3 21 16,-3 3-32-16,6-2-40 0,2 0-37 15,2-5-19-15,0-1-45 0,0-3-23 16,0-3-14-16,2-5-1 0,2-3-7 0,-4-6 0 16,2-2-10-16,2-1-67 0,-4-6-207 15,0-3-326-15,-4-4-358 0,4-6-154 16,-2-1-7-16,-8-22-469 0</inkml:trace>
  <inkml:trace contextRef="#ctx0" brushRef="#br0" timeOffset="14861.4333">24365 7059 507 0,'8'4'937'0,"3"1"139"16,5-5 87-16,28-6 444 0,-19 1-1297 16,10-1-130-16,-6 2-94 0,2-1-54 15,-7 3-152-15,1 2-368 0,-8 0-419 0,-7-2-190 16,-8-1-78-16,-2 3 91 0,-6-7 337 16</inkml:trace>
  <inkml:trace contextRef="#ctx0" brushRef="#br0" timeOffset="15627.9585">23006 10609 380 0,'2'3'553'0,"3"-3"68"15,-5 2 26-15,2-2-155 0,6 0-114 16,-2 3-50-16,0-1-10 0,1 2-19 16,-1 9 195-16,-6 6-169 0,-2-5-199 15,-2 0-5-15,-3 1 3 0,1 2 20 16,0 3 25-16,2-2 6 0,0 3-4 0,2 1-9 15,2-2-26-15,-5 3-32 0,5-1 1 16,0-3-4-16,5 1-12 0,-5-5-11 16,0-2-7-16,0-3-29 0,0-1-19 15,0-3-12-15,0 1-10 0,0-7-3 0,-5 0-48 16,3-5-143-16,-6-2-268 0,-4-3-394 0,-3-2-310 16,-1-6-94-16,-3-5 80 0,2-7 235 15,-7-7 387-15</inkml:trace>
  <inkml:trace contextRef="#ctx0" brushRef="#br0" timeOffset="16400.1054">21385 8022 32 0,'21'-9'109'0,"-5"-1"-45"0,1 0-125 16,-1 0-43-16,3-2 148 0,-9 6 154 0,-4-1 89 16,3 0 56-16,-7 3 0 0,-2 2-13 0,0 0-5 15,0 2-1-15,0 2 2 0,-2 1 25 16,-2 5 27-16,-1 2 33 0,-1 2 38 0,4 4 11 16,-8 3-26-16,4 0-56 0,-3 2-56 15,3 0-57-15,0 0-48 16,-9 20 97-16,9-21-209 0,0-1-34 0,0-3-24 15,0 1-23-15,-3-6-14 0,7 3-1 0,-2-2-6 16,0-1 1-16,2-2-1 0,-2-2-1 16,2-3 0-16,2 0 5 0,-4-3 2 15,-1-4 2-15,5 0 1 0,-2-6 0 16,2-3-3-16,0-4-4 0,-4-4-1 0,8-5-2 0,-4-5-1 16,2-3-1-16,-2-2-1 0,9-2 2 15,-3-1-2-15,-4 1 0 0,8 5 1 0,5 4 21 16,-5 5 11-16,3 6 6 0,-1 6 3 15,7 4-1-15,-3 7-20 0,-3 3-12 0,3 2-5 16,-1 5-3-16,1 7 0 0,-8 2 0 16,3 5 2-16,3-4-1 0,-3 3 2 0,-5-3 1 15,4-1-2-15,-4-1 0 0,1-3-4 16,-3 2 0-16,-2-2-5 0,2-1-19 0,0-2-113 16,-8-2-167-16,0-3-255 0,-2-1-302 0,-5-5-318 15,1-1-43-15,2-1 100 0,-7-2 224 16,3-2 294-16</inkml:trace>
  <inkml:trace contextRef="#ctx0" brushRef="#br0" timeOffset="16538.021">21408 8095 285 0,'-2'7'579'0,"8"-3"64"0,-4 0 69 15,12-1-75-15,-3 0-104 0,5-3-29 16,1 0 2-16,1-4-38 0,3-1-105 0,0 0-130 16,2-2-122-16,-3 0-188 15,3 0-1241-15,-17 1 269 0,-8 2-79 0,-6 1 87 16,0 1 330-1</inkml:trace>
  <inkml:trace contextRef="#ctx0" brushRef="#br0" timeOffset="17298.7003">21368 8716 203 0,'0'-9'350'16,"2"2"73"0,-2-3 811-16,0 10-783 0,-2 0 43 0,2 0 14 0,-4 0 2 15,2 5-14-15,-6 0-47 0,6 3-62 16,2 5-56-16,-8 0-61 0,8 2-60 16,-2-1-44-16,2 1-36 0,0-2-31 0,0 1-23 15,2-3-20-15,2 9-2 16,0-11-37-16,-4 2-5 0,2-4-4 0,-2 2 0 15,0-3-2-15,0 2-4 0,0-1 2 16,0-2-1-16,0 0 0 0,0-5 5 0,0 3 24 16,-2-3 15-16,-2 0 8 0,0-3 0 0,-3-1-1 15,5-2-23-15,-6-3-14 16,2-4-8 0,-5-34-3-16,11 26-6 0,0 1 1 0,5-2 1 15,-1-3-1-15,4 1-1 0,2-2-1 0,5-1 1 16,1 1-2-16,1 4 1 0,-1 1 0 0,5 5 1 15,-4 2-1-15,1 6 1 0,7 1-2 16,-6 2 0-16,-3 3 2 0,9 4-1 0,-8 3 0 16,-5 2 1-16,3 1-2 0,-9 3 0 0,0 4 1 15,-2 0-1-15,-4 2 2 0,-4-2 0 0,-2 3 2 16,-9-1-1-16,3 0 1 0,-5 0 0 16,1-3-1-16,-1 0 0 0,-3-3-1 0,7-3 2 15,-1-1 1-15,-3-2 2 16,13-5-1-16,4 0 0 15,4-1-1-15,17-8-1 0,-3 2-2 0,-1 2 0 16,8 0 0-16,-7 2 0 0,3 3 0 16,-4 2-2-16,-3 1 12 0,3 4 10 15,-7 3 12-15,-2 14 56 0,-8-8-42 0,-2 0-9 16,-4 3-5-16,-8-3-6 0,1-2-10 16,-8 2-7-16,1-4-5 0,1 0 1 0,-6-4-3 15,7 1-3-15,-7-5-5 0,6-3-48 0,-6-1-197 16,3-2-353-16,-5-5-540 15,0-1-239-15,-25-19-2327 16,42 19 3271-16</inkml:trace>
  <inkml:trace contextRef="#ctx0" brushRef="#br0" timeOffset="17852.3536">21608 9316 328 0,'-6'3'519'16,"2"-1"69"-16,0 1 50 0,2 1-140 16,-4-1-61-16,6 2 2 0,0 0 35 0,-5-2 21 15,5 1-18-15,5-3-56 0,-5-1-71 16,0-1-71-16,6-1-70 0,-4 0-55 0,2-1-46 15,0-2-19-15,-2 3-12 0,-2-2-4 16,4-1-3-16,-4-1 4 16,0 2-9-16,-4-5 33 0,2 8-56 0,-6-1-9 15,0 2 0-15,-3 2 2 0,-5 1 8 16,-1 4 15-16,-4 3 8 0,1 4 3 0,-7 3-3 16,8 2-1-16,-8 3-7 0,5 4-7 0,-3-4 3 15,6 2 0-15,1-4-7 0,9-1-4 16,-1-4-5-16,10-1-13 0,2-2 10 0,6-3 7 15,9-3 1-15,1-4 2 0,9-3-4 16,4-2-19-16,2-3-8 16,1-1-10-16,79-22-715 15,-92 20-297 1,-4 1-366-16,-11-19-2744 0,-12 19 3453 0</inkml:trace>
  <inkml:trace contextRef="#ctx0" brushRef="#br0" timeOffset="18704.3947">21385 10060 189 0,'0'-4'305'0,"0"-2"34"0,0-1-51 16,2 0-59-16,-2-1-31 0,0 1-3 16,4 0 17-16,-4 1 15 0,4-2 7 0,-4 2-4 15,0 0-11-15,0 3-11 0,0-2-8 16,0 2 2-1,0-1 10-15,2-1 259 0,2 5-219 0,1-3 18 0,1-1 5 16,-4 1 2-16,-2 1-6 0,8-1-26 16,-8 3-32-16,0 3-30 0,0-3-12 15,0 5-5-15,-8 24 394 16,6-13-383-16,-4 2-22 0,-3 5-21 0,3 1-26 16,0-1-28-16,0 3-21 0,2-2-15 15,-1 1-19-15,10-1-8 0,-1-5-6 16,-2-1-4-16,4-4-4 0,2-2 0 15,-2 0-1-15,15 8 5 0,-15-17-7 16,-4-1 0-16,3-1-2 0,-1-2-3 16,-4-4-2-16,0-1-29 0,0-1-54 0,-9-3-86 15,7-4-108-15,-2 2-122 0,-2-5-109 16,0-3-110-16,0-4-72 0,-3-3-27 0,3-1 22 16,-6-26-411-16,3 30 773 15,7 2 130-15,-4 0 106 0,-2 6 68 16,6 1 70-16,-6 3 63 0,8 5 66 0,-2 0 56 15,2 4 38-15,2 1 31 0,2 2 36 16,2 1 34-16,8 2 31 0,-1 0 31 16,1 0 2-16,5 1-25 0,22 8 272 15,-22-7-395-15,6 3-35 0,-3-1-35 16,5-2-29-16,-6 4-25 0,2 1-31 0,-11 4-31 16,3 3-31-16,-5 3-16 0,-10 0-21 15,0 1-10-15,-10 3-3 0,-5 0 0 16,-1 1-4-16,-7-1 3 0,0-1-4 0,-4-3-3 15,0-1-4-15,0-1-7 0,5-5-104 0,-3-3-194 16,2-2-316-16,2-8-448 0,9-3-232 16,6-4-4-16,6-17-726 15,2 9 1607-15</inkml:trace>
  <inkml:trace contextRef="#ctx0" brushRef="#br0" timeOffset="19421.952">21517 10636 323 0,'-2'-1'570'16,"-6"-3"91"-16,8 3 92 0,-2-3-125 0,-2 2-87 15,4-1-34-15,0 1 433 16,0 1-578-16,4 1-102 0,-4-1-101 0,0 1-76 15,2 0-43-15,-2 1-23 0,0 5-9 16,0 0 0-16,0 3 28 0,0 0 17 16,0-2 13-16,-2 3 13 0,2-1 10 15,-4 3-9-15,4-2 3 0,0 0 11 0,0 2 5 16,0-3 12-16,0 1-6 0,0 2 0 0,0 1-15 16,0 1-14-16,4 3-17 15,-2-5-16-15,2 16-6 0,0-17-28 0,-2 0-5 16,2-2-2-16,1-1 3 0,-5-2-4 15,2-2 1-15,2-1-1 0,-4-1 2 16,0-2-1-16,0-2 11 0,-4-1-5 16,2-1 1-16,-3-3-3 0,1-1-2 0,2-4-2 15,-2-3 0-15,0-2-3 0,2-4 0 16,-2-1-1-16,2 1 2 0,-2-2-2 0,-1 1 4 16,3 1 1-16,2-2-3 0,-4 5 0 15,2 0-1-15,2-11-4 16,0 18 5-16,0 3-1 0,0 3 1 15,0-2-1-15,6 2-6 0,-6 4 5 0,0 0 1 16,2-2-3-16,7 1 3 0,-7 0 1 16,4 1 0-16,4-1-2 0,5 0 2 15,-5-1 0-15,7-2-1 0,-5 2 1 0,5 2 1 16,-3 1-2-16,3 0 1 0,-1 0 0 16,1-2-4-16,39-5-31 15,-40 3-69-15,-1 4-138 0,-5-2-190 16,-2 0-246-16,-4 1-282 0,-4 1-204 0,0 0 8 15,-4-2 134-15,-2 2 223 0,-4 2 278 16</inkml:trace>
  <inkml:trace contextRef="#ctx0" brushRef="#br0" timeOffset="19596.8955">21472 10713 1069 0,'-17'14'697'0,"3"-3"84"0,8 0-182 15,-1-2-85-15,7-2-3 0,0-3 10 16,2 1-31-16,9-3-87 0,3-2-108 0,3 0-114 15,-1-2-89-15,3 1-52 0,0-3-30 16,3 0-61-16,-5 1-114 0,-1-3-197 16,-5 2-229-16,-1 1-262 0,-8-2-196 0,2 2-2 15,-4 3 142-15,0 0 210 16,-6 2 255-16</inkml:trace>
  <inkml:trace contextRef="#ctx0" brushRef="#br0" timeOffset="19733.8059">21511 10827 57 0,'-10'16'542'0,"-1"-1"142"0,5-2 100 16,4-4 53-16,2 4-152 0,2-4-74 15,4-2-29-15,5-2-17 0,-1-4-56 0,5-1-87 16,1-1-123-16,1-1-106 0,-1 1-84 16,3-1-62-16,22-1-150 0,-22 0-216 15,-1 2-353-15,-5-5-426 16,-3 1-187-16,1-1 15 0,-3-6 162 0,2 2 338 16</inkml:trace>
  <inkml:trace contextRef="#ctx0" brushRef="#br0" timeOffset="24905.0697">22392 7947 241 0,'0'0'320'0,"2"0"40"16,-2 0-55-16,4 0-33 0,0 0 2 0,-4-2 27 15,0 2 34-15,0 0 31 0,0 0 17 16,-4-2 6-16,0-1-5 0,4 3-11 0,-2 0-23 16,-2 0-25-16,2-2-32 0,2 2-31 15,0-2-34-15,0 1-40 0,0-2-47 16,0-1-43-16,2 1-34 0,2-1-27 15,6-1-16-15,-3 0-3 0,3 0 1 0,0 1 1 16,3-1 9-16,-1 1 11 0,3 1 2 16,-3-2 0-16,3 3 3 0,-5 2-10 0,2 0-8 15,-1 4-7-15,-5 0-4 0,0 4-5 16,2-1 20 0,-8 2 15-16,0 27 129 0,-4-21-133 0,-2 0 5 15,0 0 4-15,-3 2 4 0,-1-1-1 0,2 1 1 16,-2-2-19-16,3-1 4 0,-3-1 6 0,0 1 3 15,-1-3 3-15,5 1-3 0,0-4-19 16,-2 2-14 0,6-4-4-16,2 5 27 0,10-1 60 0,-2-10-43 15,7 2 2-15,1-4-27 16,23-8 0-16,-14 3-24 0,2 2-1 0,-2-2-3 16,0 2 0-16,-2-1-37 0,-1-2-182 0,-5 2-332 15,-1-2-523-15,1 3-313 0,-9 0-109 16,-2 2 115-16,-1 3 305 0,-5 0 506 15</inkml:trace>
  <inkml:trace contextRef="#ctx0" brushRef="#br0" timeOffset="27216.3166">22498 8565 95 0,'4'-7'371'0,"0"1"56"16,-2-1 35-16,-2 5-115 0,0-1-99 15,0 1-43-15,0 2-19 0,0 0-3 0,-2 0 5 16,-2 0-5-16,0 0-6 0,2 2-12 16,-5-2-8-16,7 3-14 0,-4-1-10 15,0-2 2-15,4 2 9 0,0-2 20 0,0 1 16 16,0-1 14-16,0 0 11 0,0 0 3 16,0-1-3-16,0 1-7 0,0-2-16 15,0 2-27-15,0 0-23 0,0 0-30 0,-2-2-27 16,2-1-20-16,0 3-4 0,0 0-11 15,0-2-4-15,0 2-7 0,-4 0-5 16,4 0-10-16,0 0-6 0,0 0-4 0,-2 0 0 16,2-2-3-16,0 1 3 0,0 1 0 15,0 1 0-15,0-1 0 0,0 0 0 0,0-1-1 16,0 1-3-16,0-2 2 0,0 2-2 16,0-2 0-16,0 4 0 0,0-2 0 15,0 2 2-15,0-2-2 0,0 0 4 0,0 0-3 16,0 0 4-16,0-2 6 0,0 2 17 15,0 0 6-15,0-2 5 0,0 2 0 0,0 0-8 16,0 0-12-16,0 0-9 0,0 2-5 16,0-2 0-16,0 0 0 0,2 0-2 15,-2-2-1-15,0 2 1 0,4 0-1 0,-4-3-2 16,0 1 0-16,0 0 0 0,0-1 0 16,0 3-2-16,0-2 2 0,0 2 4 15,0 0-2-15,0 0 1 0,0 0 3 0,0 0-3 16,0 0-1-16,0 0 0 0,0 0-4 15,0-1-1-15,0 1 2 0,0 0 2 0,0 0-2 16,0 0 2-16,0 1 0 0,0-1-1 16,0 0 2-16,0 0 1 15,0 0-2-15,0 0 5 0,0 0-5 0,0 0 3 16,0-3-1-16,0 2 2 0,0 0 0 16,0-2-1-16,0 0-2 0,0 3 1 0,0-2-3 15,0-1 1-15,0 1-1 0,0 1-1 16,0 0 2-16,0-1-1 0,0 1 0 0,0-1 0 15,0 2 0-15,0-3 0 0,0 3 0 16,2-1-4-16,-2 1 3 0,0 1 0 16,0-1-2-16,0 0 3 0,0-1-1 0,0 1-2 15,0-2 6-15,0 2-6 0,0 0 1 16,-2 0 2-16,2 0 0 16,0 0 0-16,0 3 2 0,0-3-2 0,0 0 0 15,0 2 0-15,0-2 0 0,0 0 0 16,-4 0 4-16,4 0-4 0,0 0 0 0,-2 0-1 15,2 0-2-15,0 0 1 0,0 1 4 16,0-1-2-16,0 0 0 16,0 0 0-16,0-1 0 0,0 2 0 15,0-1 3-15,0 0-6 16,0 0 3-16,0 0 0 0,0 0-2 16,0 0 2-16,0 2-2 0,0-2 1 0,0 1-2 15,0 1 3-15,0-1 1 0,-4 2-1 16,0 0-1-16,4 2 0 0,0-1 0 0,-3 0 0 15,3 1 1-15,-8 2-1 0,8 2-1 16,-2-1 1-16,-4 4 1 0,-2-1 1 16,1 4-1-16,-3 2 5 0,4 0-1 0,-4 1 1 15,7 0 32-15,-7-1 16 0,4-2 8 16,2-1 1-16,0-3 2 0,2-2-32 0,2 0-16 16,0-1-5-16,0-3-4 0,2 2-1 0,6-2 0 15,0-5-1-15,3 0 2 16,3 0-1-16,48-20 12 15,-37 12-15 1,-9-1-2-16,30-17 4 0,-30 18-4 0,-1 1 1 16,-9 0-1-16,0 2 1 0,1 3-1 15,-3-1 1-15,0 1-2 0,-4 1 0 0,0 1 0 16,-4 1 0-16,0 1 0 0,-3-2 0 16,5 3 0-16,-6-3 2 0,6 1-2 15,-4 0 1-15,-3-1 6 0,7 0-5 16,2-1 0-16,-6 0 2 0,6-2-2 0,-4 0 1 15,0 0 1-15,4 1-3 0,-2 0 2 0,2 1 1 16,0 0-4-16,0 1 1 0,0 0-1 16,0 0-1-16,-4 0-1 0,4 0 1 0,-4 2 0 15,4 3 2-15,0 0 2 16,0 2 0-16,8 20 113 0,-8-17-66 16,2 0 3-16,2 1-18 0,0-1-15 15,2 3-4-15,-4-2 1 0,3 1-2 0,-1-1-3 16,2 0-1-16,-4 1-2 0,2-2-2 15,0 0-6-15,-2-1 2 0,2 0 1 16,-1 2-2 0,-3 18-437-16,-9-20-264 0,-1-4-458 0,-5-2-206 15,-1-3 12-15,4-3 174 0,-5-4 353 0</inkml:trace>
  <inkml:trace contextRef="#ctx0" brushRef="#br0" timeOffset="29003.336">22576 9276 199 0,'-4'-3'286'16,"0"-1"30"-16,2 3-63 0,-2-1-63 16,0 0-17-16,2 2 6 0,-5-3 14 15,3 1 10-15,-2 1 5 0,2-2 2 0,-2-1 10 16,1 2 22-16,3-1 28 0,-6 0 21 16,6 1 19-16,-4-1 9 0,2 2-4 15,-2-1-16-15,1 0-27 0,3 2-42 0,-6-1-38 16,2 1-42-16,4 1-42 0,-6 1-30 15,1 3-5-15,1 1-13 0,0 1-11 0,2 4-5 16,0 3-4-16,2-2 4 16,-3 4-1-16,5 0 1 0,0 20 48 15,5-17-65-15,-3-2-9 0,6 0-6 16,8 10 64-16,-5-15-26 0,-3-4 3 16,7 0 22-16,-3-2-1 0,2-4-1 0,-1-1 18 15,1-2 9-15,3-5-10 0,-5-4-1 16,5-3-1-16,-3-1-16 0,3-6-9 0,-7 2-7 15,3-2-22-15,-3 0-11 0,-8 0-9 16,2-1-5-16,-8 2-5 0,2-3-1 16,-13 2-3-16,-11-13-6 0,7 23-1 0,2 5 0 15,-3 1-3-15,-1 6-41 0,9 3-151 16,-3 4-271-16,3 1-433 0,6 0-342 16,-1 2-115-16,3-1 80 0,8-3 245 0,-4 0 417 15</inkml:trace>
  <inkml:trace contextRef="#ctx0" brushRef="#br0" timeOffset="30514.2144">22665 9893 196 0,'0'-3'369'16,"0"-1"47"-16,0-1-7 0,0 5-94 15,-4-5-56-15,4 5-17 0,0 0 16 0,0-2 29 16,0 2 34-16,0-1 19 0,0-1 2 0,0 0-20 16,0 2-47-16,0 0-69 0,0 0-68 15,-2 2-51-15,2-2-41 0,0 2 0 16,0-2 1-16,0 0 4 0,0 0 0 0,0 0 0 16,0-2-17-16,0 2 6 0,0 0 20 15,0 0 31-15,0 0 184 16,0 2-114-16,0-2-9 0,0 0-18 15,0 0-29-15,0 0-23 0,0 0-24 0,0 0-18 16,0 1-14-16,-4 1 3 0,2 3 5 16,-2 2 2-16,-3 2 1 0,1 4 4 15,-4-2 5-15,-5 2 2 16,5 1 4-16,-33 28 75 0,26-29-110 16,0-1-2-16,-1 1-4 0,-3 2-4 0,1-5 1 15,-24 12 2-15,17-13 8 0,9-2 21 16,-9 0 11-16,4-4 6 0,-2 2 6 15,7-5 11-15,1 0-7 0,-2 0 12 0,3-5 4 16,10 0 6-16,-5-4-24 0,11-2-15 16,0-2-17-16,9 0-16 0,-3-4-11 0,4-1 0 15,2 3-4-15,3 0 4 0,4 5 2 0,-3 0 13 16,1 3 5-16,3 0 0 0,1 5 2 16,-4-1 10-16,1 3-1 15,17 10 65-15,-16-3-35 0,2 3-7 0,-1-1 11 16,-1-1 1-16,2 1-63 0,1 1-8 15,-1-1 0-15,0 4 0 0,-3-4 0 0,-1-1 0 0,-1 0 0 16,-1 1 0-16,-3-2 0 0,-1 1 0 16,-1-2 0-16,0-2 0 0,-3 0 0 0,3 0 0 15,-8-3 0-15,6 1 0 0,-2-2 0 16,-1 0 0-16,1 0 0 0,-4-5-143 16,-2-2-449-16,8-4-501 0,-8-1-353 15,-4-4-83-15,0-3 114 0,-4-4 282 0,3-3 488 16</inkml:trace>
  <inkml:trace contextRef="#ctx0" brushRef="#br0" timeOffset="38170.5594">22632 10510 291 0,'-4'0'367'0,"4"-5"42"0,-2 2-57 0,2-2-90 15,0 1-48-15,2-1-12 0,-2-2 8 16,0 2 17-16,4 2 14 0,-4-4 19 0,4 2 5 15,-4-1-15-15,0 0-14 0,0 3-6 16,0-2-2-16,0 2 5 0,0 0 11 0,0-4-9 16,0 2-23-16,0 0-23 0,-4-2-41 15,0 1-42-15,4 0-28 0,-2 1-1 16,2 0-16-16,-8 0-6 0,5 1-2 0,-1-1-6 16,2 2-23-16,-2 0-14 0,-2 2-4 15,0 1-7-15,-3 1-1 0,1 1 1 0,-2 2-1 16,0 2 1-16,-7 2 1 0,2 1 1 15,3-1-3-15,-2 1 2 0,1 3 1 0,1-2-3 16,1 0 2-16,1 1-1 16,4-3 2-16,-2 2-4 0,1 0 1 0,5-1 0 15,-6 1 0-15,8 1 1 0,-2 1-2 0,2-1 6 16,-4 1-6-16,4-3 3 0,0 1 0 16,4 0 4-16,-4-2-2 0,2 1 2 15,6 0 2-15,-1-1 1 0,3 1 41 0,-2-4 16 16,7 2 11-16,-3-2 3 0,5 0 3 15,3-2-38-15,1-1-15 16,-4 1-9-16,-5-1-4 0,2 0 1 0,-1 1-7 0,-3 0-4 16,-4 2 0-16,5-1-6 0,-5 1 1 15,-2 1 1-15,0 1-1 0,2 1 1 0,-6-1 1 16,2 1 0-16,-4-1 1 0,2 3 0 16,-6 1 4-16,-2 1 1 0,-2 2 0 15,1-3 2-15,-7 4-1 16,-1-3-3-16,-45 23 11 0,44-26-12 15,1 0-1-15,0-4 5 16,7-4 16-16,-4-17 285 0,22 1-185 16,8-5-12-16,1-3-39 0,6-5-18 0,4-4-10 15,2-4-4-15,2-1-6 0,-5-2-16 16,1 1-10-16,-4 1-2 0,-2 4-4 16,-9-1-1-16,-1 9-2 0,-5 4 3 0,-2 6-3 15,-4 5-2-15,0 4-4 0,-6 6-127 0,-3 2-257 16,1 7-467-16,-10-1-387 0,9 2-170 15,-1-3 48-15,4-4 218 16</inkml:trace>
  <inkml:trace contextRef="#ctx0" brushRef="#br0" timeOffset="80116.9881">22789 7945 42 0,'0'0'294'16,"0"0"25"-16,0 0 24 0,0 2-99 0,2-2-42 15,-2 1 5-15,9 1 26 0,-3-2 28 16,-4 1 11-16,6 1-3 0,4-2-6 0,3-3-1 16,4 1-2-16,3 1-2 0,3-1-17 15,2 0-33-15,0-1-43 0,-4 1-43 16,4-3-49-16,-5 4-37 0,1-3-20 0,2 4-6 15,-7-4-6-15,7 3-1 0,-8-1-1 16,-1 2 0-16,1-2-1 0,-7 1-1 16,-1 1 0-16,-1-2-1 0,-6 2-4 0,2 0-1 15,-4 0-36-15,0 3-137 0,-6-3-203 16,-2 0-228-16,-1-1-203 0,-1-1-59 16,-5 0 97-16,3-1 184 0</inkml:trace>
  <inkml:trace contextRef="#ctx0" brushRef="#br0" timeOffset="80341.8474">23013 7831 273 0,'-5'0'510'0,"3"-1"62"0,2-1 48 31,0 1-154-31,7 10 1142 0,-7-4-1223 16,2 4-3-16,2 1-38 0,0 2-47 0,-4 1-77 0,0 1-59 15,0 1-45-15,-8-1-28 0,6 3-36 16,-3-2-16-16,-1 0-14 15,2 0-4-15,-6 24 4 16,10-25-19-16,4 1-24 0,0-2-117 0,-2-2-234 16,6-3-329-16,-1-3-332 0,3-3-127 15,-2-2 47-15,9-4 204 0,-3-3 314 16</inkml:trace>
  <inkml:trace contextRef="#ctx0" brushRef="#br0" timeOffset="80769.5957">23459 7881 196 0,'-6'-2'511'0,"-4"1"52"0,-1-2 23 16,-3-2-128-16,6 5-233 0,-3-2-89 0,5-1-23 16,-4 3 19-16,-5 0 40 0,9 0 37 15,0-2 15-15,-4 2 11 0,5 0 5 0,3-2 8 16,-2 2 9-16,4-1 6 0,4-1-7 15,-2 0-32-15,7-5-35 0,-1 1-49 0,2-1-35 16,7-1-20-16,-3 2-1 0,5 0-3 16,0 0-10-16,-3 4-6 0,3 0-7 15,1 2-10-15,1 2-12 0,-4 3-12 0,-1 1-9 16,-3 3-8-16,-3 2-4 0,-4 3-4 16,-6 3 2-16,0 4 0 0,-6 2 0 15,0 1 3-15,-11-2-2 0,3 1 4 16,-3 1 0-16,1-3 25 0,-3-3 22 15,0-3 12-15,7-2 24 0,2-2 12 0,-1-6-10 16,9 0-4-16,2-2 4 0,2-3-10 0,9 2-7 16,3-4-6-16,13-1-19 0,-2-4-14 15,16 0-15-15,-6-1-10 0,7 1-6 0,-3 2-35 16,-2 0-174-16,0-1-355 0,-8-1-520 16,2-1-234-16,19-9-1350 15,-29 10 1728-15,-13 3 512 0</inkml:trace>
  <inkml:trace contextRef="#ctx0" brushRef="#br0" timeOffset="81177.5691">22909 8608 69 0,'-6'7'430'0,"-2"-2"82"16,6 0 52-16,-3-2-58 0,1 0-99 15,4-1-19-15,4 2 50 0,1 3 649 16,-3-4-524-16,6 1-59 0,0 0-85 0,3-1-86 16,3 0-72-16,-4 1-45 0,7-3-37 15,-1 2-32-15,1-3-32 16,18-1 9-16,-18-1-97 0,1 0-12 0,1-1-7 16,-3 1-5-16,5-1-6 0,0 2-6 0,-5-1-8 15,1-1-90-15,-1 0-151 0,-3 0-208 16,1-3-277-16,-7 0-307 0,3-1-161 15,-8-3 35-15,6 1 158 0,-8-3 258 0,0 4 303 16</inkml:trace>
  <inkml:trace contextRef="#ctx0" brushRef="#br0" timeOffset="81406.7991">23073 8490 58 0,'-7'1'505'0,"-1"-1"107"0,6-1 79 0,2 1 5 16,-4-2-186-16,8 2-73 0,-4 0 3 15,6 2 31-15,0 1 9 0,1 0-28 0,1 0-68 16,-2 1-85-16,-4 1-82 0,2 2-49 16,0 2-15-16,-2 3-3 0,-2 5-13 0,-2-1-17 15,-2 4-25-15,-2-1-31 0,0 1-29 0,-2-1-15 16,6 2-8-16,-5-1-7 0,3 0-2 16,0 0-6-16,4 0-11 0,8-3-122 15,1 14-921-15,-1-21-85 0,-2 0-190 16,4-3 35-16,1-2 171 15,-3-5 336-15</inkml:trace>
  <inkml:trace contextRef="#ctx0" brushRef="#br0" timeOffset="81907.5027">22926 9285 102 0,'-17'0'463'16,"3"1"97"-16,1-1 81 0,-1 0-35 15,6 2-96-15,-7 0 393 0,9 1-472 16,2 2-17-16,4 0-34 0,4 0-40 0,6 0-40 16,1 1-32-16,7-1-38 0,7-1-40 15,4-2-37-15,2-2-32 0,4-2-29 16,-2-1-26-16,2-1-26 0,-2-1-18 16,1-1-14-16,-6 2-10 0,3 1-11 0,-4-2-50 15,0 2-146-15,-8-2-259 0,2-4-349 0,-5 2-325 16,-3-2-107-16,-3 2 77 0,-2-2 232 15,-8 1 337-15</inkml:trace>
  <inkml:trace contextRef="#ctx0" brushRef="#br0" timeOffset="82156.3464">23042 9218 168 0,'0'-8'512'0,"4"1"96"0,-2 0 76 15,6 0-53-15,-6 1-124 0,6 1-29 0,1 2 11 16,-1 2 6-16,-2 1-30 0,-4 2-64 16,6 3-75-16,-8 4-67 0,2 0-44 15,7 5-30-15,-9 4-10 0,6-2-13 16,-6 2-24-16,2 2-24 0,2 0-25 0,0-3-31 0,-4 1-23 16,0 0-18-16,0 1-14 15,0 1-60-15,-8 1-210 0,6-1-404 0,-8-5-462 0,-1-2-202 16,1-1-37-16,0-4 162 0,-3-3 386 15</inkml:trace>
  <inkml:trace contextRef="#ctx0" brushRef="#br0" timeOffset="82604.0695">22851 10188 110 0,'-2'0'476'16,"-2"-3"93"-16,4 1 65 0,4 0-54 0,2-3-122 15,7 0-36-15,7 2 12 0,3-1 36 16,4-1 8-16,4-1-40 15,2 0-88 1,143-31 197-16,-141 30-564 0,-10 2-109 16,2-2-211-16,-2 3-278 0,-7-5-345 15,-3 2-143-15,-5-1 27 0,-2 1 175 16,-8 1 268-16</inkml:trace>
  <inkml:trace contextRef="#ctx0" brushRef="#br0" timeOffset="82812.9397">23039 10006 316 0,'-4'-6'509'0,"4"-3"58"0,4 3 49 0,-1-2-175 15,1 1-90-15,2 2 6 0,0 3 43 0,2 0 46 16,-6 4 18-16,5 0-17 0,-3 5-49 16,0 1-65-16,-2 0-68 15,2 19 79-15,-4-11-251 0,-6 3-34 0,2-1-23 16,0 1-18-16,2 0-14 0,-3-3-13 0,5 2-108 15,-2-2-280-15,2-3-447 0,0-1-278 16,0 0-122-16,0-5 49 16,0 0 251-16,0-7 436 0</inkml:trace>
  <inkml:trace contextRef="#ctx0" brushRef="#br0" timeOffset="83181.7135">23052 10551 324 0,'-6'0'553'0,"-1"0"88"0,-3 0 667 16,6 0-808-16,2 2-18 0,2 0 17 0,0-1 12 15,6-1-23-15,4 0-54 0,3-1-65 16,8-3-77-16,1 1-75 0,5-3-64 0,2 0-50 16,6 0-37-16,-2 0-26 0,0 0-21 0,1 0-14 15,-5 1-13-15,2 1-17 0,0-2-110 16,-9 2-166-16,-3-1-261 0,0 0-315 0,-7 2-302 15,-2-3-40 1,-4 1 105-16,-1 0 235 0</inkml:trace>
  <inkml:trace contextRef="#ctx0" brushRef="#br0" timeOffset="83366.5953">23242 10380 434 0,'-21'-2'668'0,"9"-2"112"0,2 2 84 15,3 1-175-15,1 4-119 0,2 4-53 16,0 3-23-16,4 9 4 0,0 1-8 15,4-1-47-15,0 1-58 0,2 1-58 0,-3 1-73 16,1 0-79-16,0 0-64 0,-4 2-50 0,2 1-31 16,-4-4-15-16,2 1-12 0,0-2-9 15,-8-2-53-15,5-3-208 0,-3-1-340 0,-2-4-499 16,0-5-278-16,-1 0-82 16,-1-5 152-16,-8-8-200 0</inkml:trace>
  <inkml:trace contextRef="#ctx0" brushRef="#br0" timeOffset="84410.8803">23497 8518 68 0,'-5'0'337'0,"1"0"45"15,2 0 46-15,-4 0-84 0,-2 0-56 0,6-2-14 16,-3 2 15-16,1-2 24 0,2-1 24 16,2 3 24-16,0-3 17 0,0 3-5 15,2-5-21-15,7 1-36 0,1-1-44 0,7-1-36 16,1 1-30-16,9 0-24 0,4 0-20 16,2 2-30-16,-4-2-30 0,2 5-14 15,-4 3-22-15,-8-1-18 0,1 3-17 0,-5 3-11 16,-7 3-6-16,0 3-3 0,-8 4-2 15,-8 1 3-15,-4 1 4 0,-5 1 4 16,-4 3 17-16,-1-3 14 0,-1-2 20 0,-4-1 18 16,2-1 13-16,9-4-3 0,-1-3-8 0,7 0-12 15,8-3-20-15,2 4 50 16,10-6-61-16,7-2-6 0,9-1-3 0,1 0-15 16,6-1-13-16,1-1-13 0,-1-1-11 15,4-3-126-15,-8 3-213 0,2-2-350 0,-4-1-461 16,-5 2-198-16,-1 1 27 0,-2-1 171 15,-5 4 327-15</inkml:trace>
  <inkml:trace contextRef="#ctx0" brushRef="#br0" timeOffset="84888.5799">23616 9180 263 0,'-10'-2'525'0,"-4"0"66"16,3 1 51 0,3 0-131-16,-17 7 1101 0,25-5-1168 15,-2 2-28-15,2-1-68 0,0-2-69 16,0 0-62-16,0 0-51 0,0 0-28 0,0 3 8 15,0-2 15-15,0-1 8 0,2-1 2 16,-2 1-13-16,4-3-31 0,0 3-29 16,3-3-26-16,-5 0-18 0,6-2-13 0,0 1-5 15,3-1-3-15,5-1-1 0,-1 2-2 0,1 0-3 16,1 2-2-16,-5 0-2 0,5 2-3 16,-3 2 1-16,-3 1-6 0,-1 2-2 0,-4 3-4 15,-6 2-4-15,0 7-1 0,-6 1-1 16,-4 2-2-16,-15 22 5 0,8-22-4 15,5-1-1-15,-9 18 3 0,15-21-3 16,2-3 3-16,4 0 15 0,0-3 16 16,4-2 19-16,2-3 13 0,4-3 2 0,5-3-10 15,1 0-19-15,1-2-22 0,2-2-18 16,1 0-45-16,1 0-183 0,-2-3-305 16,-5 3-452-16,3-1-369 0,-5-1-132 0,2 2 102 15,-3 0 270-15,-9 1 439 0</inkml:trace>
  <inkml:trace contextRef="#ctx0" brushRef="#br0" timeOffset="85479.0306">23643 9846 184 0,'0'-2'349'16,"0"-2"51"-16,-8 2 620 16,8 5-729-16,-10 0 315 0,-7 2 9 0,9-3-301 15,-2 0 1-15,-5 1-5 0,9 0 3 16,0 0-2-16,-1-1-2 0,7-2-23 15,0-2-26-15,7 1-34 0,-5-4-37 0,8 0-38 16,5 0-18-16,-3-1-14 0,5-2-3 16,-1 3-6-16,1-2-7 0,-1 2-14 0,1 0-14 15,-3 3-18-15,-1 2-23 16,13 12 3 0,-26-2-36-16,-2 13 3 0,-8-7-3 0,-6 3-1 15,1 0 1-15,-4 2 0 0,3 0 0 0,-1 0 0 16,-1 0 2-16,9-3-2 0,1-1-1 15,6 0 0-15,2-5 1 0,2-2 2 0,6-3 0 16,9-1 2-16,0-3 1 0,1-3-4 0,9-1-4 16,4 1-10-16,29-6-414 15,-33 3-316-15,-4-5-432 0,-1 1-188 0,-1-1-6 16,-4-2 190-16,-3-2 396 16</inkml:trace>
  <inkml:trace contextRef="#ctx0" brushRef="#br0" timeOffset="85974.7224">23660 10495 69 0,'0'-2'393'16,"0"2"75"-16,0 0 50 0,6-3-75 0,-4 3-87 15,6 0-33-15,1-1 11 0,1 0 54 16,0-1 51-16,1 2 46 0,-1 0 13 15,0-1-32-15,1 1-55 0,-3 0-74 0,2 0-68 0,-3 1-58 16,3 1-44-16,-4 0-35 16,-2 1-29-16,-8 14 24 0,2-6-86 15,-8 1-4-15,-1 4-4 0,1 0-7 0,-7 4-8 16,5 0-4-16,-4 1 1 16,-1 1 0-16,-14 17 38 0,19-21-22 0,5-5 1 15,3-1 1-15,8-1 8 0,3-3 5 0,5-4 12 16,4-2 6-16,11-4-3 0,4-4-14 0,2-3-13 15,1-1-18-15,3-3-12 0,-2-1-9 16,2 0-44-16,-4-1-187 16,-2 0-324-16,46-30-3245 15,-44 18 1479-15,-21 12 1771 0</inkml:trace>
  <inkml:trace contextRef="#ctx0" brushRef="#br0" timeOffset="86424.4441">24065 8043 95 0,'-10'-2'368'0,"2"-4"55"16,3 0 55-16,1 2-102 15,4-1-99-15,0 0-47 0,9 3-14 0,-3-1-6 16,4 0 3-16,7 2 17 0,-1-2-3 16,21-6 142-16,-14 6-256 0,-2 1-50 15,2-1-34-15,-7 3-19 0,1 0-30 16,-1 0-116-16,-3-3-202 0,-5 3-280 15,-2-2-128-15,-6 2-35 0,0 0 84 0,0 0 189 16</inkml:trace>
  <inkml:trace contextRef="#ctx0" brushRef="#br0" timeOffset="86570.3527">24140 8074 105 0,'-4'14'510'0,"1"-4"78"0,3-5 41 0,0-2-26 15,7-1-158-15,3-2-53 0,-2-1-18 16,3-2-11-16,3 1-53 0,3-3-95 0,-5 1-109 15,5 1-86-15,-1-2-209 0,-1 2-342 16,1-1-265-16,-3-1-115 0,1-2-28 16,-2-1 156-16,3 3 319 0</inkml:trace>
  <inkml:trace contextRef="#ctx0" brushRef="#br0" timeOffset="87052.6174">24553 7788 49 0,'2'-15'378'0,"3"3"70"0,-1 0 65 16,-2 4-27-16,-2 2-106 16,-2 2 329-16,-2 4-357 0,-3 4 19 0,1 4 11 0,-4 7-2 15,-1 2-15-15,-3 5-34 0,6-1-62 16,-3 0-73-16,3 1-47 16,6-2-33-16,2-4-26 0,0 1-22 0,2-3-19 0,6-4-14 15,-1-1-9-15,3-2-8 16,2-3 0-16,3-2-4 0,1-4-3 0,1-2-3 15,1-3-2-15,1-4-1 0,-2-2-3 16,-5-2 3-16,3-3-2 0,-3-2 26 16,-2 0 20-16,1 3 36 0,-5 2 33 0,-4 3 27 0,2 4-11 15,-4 5-18-15,0 6-32 0,-4 3-21 16,2 6-12-16,-9 5 1 16,5 7 4-16,-4 0 7 0,4 3-10 0,0 0-15 0,-3 0-12 15,7 0-7-15,2-1-7 0,-4 2-9 0,0-2-9 16,4 0-114-16,0-2-250 0,-2 0-414 15,-4-4-418-15,-3-2-185 16,-9 12-1126-16,7-20 1755 0</inkml:trace>
  <inkml:trace contextRef="#ctx0" brushRef="#br0" timeOffset="87389.7417">24129 8511 263 0,'-6'-3'471'15,"-4"3"62"1,6 0 46-16,-3 8 1046 0,12-5-1135 16,-3-1 25-16,8 0-31 0,0-2-76 0,3-2-98 15,1 0-109-15,3 1-92 0,-5-1-62 16,5 1-32-16,-7 0-22 0,7 2-95 16,-7-1-209-16,-4 1-284 0,2-1-343 0,-8 0-177 15,7 2 7-15,-7-2 170 0,0 6 266 16</inkml:trace>
  <inkml:trace contextRef="#ctx0" brushRef="#br0" timeOffset="87531.6566">24142 8628 371 0,'-2'10'567'15,"-2"-4"58"-15,1-3 78 0,10 1 380 0,-1-2-555 16,4-4 21-16,1 0-41 0,1-3-108 16,9-1-134-16,-5 0-127 0,7 1-81 0,0-2-95 15,4 2-214-15,-3-4-323 0,-5 2-362 16,6-1-159-16,-7 1-17 0,7-2 165 0,-2 0 301 15</inkml:trace>
  <inkml:trace contextRef="#ctx0" brushRef="#br0" timeOffset="87841.4627">24659 8415 994 0,'0'-9'802'0,"0"0"140"15,0 2-61-15,0 0-188 0,0 5-134 0,-2-1-114 16,-4-1-123-16,-3 8-109 0,3 3-79 15,-6 6-32-15,1 5-14 0,-3 5-3 16,1 3-15-16,3 5-9 0,4-3-10 0,0 3-3 16,6-3-4-16,6-3-7 0,-4-1-6 15,8-3-7-15,1-1-8 0,3-5-3 0,-2-3-2 16,1-2-3 0,8-4 0-16,55-14 21 0,-55 0-21 15,-1-4-1-15,-3-2-1 0,-9 1-2 16,3-2 3-16,-7 1 1 0,-8 5-4 0,-3 1 0 15,-9 6-7-15,-7 2-3 0,-8 7-11 0,-6 3-5 16,4 3-13-16,-2 3-114 16,-34 20-978-16,43-16 27 15,-20 18-1352-15,29-21 1447 0,3 0 360 16</inkml:trace>
  <inkml:trace contextRef="#ctx0" brushRef="#br0" timeOffset="88137.2787">24107 9297 302 0,'-9'-7'522'15,"7"0"71"-15,-2 2 60 16,4 0-161-16,10-4 295 0,-3 6-368 0,7-2 38 16,-4 2 2-16,3-1-40 0,3-2-79 15,1 1-90-15,4 0-92 0,-9 3-74 16,9-1-49-16,-5 2-32 0,-3-1-86 0,1 0-196 16,-1 1-286-16,-5-3-359 15,-2 1-180-15,-4 1-6 0,-2 2 154 0,0 0 269 16</inkml:trace>
  <inkml:trace contextRef="#ctx0" brushRef="#br0" timeOffset="88290.188">24169 9313 363 0,'-2'9'609'0,"-3"-5"85"0,5 0 109 16,5-3-101-16,-3 1-68 0,6-2-44 0,-2-2-43 16,7-1-85-16,1 0-132 0,3-1-148 15,1-1-108-15,-1 2-84 0,3-2-196 0,-3 2-354 16,-3 0-394-16,-1-2-171 15,1 1-43-15,3-4-560 0</inkml:trace>
  <inkml:trace contextRef="#ctx0" brushRef="#br0" timeOffset="90552.3946">24624 9168 218 0,'-5'1'298'16,"1"-1"23"-16,4 0 91 0,-2 0-282 0,2 0-13 0,0 0 0 15,0 2 1-15,2 1 1 0,-2-2 7 16,4 2 2-16,1-1 6 0,-5-1 9 15,6 2 7-15,-4-1 8 0,-2-2 12 16,8 0 11-16,-8 3 5 0,2-3 7 0,2 0 1 16,1 1 2-16,-3-1-5 0,-2 0-11 15,4 0-25-15,-4 1-31 0,0-1-36 16,0 0-35-16,0 0-26 0,0 2-14 16,-4-1-4-16,2 8 9 15,2-9-9-15,0 3-3 16,-5 1 7-16,5-3-9 0,0 1-3 15,0-2-1-15,0 0 0 0,0 2 2 0,0-2-1 16,0 3 9-16,0-3 13 0,0 2 9 16,-4 1 19-16,4-1 12 0,0 0 3 15,0-1-3-15,0 2-3 0,0-2-8 0,0 0-12 16,0 1-7-16,-2 0-3 0,2-2-3 16,0 0 0-16,0 1 5 0,0 1-2 15,0-2-4-15,0 1-6 0,0-1-6 16,0 0-5-16,0 0 0 0,0 0-6 15,0 0 2-15,0 0-1 0,0 0 11 0,0 2 11 16,0-1 6-16,-4-1 14 16,4 2 6-16,-4-2-5 0,4 0-5 0,0 1 1 0,-2-1-4 15,2 2-3-15,0-2 1 16,0 0-2-16,0 0-3 0,0 0-5 0,0 0-4 16,0 0-4-16,0 1-6 0,0-1-1 0,0 0-5 15,0-1-1-15,0 1-3 0,0 0 3 16,0 0-2-16,0 0 2 0,0 0 2 0,0 0-3 15,0 0 4-15,0 0-4 16,0 0-1-16,0 0-3 0,0 0 3 0,0 0-3 16,0 1 2-16,0-1 1 0,0 1 0 0,0-1 6 15,0 0 14-15,0 0 12 0,0 0 12 16,0-2 80 0,0 2-66-16,0 0-5 0,0-2-9 15,-4 1 11-15,4-1-41 0,-2 1-6 0,2-1-8 16,0-1 2-16,-5 2-6 0,1 1 3 15,4 0 1-15,0 0 4 0,0 0 3 0,0-2 7 16,0 0 8-16,0 1 0 0,4 0-1 0,1 0-2 16,-5-4-3-16,6-2-9 0,-4 2-3 15,2-5 0-15,2 1-3 0,-2 1-1 16,1-2 2-16,1 2-1 0,-4-2 1 0,2 0-1 16,0 2 1-16,-2-1 4 0,2 2 2 15,-4 2 7-15,0 1 0 16,0 0-1-16,0-2 18 0,0 4-28 0,0 2-4 15,0 0-4-15,0 0 3 0,0 2-3 16,2-2-3-16,-2 1 3 0,9-1 0 0,-3 0 0 16,-4 0 0-16,8 0-2 0,-2 0 2 0,1 0 2 15,-1 0-2-15,-2 0 0 0,-4 0 3 16,7-1-2-16,-7 1 1 0,-2 0-2 16,4-2 0-16,-4 2-3 0,4 0 0 0,-4 0 1 15,0-2 2-15,0 2 0 0,0 0-2 0,0 2 2 16,0 0-2-16,0-1 2 0,0 1-2 15,2-1 4-15,2 1 2 0,-2-2-2 16,6 3 4-16,-1-1 0 0,3 1-4 0,-4-1-1 0,-4 0 2 16,7 1 0-16,-3-1-3 15,4 1 3-15,-8-1-3 0,6 3-1 16,-5 0 0-16,1 0 1 0,-4 2 1 0,0 0 0 16,0 2 6-16,0 1 19 0,-4 3 10 0,-3 1 9 15,1 3 7-15,0-1 7 0,-4 2-3 16,-1 1 1-16,-3 0-1 0,5-1 2 15,-5 1 0 1,-9 19 32-16,9-19-57 0,5-2-1 0,-1-1-3 16,0 0-1-16,-5 6 31 0,13-13-35 0,-2-4-3 15,2 0 7-15,4 0 8 0,2-2 16 0,-2-3 8 16,9 0 6-16,3-3-9 0,-1-2-7 16,7-2-16-16,1-2-30 0,4-1-4 0,2-5 0 15,4 3 0-15,-2-5 0 0,2 2 0 16,-4 1-150-16,-5 0-334 0,-1-3-590 0,-11 2-341 15,-4-2-148-15,-20-7-1137 16,2 15 2074-16</inkml:trace>
  <inkml:trace contextRef="#ctx0" brushRef="#br0" timeOffset="91593.1909">24202 9985 36 0,'-9'0'299'0,"1"2"26"0,2-1 18 16,0-1-110-16,2 0-77 0,2-1-24 0,2 1 12 15,-5 0 27-15,1 0 24 0,4 0 12 16,0 0 5-16,0 0 2 0,0 0-8 0,0 0-4 16,0 1 4-16,0-1 21 0,0 0 39 15,0 2 40-15,4-1 20 0,1-1-4 0,-3 2-40 16,6-2-68-16,0 0-67 15,3-2-59-15,3-1-42 0,3 0-24 0,-1 3-14 16,1-5-10-16,3 2-7 0,-3-2-71 0,-9 1-200 16,2 1-270-16,-3-1-337 0,-3-1-152 15,-4 5 0-15,4-5 170 0,-4 5 258 16</inkml:trace>
  <inkml:trace contextRef="#ctx0" brushRef="#br0" timeOffset="91765.0564">24142 10096 12 0,'-9'10'431'16,"5"-5"82"-16,-2-1 562 0,6-1-723 16,2-3-83-16,6 0-23 0,1-3-1 0,1 3-12 15,5-4-41-15,-3 1-57 0,5 1-59 0,-1-3-41 16,1 2-35-16,-1-1-114 0,-1 1-202 16,-3-1-285-16,3-2-127 0,-5 1-44 15,-2 0 78-15,2-1 187 16</inkml:trace>
  <inkml:trace contextRef="#ctx0" brushRef="#br0" timeOffset="93930.8452">24866 9827 162 0,'0'-4'364'16,"0"1"48"-16,-2-2 21 0,2 1-121 16,0-1-67-16,0 5-19 0,0-5 10 0,-5 3 27 15,5 1 31-15,-4-1 20 0,4 0-8 16,-2 4-25-16,-2 0-29 0,2 3-30 0,-6 3-15 15,2 4 14-15,-5 3 11 0,-1-2 0 16,-3 2-23-16,-1 2-32 0,-1 0-41 16,-1-1-30-16,1-1-21 0,-8 2-24 15,7-4-13-15,-3 3-8 0,-2-5-16 0,-2 2-8 16,-2-2-3-16,-22 10 28 0,30-14 2 16,-1-2 11-16,3-2 14 0,3-3 6 15,5 0-7-15,1-5-6 0,6 0-9 16,2-2-13-16,0-1-11 0,0-6-10 0,6 1-9 15,4-5-2-15,1 0-5 0,1-2-1 16,3 1-1 0,30-29-3-16,-28 37-2 0,-1 5 2 0,1 3 1 0,-1 3 0 15,-1 5 4-15,-3 2 3 0,5 6 8 32,-3 4 13-32,40 66 154 0,-37-65-141 0,-1-2-6 0,3-2-10 15,-3-2-6-15,9-2-10 16,-6-2-10-16,1-2-40 0,1-2-163 0,-9-4-299 15,-1-3-423-15,-1-4-291 0,-4-2-99 16,1-2 101-16,-3-1 270 0,0 0 413 0</inkml:trace>
  <inkml:trace contextRef="#ctx0" brushRef="#br0" timeOffset="94603.4296">24272 10490 227 0,'-10'-1'452'0,"1"0"58"16,-1-1 50-16,0 1-155 0,4 1-81 16,-3 0-20-16,3 1 370 0,6 1-302 15,0-1 3-15,0 0-18 0,0 2-37 0,4-3-54 16,-2 0-51-16,7 2-43 0,1 0-46 15,-2-1-31-15,7-1-25 0,-5-1-24 0,7-3-26 16,-1 1-22-16,3 1-22 16,-1 0-113-16,-1-1-226 0,-5 0-298 0,-1-1-312 15,-1 2-127-15,-8 2 42 0,-2 0 198 16,0 0 285-16</inkml:trace>
  <inkml:trace contextRef="#ctx0" brushRef="#br0" timeOffset="94734.3464">24256 10599 518 0,'-11'16'655'0,"3"-5"56"15,4-2 58-15,4-4-219 0,4 0-101 0,2 2-3 16,0-6 37-16,5-2-6 0,1 1-76 16,5-4-109-16,-1-1-115 0,9 1-97 0,-6 0-167 15,-3 0-313-15,-1-1-464 0,-3 0-227 16,-2-1-94 0,-3 0 65-16</inkml:trace>
  <inkml:trace contextRef="#ctx0" brushRef="#br0" timeOffset="95232.0377">24684 10440 440 0,'-5'-10'566'0,"5"-2"94"16,0 0 53-16,0 4-158 0,5 0-56 15,1 1 1-15,-4 0 12 0,2 5-9 0,0 0-55 16,-4 5-62-16,0 2-56 0,-4 4-59 16,0 1-44-16,4 5-6 0,-2 1-12 0,-4 4-18 15,1 1-14-15,1 1-7 16,2-3-12-16,-2 37 171 16,4-39-271-16,4-1-23 15,-2 0-13-15,13 29-11 0,-13-35-11 0,6 1 0 16,-2-2 0-16,1-2 0 0,-3 0 0 0,-2 0 0 15,2-2-13-15,0-3-9 0,-4 1-40 16,0-3-77-16,-4-1-106 0,4-3-118 16,-4-1-128-16,4-5-114 0,0-1-106 0,0-4-73 15,8-2-63-15,-2-5-29 0,5-4-19 16,5 1 105-16,1-2 149 0,1-2 170 16</inkml:trace>
  <inkml:trace contextRef="#ctx0" brushRef="#br0" timeOffset="95486.8802">24897 10423 78 0,'12'-15'402'0,"-2"5"104"16,-3 3 82-16,-3 3-63 0,0 3-77 15,-4 4-24-15,-8 1 16 0,6 6 48 0,-5 5 57 16,-1 2 7-16,-2 4-46 0,3-1-75 16,-3 1-106-16,4 0-103 15,0-2-82-15,2 21 2 0,8-24-109 0,0-1 5 0,4-2 5 16,7-3 3-16,-3-1-2 16,5-1-3-16,3-3-15 0,1-3-15 0,-2-4-3 15,1-1-3-15,1-4 1 0,2-1-1 0,-3-4 1 16,-1-3-2-16,-2-2 3 0,-1 1-3 0,-6-4 2 15,-1 1 0-15,-9-2-4 16,-4-1-1-16,-3 2 1 0,-7-2-4 0,-3 3 0 0,-1 2-2 16,-3 3-5-16,0 6-2 0,3 4-8 15,-3 4-24-15,7 1-174 0,-3 5-402 0,11-1-465 16,0-1-205-16,6-4-76 16,0 0 132-16,0 0 386 0</inkml:trace>
  <inkml:trace contextRef="#ctx0" brushRef="#br0" timeOffset="197569.6809">16291 10587 14 0,'-8'3'271'15,"0"-2"27"-15,1-1 24 0,-3 0-104 0,8 0-59 16,-4-1-15-16,-2-1 10 16,1 1 8-16,3-1 4 0,-2-3 1 0,4 3-3 15,-2-1 2-15,0 1 1 0,4-1-3 0,0 3-19 16,0-2-26-16,4 2-35 0,0 0-14 16,2 0 4-1,4 0 3-15,26 2 197 0,-20 0-187 0,3-1-12 16,-7 1-5-16,5 0-16 0,-1-1-24 15,5 1 29-15,-2-2 16 0,5 0 9 16,-5 0 4-16,8 0-1 0,0 0-41 0,4 0-24 16,-2 0-12-16,4-2-5 15,8 1 0-15,46-6-2 0,-41 5-2 0,7-2-1 16,3 3 3-16,4-1-2 0,0 1 0 16,8-3 1-16,-6 4-1 15,3-3-2-15,69-1-2 0,-72 1 2 0,2 0 1 16,2 0-3-16,-2 0 6 0,3-1-1 15,3 1 0-15,-4-1-1 0,0 2 0 16,2-1-1-16,-5 0-1 0,1 0 0 0,-2 1 1 16,6-1-2-16,-8 0 4 0,2 1-1 15,2-1-1-15,0-1 2 0,-2 3 0 0,-4 1-2 16,2 0 0-16,-6 0 0 0,-2 0 0 16,-1 1-2-16,-1-1 2 15,39 4 0-15,39-1 2 16,-93-3 0-16,7 0-1 0,-9 0-1 15,2 0 2-15,0 0 0 0,-6 0 0 0,2-2-1 16,-4 4 0-16,-2-2-1 0,-1 0 1 16,-1 0-2-16,-2 0 1 0,-2 0-1 15,-3 0 0-15,-6 0 1 0,5 0-2 0,-5 2 4 16,-1 1-2-16,1-3 0 0,-4 2 0 16,4-1 0-16,5-1 0 15,1 0 0-15,13 2 1 0,4-1 0 16,-8-1-1-16,-8 2 1 0,1-1-2 15,7-1 1-15,-6 0 1 0,2 0-1 0,-1-1 0 16,-1-1 0-16,2 2 2 0,-5-1-2 16,-1-1 2-16,-3 2 0 0,-2-1-2 15,-3 1 2-15,-1-2-1 0,-2 2-1 0,0 0 2 16,-4 0-1-16,2-3-1 0,-2 3 3 16,0 0-2-16,0 0 20 0,0 0 30 0,0 3 26 15,0-3 19-15,0 0 7 0,0 0-16 16,4 0-26-16,-2 0-29 0,-2 3-16 15,0 2-8-15,4-1-4 0,1 2 0 0,-5 3 52 16,2 0 24 0,-2 0 15-16,0 13 105 0,-2-12-148 0,2 2-25 0,0 3 15 15,-5 2 28-15,5 2 11 0,0 0 6 16,0 1-1-16,5 2-26 0,-5-1-31 16,10 23-2-16,-8-18 20 15,4-3 18-15,9 25 80 16,-5-25-72-16,9 43 0 15,-9-45-63-15,-4-3-2 0,2 3-1 0,1-2 1 16,-1-1-1-16,-6-1-2 16,4 0 3-16,2 0 1 0,-1-5-3 0,-1 0 0 0,-2-2 2 15,-2-1-1-15,6-1-3 0,-8-1 2 16,2-2-4-16,-2 0-2 0,0-1 2 16,0-1 1-16,0-1-3 0,0 1 5 0,-2 0 0 15,-2 1-5 1,0 1 3-16,-4 1 2 0,4-5-3 15,0 2 0-15,1-1-1 0,-5-1 1 0,8 1 1 16,-2 0-2-16,-2-2 1 16,2 2 2-16,-2-2-1 0,0 0 2 0,2-2 0 0,-5 2 0 15,-1 0-2-15,0-2-2 0,-2 2-4 16,-5-2 3-16,3 1-6 0,-5 1 6 0,1-2 0 16,-9 2 2-16,2 0 2 0,-4 2-4 15,-2-2 0-15,-4 3-1 16,-4-1-2-16,-100 9-2 15,79-6 2-15,5 0 1 0,-7 1 2 0,-2-2 1 16,-5 1 1-16,-1 0 1 0,-2-2-1 16,-3 3 0-16,1-2-2 0,-2 3-2 15,1-1 0-15,-7 0 1 0,-1 0-3 0,0-3 3 16,-4 2 1-16,-1 2 0 0,-1-2 1 16,0 0 1-16,-4 2-3 0,4-2-1 0,-2 1 0 15,-2-1 0-15,4-1 2 0,5-1 0 16,-1 0 2-16,-2 0-1 0,8-1 1 15,1-1-2-15,4-1 0 0,-3 2-1 16,5-2 1-16,-60-5-1 16,70 4 0-16,-50-2 6 0,67 0-3 0,-1-1-4 15,1 2 4-15,7-1-2 0,1-2-3 16,2 2 1-16,4-2 3 0,2 1 0 0,5-1-1 16,-3-1 0-1,6 1 1-15,-39-13-2 0,42 10 0 0,-1 2 0 16,1 1-1-16,3 3 3 0,-3-1-2 15,5 1 2-15,-3-1-2 0,2 3-1 16,-3 0-1-16,7 0 3 0,-11 0 2 16,11 0-1-16,-9 0 1 0,7 0 1 0,-7 0-1 15,3 0 1-15,2 0-4 0,1-1 1 16,1-1-2-16,0 2 0 0,-1-5 2 0,5 5 2 16,0 0 1-16,0 0-1 15,-1 0 0-15,-1-2 2 0,6 0-4 0,-2-1 0 0,0 2 4 16,2-3-3-16,-2 0 2 0,4 0-3 15,0-2 1-15,-3-2-1 0,3-1 2 16,0-1-2-16,0-4 2 0,0-1-4 16,3 0 0-16,-3-4-2 0,6-2 3 0,-2-4 0 15,0 1 1-15,-2-1 1 0,6-1-1 16,-6 0-1-16,3-1 0 0,1-2-1 16,0 1 2-16,8-32 0 0,-7 33 0 15,3 2 2-15,-8 0-2 0,6 6-2 0,-1-1 2 16,-1 3 0-16,-2 3 0 15,-2 2-4-15,2 1 7 0,-2 2-6 0,-2 3-1 16,0 0 3-16,0 2-2 0,0 3 0 0,0-1 4 16,0 0 0-16,-2 2-1 0,-2 0-1 15,4 0 0-15,0 0-2 0,0 0 3 0,0 2-1 16,0 0-1-16,0-2 1 16,0 0-2-16,0-2 1 0,4 0-2 15,-2 6 2-15,2-4 3 0,0 0-1 16,-1 0 1-16,1 0-1 0,2 0 0 0,0 3-1 15,9 2-52-15,-3 0-255 0,4-2-522 16,1-3-293-16,8-6-132 16,68-84-1579-16</inkml:trace>
  <inkml:trace contextRef="#ctx0" brushRef="#br0" timeOffset="201855.372">20715 11263 168 0,'-15'3'337'15,"9"-3"19"1,0-1 0-16,-4-1-110 0,6 2-213 0,1 0-15 15,3-1 12-15,-4-1 29 0,4 2 25 16,0 0 21-16,4 0 15 0,-4 0-3 0,0 0 2 16,3 0 13-16,1 0 21 0,0 0 25 0,-2 0 12 15,2 0-2-15,-2 0-15 0,2 0-21 16,0 0-24-16,-2 0-15 0,5 0-21 16,-3-3-20-16,2 3-23 0,2 0-14 0,0 3-16 15,7-3-10-15,-5 0-4 16,7 0-4-16,12 0 6 0,-9 2-5 15,1-1 0-15,2 2 2 0,4-1 43 16,-4-1 41-16,8-1 20 0,2 0 9 0,0 0 6 16,4-1-42-16,-2 1-4 0,9-2 12 0,-1 1 9 15,5-1 3-15,1-1 18 0,5 3 3 16,6-5-21-16,0 3-8 0,2-3-5 16,0 3-22-16,4-4-32 0,-4 4-13 0,9-3 20 15,-3 2 14-15,4-1 2 0,1-1 4 16,5 1-2-16,-1-1-28 0,1 2-15 0,-1-1-7 15,3-1-3-15,1 1-3 0,0-1-2 16,-3 1 2-16,3-3 2 0,2 3 21 16,2 0 15-16,-7-3 6 0,7 5 1 15,-7-3-2-15,-1 0-20 0,4 0-16 0,-5 1-4 16,1 2-5-16,-1-1-1 0,1 1 0 16,1-1 4-16,-5 0-1 0,-3 2-1 15,0-1 6-15,67-3-2 0,-71 4-2 16,0 0-2-16,2-1 0 0,-1-1 1 15,-5 2 2-15,6-2 0 0,-6 1-1 0,-2-3 1 16,0 5 0-16,-2-2-2 16,-4-1 0-16,-5-1 1 0,-3-2-1 0,-3 4 0 15,1-5-2-15,-7 2 1 0,-4 2 1 0,-2-1-3 16,-4 3 2-16,0 0 0 0,-2-1 2 16,-1 1-6-16,-7-1 5 15,2 2-4-15,12-3 1 0,-21 3 1 0,0 0-1 16,-2 0 3-16,1 0-2 0,-7 0-1 15,6 0 0-15,-6 0 0 0,2 3 1 0,-2-3 0 16,7 0 1-16,-7-1 0 0,2-1-2 16,2 1 2-16,0-1-1 0,0 1 0 0,3-1 2 15,1-1-1-15,7-1 0 16,-9 1 0-16,2 0-2 0,1-2 0 16,-1 0 0-16,0 2 1 15,1-6 6-15,-5 5 0 0,-4 0 0 0,2-3 0 0,0 3-1 16,-4-3-5-16,2-1 2 0,-2 1 12 15,0-2 11-15,0 1 10 0,0-2 1 16,0-1 3-16,0 2-13 16,0-2-10-16,-2 0-8 0,2-1-4 0,-4 1-1 0,0-1 0 15,2 3 2-15,-2-4 16 0,2 2 7 16,-7-2 6-16,7-1 1 0,2-1-2 16,-6-2-15-16,6 0-9 0,0-3-5 15,0 3-1-15,0-2 0 0,0 0-2 0,2-1 1 16,2 1 0-16,-2-5-3 0,7 1-3 15,-3 0 3-15,-4-1-1 0,2 2-1 0,0 1 2 16,-2-2 0-16,6 2 2 16,-8 1-2-16,9-45-3 15,-1 44 1-15,-8 1 2 0,2 1-3 0,2 1 3 16,-4 2 0-16,0-1-2 0,2 0 0 16,-2 2 2-16,0 2 0 15,4-9 2-15,-4 11-2 0,0 4 2 16,0-3 1-16,5 3-3 0,-5 0-3 0,0-1 3 0,0 1 0 15,-5-1-2-15,5 2 2 0,0 2 2 16,0 0-2-16,-4-3 0 0,4 5-2 0,0-1 2 16,0 1-2-16,-2-1-1 0,2 1 0 15,0 0 1-15,-4-1-2 0,2 1 0 16,-2 2 1 0,0 0-2-16,-9 5-6 0,9-3 9 0,2 1 1 15,-2 1-1-15,0-4-2 0,-2 3 2 16,4-1 2-16,-7 1 0 0,7-1 0 0,-4 1 0 15,-2-1 0-15,6-1 0 0,-9 3 0 16,1-4 2 0,0 3-2-16,-44 5-3 0,35-5 0 15,3-1 2-15,-9 2 2 0,6-1 3 16,-5 1-2-16,5-2 0 0,-31 3 0 16,25-1 0-16,3-1-4 0,-1-3 2 15,-4 5 2-15,0-5-4 0,-4 0 0 0,4 4 2 16,-2-3 0-16,-2 1-2 0,-2-2 2 15,-2 0 0-15,0 0 0 0,2 2 0 16,-2-2 0-16,-7 3 0 0,7-1 0 16,-6 0 0-16,1-1 2 0,-3 3-2 15,-5-1 2-15,3-1 1 0,-3 3-3 0,3-2 0 16,-7 0-1-16,7 0-1 0,-5 0 4 0,-4-1-2 16,5 2 0-16,-3 0-2 0,0 1 2 15,1-3-2-15,-1 3 2 0,-2-2-2 16,0-1 4-16,5 3-2 0,-5-3 0 0,6 1 0 15,-1-1-2-15,5 0 2 0,1 1 0 16,-1-1 0-16,1 1 0 0,0 1 0 16,3-1-2-16,-3-1 2 0,4 1 0 15,-5-3 0-15,-3 3 2 0,-40 0 0 16,41 0 0-16,-1 0 1 0,1-1-3 0,3 0 2 16,-1 2-1-16,1-1 0 0,-1 1-1 15,1-1 1-15,2 1-1 0,1 0-1 16,1-4 0-16,-2 1 2 0,5 1-3 0,-5 0 2 15,6 0 1-15,-8-1-1 0,1 3-1 16,-1 1 1-16,-1-2-2 0,1 1 2 0,4-1 0 16,-1 0 0-16,-3-1 0 0,-1 0 0 15,3 1 0 1,-42 0 2-16,1 5-2 0,40-5 1 16,-1-1-2-16,-34 6-1 0,42-5 2 15,-2-1 0-15,4-1 0 0,0 0 2 0,0 1 0 16,6-1 1-16,0 1-3 0,0 0 0 15,4-1-2-15,3 1 2 0,-3 0-1 16,4 0 2-16,1-2 1 0,1 1 0 0,0 1-1 16,3 0-1-16,2-1 0 0,-5-1 0 15,3-1-1 1,1 1-1-16,-10-2 2 0,13 2-2 0,0 0 2 0,4 0-2 16,-5 0 3-1,5 0-1-15,-9-2 0 0,9 2 1 0,2 2-1 16,-2 0-2-16,0-1 2 0,2 1 0 15,-3-2 0-15,1 0-1 0,0 0 1 0,-2 0 0 16,2 2 0-16,-5 1 0 0,5-3 1 0,0 0 0 16,-9 0-1-16,7 0 0 0,-2 0-1 15,-1 0 0-15,1 2 1 0,0 0-2 16,-1-1 2-16,1 3 0 0,2-3 0 0,-1 1 2 16,3-2-2-1,-12 5 0-15,9-5 0 0,7 0 2 16,-6 0-2-16,2 3 0 0,4-3-2 15,2 2 2-15,-4-1-2 0,-1 2 1 0,5-1-1 16,0-1 2-16,-2 1-2 0,2-1 2 16,0 0-2-16,-4-1 0 0,4 4 1 15,0-3-2-15,-2 1 2 0,2-1 1 0,0-1 0 16,0 2-1-16,0 1-2 16,-4-1 3-1,4 3-1-15,-4 12-6 0,4-10 7 0,0 1 0 16,0 2 0-16,0 1 2 0,-2 2 0 0,2 1 2 15,0 5 4-15,2 1 29 0,-2 2 13 0,4 2 3 16,0 2 7-16,2-1-7 16,-4 3-25-16,7 0-12 0,-1 0-1 0,0 3 25 0,-2 0 15 15,5 4 7-15,-5-3 4 0,4 1-3 16,-8 2-29-16,15 32 73 0,-9-34-50 16,-6 0 4-16,7 2-2 0,-7-3-30 15,4-3-13-15,2-3-5 0,-6-1-6 0,4-1 1 16,3-3-3-16,-3-1 0 0,0-3-1 15,0-3 1-15,3-3 3 0,-7-1-3 0,2-2 3 16,-2-1-3-16,-2-4 3 0,0-1-4 0,-2-2-121 16,-13-4-343-16,-1-1-611 0,-3-6-279 15,-12-6-126-15,2-5 65 0,-6-14 317 16,10-15 600-16</inkml:trace>
  <inkml:trace contextRef="#ctx0" brushRef="#br0" timeOffset="211947.9925">16316 10696 153 0,'-6'-2'201'16,"-19"-2"166"-16,19 1-305 15,0 2-13-15,-11-5 42 0,3-2 18 16,7 4-50-16,1-1 4 0,0 2 8 0,-2-2 6 15,1 0 9-15,1 2 2 0,0-1 4 16,-2 1 2-16,6 2 4 0,-5 0 14 0,3 1 11 16,0-2 17-16,-2 1 16 0,4-1 12 15,-2 0 16-15,0 1 11 0,2-3 9 16,-5 2-1-16,-1-3-7 0,6 3-12 0,-6-1-23 16,2 0-23-16,-1-2-23 0,1 4-22 15,0-1-24-15,-2 0-19 0,1 2-18 16,3 0-8-16,-2 0 13 0,4 0 22 15,2 0 14-15,0 0 9 0,0 0 67 16,6-1-106-16,0 1-16 0,9-1-10 16,-3-1-7-16,5 1-2 0,4 1 0 15,-3-2 0-15,7 2 0 0,-6-1 1 16,5-1 0-16,-5 2-1 0,2 2 1 16,-1-1-1-16,-1-1-3 0,6 3 2 0,-7-1 0 0,7 0 1 15,2 2 25-15,-8-3 30 0,12 1 16 16,-8-2 3-16,3 0 3 0,1-2-27 15,2 2-27-15,-2-1-16 16,31 1 1-16,-2 3-8 0,-33-2-8 16,4 1 2-16,4-1 0 0,-5-1 0 0,1 0-1 15,-2 0 2-15,2 0-1 0,6 0 2 16,-2 0-3-16,6 0-1 16,34-3 3-16,49-5 10 15,-77 4-9-15,1 1-2 0,-1-3 2 16,-2 3-2-16,7-4 0 0,-1-1 0 15,-3 2 0-15,-1 0-2 0,3-1 3 0,1 2-3 16,-1-1 4-16,3 0-1 0,3 2-1 16,-6-1 1-16,7 1 1 0,-3-1 0 0,0-1 1 15,1 3-1-15,-1-1-2 0,4-1 2 16,-5 0-3-16,1 1-1 0,0 0 0 16,-1-1 2-16,49-6-2 0,-51 7 4 15,-3 0-3-15,-1-1 2 0,0 2 3 16,-3 0-5-16,3 2 1 0,-4-1 0 0,9 1-2 15,-9-1 0-15,5 1 3 0,-5-1-3 16,4 2-3-16,1-1 3 0,-3-1 0 16,3-1 0-16,1 3-1 0,-1-5 2 0,3 3 3 15,-3-1-3-15,-1 0 2 0,-8-1-1 16,2 1 0-16,5-1-2 16,-9-1 1-16,56-3 3 0,-58 4-4 15,-2 1-1-15,2 2 1 16,-8-2-1-16,-1 2 1 0,5 1 0 0,-6-2 0 0,0 4 0 15,-3-2 1-15,-1 1-1 0,-1 1 1 16,1 0-1-16,-3-2 1 0,-1 3-1 0,-3-1-1 16,5 0 2-16,-5-2 1 0,-4 0-2 15,0 0 2-15,0 1-4 0,1 1 0 16,1-2 2-16,-6 2-1 0,4 0 0 0,3-2 1 16,1 1 0-16,-4 1 0 0,0 0 0 15,5-1 1-15,-5 1-2 0,0-2 2 16,-2 0-1-16,-2 1 0 0,6 0-1 15,-8 2 0-15,3-3-1 0,-3 2 1 16,0-2 1-16,0 2 0 0,0-2 1 0,4 1 0 16,-4-1-1-16,0 2 0 0,0 0-1 15,0-1 0-15,0 1-1 0,0 3 0 16,0 1-1 0,0 0 3-16,4 11 29 0,-4-5 17 0,0 5 12 0,0 0 6 15,0-1 11-15,0 6-3 0,0-2-5 0,0 2 7 16,0 0 7-16,0 1-6 0,2-1-4 15,2 1 3-15,-2-2-11 16,2 5-4-16,0-6-2 0,-2 2-10 16,3 2-5-16,5 16 24 0,-8-22-37 0,-2 2-7 15,4-1 3-15,0 0 15 0,-4 0 6 0,0-1 2 16,2-2 0-16,-2 0-4 0,4-1-20 16,-4 0-10-16,0 0-4 0,0-3-4 0,3-1 2 15,-3-1-6-15,0-2 2 0,0-1-2 0,4-2-1 16,-4 4-1-16,0-4 1 0,0 1 0 15,0-4 1-15,-4 1-1 0,4 1-2 16,0 4 7-16,-7 2-6 16,5-3 0-16,-2-3 1 0,0 1-2 0,2 0 2 15,2-1 1-15,-4 3-1 0,0-1-1 16,4-2 0-16,-2 3 1 0,-3-3-2 16,5 0 0-16,0 1 1 0,0-2 1 0,-2 2 0 15,2-2 1-15,0-2 0 16,2 0 1-16,-2-1 1 0,0 0 0 0,5 0 1 15,-3 2-2-15,-2-2-2 16,0 2 3-16,4 1-6 0,-4-3 3 16,0 1-2-16,-4 1-1 0,4-1 1 0,-2 2 1 15,-3-1-1-15,3 1 2 0,-2-2 0 0,-2-1 2 16,0 0 0-16,-2 0-1 0,1-1-2 16,-3 1 0-16,0 0-1 0,1-2 2 0,-5 1 0 15,-3-1 0-15,1 1-2 0,-5-1 2 0,3 2-2 16,-7 0-1-16,2 3 1 0,-4-1-1 15,-2-1 0-15,-4 2 0 0,-2 0 2 16,0-1 0-16,-7 1 0 0,-1 1-1 0,-3 1 1 0,-3-1-2 16,-5 0-1-16,-4 1 1 15,-2 0 4-15,0-1 0 0,0 2-1 0,-2 0 1 16,-2 0-2-16,0 0-1 0,2-1-1 0,-2-1-2 16,0 0 4-16,-3 0 0 0,5-1 0 0,-6 1 4 15,-2 1-2-15,4-2-3 0,-1 2 0 16,1-1-1-16,2-1 0 0,4 0-2 15,0-1 4 1,-53 3 1-16,-36 3 1 0,105-7-4 0,-3 1 1 16,1-1 2-16,5 0 1 0,-3 1-1 15,-26 0-1-15,35-2 0 0,4 1 0 16,2 1 0-16,-2-2-1 0,2 0 1 16,2 0-2-16,0 0 4 0,0 0-2 0,0 0 0 15,5-2-3-15,-5 1 3 0,2 1-3 0,0-2 1 16,0 0-1-16,-2 2 3 0,3 0-2 15,-3 0 2-15,-4-1-2 0,2 1 1 16,-2 0 1-16,2 1 3 0,2 1-3 0,-4 0 0 16,4-2-2-16,0 0-2 0,0 1 3 15,4 1 0-15,1-1-1 0,-1 2 0 0,-4 0 2 16,2-1-2-16,2-1 3 0,-3-1 0 0,7 0-1 16,-6 0 0-16,-2-3-1 0,9 0-1 0,-7-1 0 15,-2 1 2-15,8-1-1 16,-8 2-3-16,5-1 2 0,-5 1-3 0,2-2 1 15,0 2 3-15,0-3 1 0,3 1 0 0,1 0 4 16,2 0-3-16,3 0 2 0,1 1-3 16,3 0 2-16,-13 0-2 0,13-1-1 15,1 4 0-15,1-3-4 0,0 3 6 0,1-4 0 16,1 2 2-16,-2-1-2 0,4 0 0 16,-1 1 1-16,1-2-2 0,2 1 0 0,2-1 2 15,-6-1-4-15,8-3 0 0,-2 1 1 16,-3-3 0-16,3-2 2 15,-2-2-1-15,0-1 0 0,2-2 0 0,-2-3 0 16,-2-1 0 0,-9-47-5-16,13 20 4 0,-2 19 2 0,4-1 0 0,-2 0-1 15,2 3-1-15,0 0 4 0,0 3-2 16,0 2 1-16,0-1-2 0,2 0 2 16,2 1-4-16,-4 0-1 0,2 1-3 0,-2-1 4 15,0 0-3-15,4 0 3 0,0-1 2 0,-4 2 0 16,0 3 0-16,0 5-3 0,0 3-10 15,0 1-43-15,0 4-128 0,0 3-196 16,0 4-300-16,-4 15-1658 0,8-4 1133 16,-1-3 159-16,7-4 284 0</inkml:trace>
  <inkml:trace contextRef="#ctx0" brushRef="#br0" timeOffset="212695.5239">15741 10805 151 0,'-17'-3'335'0,"7"-6"38"15,-2-3 38 1,1 4-150-16,-16-21 606 16,27 23-652-16,5-4 220 0,-1 5-221 0,2 0-18 15,4 2-28-15,-1 1 5 0,5 2-8 16,-2 0-27-16,5 2-16 0,-3 3 34 16,-1 3-22-16,3 1-20 0,-5 3-7 0,5 3 54 15,-1 2-20-15,-5 4-8 0,-2 1-7 16,7 0 1-16,-3 0-21 0,3 3 5 15,-3-1 4-15,5-2 1 0,-1 1 0 16,1-1-41-16,4-3-31 0,-1 1-19 0,-3-2-10 16,-1-3-3-16,1 0-4 0,-5-1-3 15,5-3 3-15,-7-2-3 0,5 1-1 0,-5-3 1 16,-4-1-3-16,0 0 4 0,1-3-1 16,-7-1 0-16,4-2 4 0,-4 0-2 0,0-2 1 15,0 1-1-15,-4-1 0 0,-7 2-5 16,5 0-3-16,-6-1-11 0,-3-1-88 15,-1-2-172-15,3-1-233 0,-3-1-272 0,1-5-287 16,3 2-45-16,1-6 110 0,5-2 211 16,-2-3 261-16</inkml:trace>
  <inkml:trace contextRef="#ctx0" brushRef="#br0" timeOffset="213021.3228">16024 10680 267 0,'-2'-14'460'0,"2"0"34"0,-4-7 32 15,2 4-182-15,-6 2-145 16,8 3-63-16,-2 5-4 0,-2 0-16 0,2 4-23 16,-3 1-9-16,1 2-9 0,-2 2-3 0,0 5 24 15,-4 3 41-15,-1 4 45 0,-1 4 54 16,-3 6 40-16,-1 4-5 0,-3 2 8 0,-6 4-15 16,7 5-13-16,-9 2-30 0,0 0-19 15,-4 3-31-15,2-1-20 0,-4 0-32 16,0-1-13-16,-2-1-4 0,2 0-20 0,4-8 5 15,-2 0-2-15,4-4-11 16,4-8-14-16,2 1-11 0,5-4-13 0,5-6-11 0,3-1-5 16,0-2 0-16,6-6-3 0,-2 2-6 15,4-3 1-15,-2-2-2 0,2 0 1 16,0 0-1-16,0-2-3 0,0 2-66 16,2 2-230-16,4-2-475 0,2-3-346 15,4-4-157-15,5-7-19 0,4-7 199 16,-1-11 456-16</inkml:trace>
  <inkml:trace contextRef="#ctx0" brushRef="#br0" timeOffset="217137.5599">24967 10980 46 0,'0'-8'326'0,"0"1"41"0,0-3 30 16,0 3-98-16,0 2-104 0,2 0-32 0,-2 2 1 15,0 1 15-15,0-1 23 0,0-1 34 16,0 2 29-16,0 1 28 0,0-3 7 16,0 2-4-16,0 0-19 0,0 1-27 0,4-2-27 15,-4 1-17-15,0 1-16 0,4-1-20 16,-4 1-26-16,2-2-25 0,2 0-19 15,-1 0-15-15,1 1-6 0,0 2-3 0,2 0 1 16,-4-1-6 0,-2 1-6-16,8 0 60 0,-6 0-104 0,-2 0-6 15,0 1-5-15,5 1 5 0,-1-1 19 16,-2 2 8-16,2 0 6 0,-2 0 2 16,-2 0-2-16,10 5 22 0,-6-6-32 15,-1 3 1-15,5-1-1 0,-8 1-9 16,6-2-9-16,-6 0-8 15,2 1-4-15,-2 0-1 0,8 1 4 0,-8-4 23 0,0 1 13 16,2 0 8-16,-2 1 2 0,0-3 0 16,0 2-23-16,0-2-14 0,0 1-8 0,0-1-5 15,0 0 0-15,0 0-2 0,0 0 0 0,0 2 4 16,0-4-3-16,0 2 2 16,0 0-3-1,0 0 13-15,0 0-12 0,0 0-1 0,0 2 0 16,0-2-5-1,0 0 6-15,0 0-2 0,0 0-2 0,0 0-2 16,5 0-2-16,-5 1 2 0,4 1 0 0,-4-1 0 16,2 1 0-16,2-1 0 0,-4 2 0 15,2 0-2-15,-2 0 2 0,4 0-2 0,0 0 2 16,-4-1 0-16,2 2 2 0,2-1-2 16,-4 0 0-16,0-1 0 0,0 3 0 0,0 2 0 15,0-2-2-15,0 2 0 0,0-2 0 16,0 0 2-16,-4 1 0 0,4 2 2 0,0 1-2 15,-2 0 2-15,2 0-4 0,0 3 4 16,-4 0-2-16,0 1 2 0,4 2 0 0,-2-1 3 16,-2-1-2-16,2 3 4 0,-7-2 15 0,7 1 16 15,-2 0 7-15,0 1 4 16,2 0-3-16,-4-1-17 16,-2 0-14-16,-1 14-2 0,1-13-9 15,0 0-2-15,-1-1 0 0,3 1 0 0,0 1 2 0,-8 2-2 0,7-1 28 16,-3 4 19-16,-2-2 8 0,-3 3 6 15,7 3 1-15,-9-2-21 0,-1 0 7 0,1 1 2 16,1 1 2-16,-1-1 1 0,-2 1-4 16,3-1-24-16,-5 2-10 0,-2-1-7 0,-1 0-1 15,-20 27 55-15,17-26-19 16,3 2 3-16,-8-2-2 0,1 2-17 0,3-1-12 16,-3 0-8-16,-3 0-1 0,-1-2-2 15,-2-1 0-15,4 1 17 0,-8 1-4 0,5-1-19 16,-1 0 0-16,0-1 0 0,-2 3 0 15,-3-2 0-15,1 1 0 0,-2-1 0 0,-9 0 0 16,6 1 0-16,-3 0 0 0,-3-3 0 16,-4 0 0-16,0 1 0 0,-4-2 0 0,-62 24 0 15,62-22 0 1,0-2 0-16,-51 26 0 0,51-26 0 0,6 0 0 16,-4-1 0-16,-2-1 0 0,4-1 0 0,-8 1 0 15,2-4 0-15,-6 2 0 0,2 1 0 16,-5-1 0-16,1-1 0 0,-2 0 0 15,-3 0 0-15,-1 1 0 0,-1-2 0 0,-6-1 0 0,1-1 0 16,-5 0 0-16,2-1 0 0,2 1 0 16,1-2 0-16,-3-3 0 0,2-2 0 0,0-1 0 15,1-1 0-15,-3-2 0 0,6-1 0 0,-1-1 0 16,-1-2 0-16,0-2 0 0,5-1 0 16,-3 1 0-16,3-6 0 0,-9 1 0 15,6-3 0-15,-6-1 0 0,9-1 0 0,-5-5 0 16,5 0 0-16,3-1 0 0,-1-1 0 0,6 2 0 15,-1-7 0-15,-1 2 0 16,8-2 0-16,2-2 0 0,0 0 0 0,2 1 0 16,6-2 0-16,-1 1 0 0,3 1 0 0,-2-4 0 15,7 1 0-15,-5 1 0 0,-1-3 0 0,1 2 0 16,-4-1 0-16,4 0 0 0,-3-3 0 16,3 2 0-16,0-1 0 0,3-1 0 15,3 0 0-15,3 2 0 0,0-4 0 0,3 1 0 0,3 2 0 16,2-2 0-16,6 1 0 0,0-1 0 15,-26-28 0-15,30 33 0 16,-2-4 0-16,0 4 0 16,0-2 0-16,-24-35 0 0,-5 6 0 0,31 30 0 15,1 3 0-15,-3-1 0 0,6-1 0 16,-6 3 0-16,7 1 0 0,1-2 0 0,1 4 0 16,-1-2 0-16,-10-16 0 0,17 26 0 15,0 1 0-15,3 2 0 0,1-1 0 16,-2 3 0-16,6 1 0 0,-2 0 0 0,-1 5 0 15,3-3 0-15,-2 3 0 0,2 0 0 16,-2 1 0-16,0 2 0 16,4 0 0-16,-6 2 0 0,4-1 0 0,-2-1 0 15,-1 2 0-15,5-1 0 0,-2 1 0 0,2-1 0 16,-4 1 0-16,0-1 0 0,4 1 0 16,-2-1 0-16,-2 1 0 0,4-2 0 0,-2 3 0 15,2 1 0-15,-11 5 0 16,7-1 0-16,-8 11 0 0,2-5 0 15,-1 1 0-15,1 1 0 0,-3 3 0 0,-1-2 0 16,4 1 0 0,-7 0 0-16,-22 45 0 0,28-51 0 15,5 1 0-15,2-1 0 0,-2-5 0 16,4 0 0-16,-6-1 0 0,8-1 0 16,-2-1 0-16,2-1 0 0,0-1 0 0,0-2 0 15,0-3 0-15,2-2 0 0,2-2 0 16,0-5 0-16,4-3 0 0,2-4 0 0,5-3 0 15,-5 0 0-15,3-4 0 0,-1-2 0 0,-2 0 0 16,1-4 0-16,-5 3 0 16,4 0 0-16,5-21 0 0,-13 28 0 0,4 2 0 15,-6 5 0-15,8 0 0 0,-8 2 0 0,2 4 0 16,-2-1 0-16,0 4 0 0,0-1 0 16,5 5 0-16,-5-2 0 0,4 1 0 15,-4 1 0-15,6 5 0 16,-4 0 0-16,6 2 0 0,-2-2 0 0,-3 2 0 15,5 2 0-15,-2-2 0 0,4 5 0 0,1-3 0 16,-3 1 0-16,6 1 0 0,-1-3 0 16,12 0 0-16,-7-1 0 0,7 2 0 15,0-3 0-15,10 1 0 0,-2 0 0 0,0 1 0 16,0-1 0-16,0-1 0 0,-2 1-389 0,3-2-1032 16,-8-4-255-16,3-6-28 15,4-13 209-15,58-67 29 0</inkml:trace>
  <inkml:trace contextRef="#ctx0" brushRef="#br0" timeOffset="284826.0563">4689 10955 293 0,'-2'-7'430'0,"-2"-3"27"0,2 2 11 15,-7 4-253-15,3 4-118 0,4 2-55 16,-6 3-23-16,6 0-12 0,-2-3-4 0,0 4-3 15,4-4 3-15,-3 2 0 0,3-1 24 0,3-1 20 16,-3 1 33-16,0 0 43 0,4 0 36 16,0 0 9-16,2-1 18 15,6-1 176-15,3-1-196 0,-3-1 4 0,9-1 4 16,2-2-19-16,4-1-26 0,4 0-23 16,-2 0-40-16,4-2-20 0,4 4 35 15,0-1 17-15,-2 3 8 0,7-1 3 0,-3 2-6 16,11 2-12-16,-3-1 17 0,7 2 6 15,2 1 7-15,2-4 0 16,2 4-40-16,130 4 51 0,-122-6-52 16,9 1 4-1,165 8 130-15,-158-8-192 0,1 1 18 0,4-1 7 16,-2 0 6-16,6 0 3 0,-2 0 2 16,2 0-23-16,6-2-14 0,-3 1-8 15,-1 0-3-15,6-1-6 16,-2-1-3-16,114-1 9 0,-101-3-4 0,-2 2 4 15,3-1-2-15,-3 1-4 0,4-1-3 0,-3 0 5 16,3-1-3-16,-2 1 4 0,-7 0-4 16,3 1 2-16,-13 2-4 0,6 0-2 15,-4 0 2-15,-8 0 4 0,4 2 0 16,-2 1 0-16,-4 0-2 0,-4-2 2 0,-2 1-4 16,-3 1-2-16,1-2-1 0,-11 2 2 15,7 0-1-15,-9 0 1 0,4-2 1 16,-4 1 1-16,114 7-1 15,-126-6-2-15,4 2 1 0,-6-3 0 16,1 1 1-16,1-3 3 0,0 0 0 0,2 3-1 31,-2-3-2-31,105 0-5 0,-108-3 2 0,-5 3 2 0,-3 0 2 16,-3-3-2-16,1 1 0 0,-4 2 1 16,-12 0 0-16,2 0 0 0,-6 1 0 0,-9-1-2 15,-2 0 1 1,-1-1-1-1,-7 1 0-15,-15 5-66 0,-1-2-108 0,1-3-174 16,-1 0-217-16,-3 0-242 0,1-6-222 0,6-1-15 16,-3 0 114-16,3-5 188 15,-1 0 238-15</inkml:trace>
  <inkml:trace contextRef="#ctx0" brushRef="#br0" timeOffset="285087.408">10705 10699 231 0,'0'-3'474'15,"8"-3"52"-15,-8-3 47 16,0 3-165-16,0-3-24 0,0 9-273 0,0 0-41 16,2 0-20-16,7 3 18 0,-3 2 10 15,6 2 2-15,5 1 17 0,8 2 41 0,-7 2 13 16,5 2 39-16,2-1 22 0,2 2 34 0,-4 0-14 16,-1 0-33-16,3 2-52 0,-6-1-19 15,6 1-16-15,-9-1-17 16,1 3-5-16,-9-2-5 0,0 0-18 0,-12 4-33 0,-8 2-16 15,-13 2-8-15,-8 5 0 0,-11 1-2 16,-12 4-31-16,-8-1-202 16,-89 36-1258-16,66-39 461 15,-10-4-34-15</inkml:trace>
  <inkml:trace contextRef="#ctx0" brushRef="#br0" timeOffset="285701.1153">5214 12168 14 0,'2'-22'271'0,"5"-4"31"15,3 0 30 1,-4 3-97-16,31-65 453 16,-33 70-473-16,-2 5 25 0,-2 3 10 15,0-2 263-15,0 10-287 0,0 0-47 0,0 2-49 16,5 2-50-16,-1 5 0 0,-2 0 26 16,8 4 10-16,1 4 62 0,1 3 35 15,2 1-30 1,3 4-36-16,39 51 147 0,-13-21-32 15,-22-27-120-15,0 1 2 0,-5-2-64 0,3-2-43 16,-3 2-14-16,5-1-12 0,-4-2-2 16,-1-1 3-1,-1-1-4-15,11 10 7 0,-17-16-13 0,1-3 0 16,-4-1 1-16,2 0-2 0,-5-3-1 0,1 1 4 16,0-1 0-16,-4 0 0 0,0 1-1 15,-4-1 2-15,4 1 0 0,-4-5-7 16,4-2-54-16,8-1-785 15,-6-3 231-15,4-3-117 0,2-4-87 16,-1 0-18-16,3-5 100 0,-8 3 149 0,2-1 157 16</inkml:trace>
  <inkml:trace contextRef="#ctx0" brushRef="#br0" timeOffset="285946.9654">5651 12373 241 0,'-15'5'387'0,"7"-5"39"15,-7 0 8-15,5-2-164 16,4 2-73-16,-4 4 174 15,10 1-310-15,4-3-27 0,-2 6 8 16,6-1 27-16,9 12 113 0,-5-7-51 16,2-2-12-16,-1 2-23 0,-1 3-12 0,7-1-19 15,-7 1-29-15,1 0 12 0,1-1 20 16,-1-2 9-16,11 1 138 16,-17-10-46-16,3-3 34 0,0-3 24 0,-8-4 12 15,5-2-46-15,-3-5-58 0,0-1-57 16,-4-3-43-16,-4-1-19 0,0-2-10 0,-3-3-13 15,1 1-129-15,-4 0-251 0,-3 1-367 16,-1 1-166 0,-23-11-963-16,12 20 1224 0</inkml:trace>
  <inkml:trace contextRef="#ctx0" brushRef="#br0" timeOffset="286452.0224">4089 12773 63 0,'17'-42'309'16,"5"3"24"-16,-3 1 10 15,0 4-138-15,65-60 51 0,-67 81-185 16,-9 4 19-16,3 3 8 0,-1 3 8 0,-6 4 21 16,-2 2 23-16,6 6 23 0,-8 4 32 15,0 6 39-15,0 6 36 0,0 6 27 16,-8 6 10-16,2 6 17 0,-4 4-2 16,-3 5-17-16,-1 6-22 0,-3 2-28 0,5-2-30 15,-3 3-39-15,7-1-52 0,-6 1-43 16,1 4 13-16,5 1-9 0,0 0 30 0,-1 0 33 15,3-3 26-15,-6 71 171 16,3-65-209-16,3 2-33 0,4-1-16 0,-6-5-2 16,6 0-7-16,-2-3-19 0,-2-1-7 15,-1 0-15-15,1-5-26 0,-2-2-12 0,-3-3-5 16,5-4-3-16,0-7-2 0,0-4-1 16,0-7-2-16,2-4 0 0,-1-10-3 0,5-2 1 15,-2-1-1-15,-2-5 1 0,4-1-3 16,0-3 4-16,-2-3-10 0,2-2-27 0,0-5-98 15,-4-3-135-15,0-6-162 0,4-2-196 16,-2-7-203-16,-6-4-133 0,5-2-65 16,-3-4-38-1,-2-1 117-15</inkml:trace>
  <inkml:trace contextRef="#ctx0" brushRef="#br0" timeOffset="286674.2595">3940 13987 122 0,'6'-3'400'0,"1"3"52"15,-3 2 34-15,-2 2-88 0,4 4-87 16,19 44 597-16,-19-31-579 15,0 4-28-15,1 4-21 0,3-2-25 16,-2 1-43-16,-2-2-59 0,1-2-32 0,-1-1-42 16,-2-1 8-16,2-6 9 0,-2 1 4 15,-2-5 12-15,-2-3 23 0,4-3 1 16,-2-3 22-16,-2-4 19 0,5-7-3 0,1-5-25 16,4-8-45-16,1-6-48 0,1-8-29 15,4-3-20-15,5-1-10 0,6 1-9 16,0 4-88-16,37-17-991 0,-25 31 33 15,9-3-141-15,12-5 22 0,6-11 217 16,15-6 379-16</inkml:trace>
  <inkml:trace contextRef="#ctx0" brushRef="#br0" timeOffset="287343.6">6513 12898 330 0,'-6'5'626'15,"-5"-5"64"-15,3-3 49 32,0-1-168-32,24-8-18 15,-1 9-532-15,90-14 456 0,-67 11-293 16,5 0-21-16,7 0 3 0,1-2-11 16,1 0-38-16,6-1 42 0,4-4 0 15,13 0-17-15,5-5-6 0,5-1-3 16,6-5-56-16,6-1-21 0,2-4-8 0,3-2-3 15,-3 0-1-15,4-4 13 16,104-35 45-16,-103 34-54 0,-1 0-3 0,-6 1-20 16,-2 0-12-1,-4 5-7-15,145-47-6 0,-168 56 1 0,-6 3 2 16,-8 1 1-16,-4 2 1 0,-7 2-2 16,-1 3-1-16,3-5-4 15,-24 18-6-15,-27 1 7 16,-5 2-1-16,-5 1 0 15,-5 2-4-15,-6 2-62 0,0 0-97 0,-6 1-141 16,-4-2-165-16,2-1-144 0,2-1-64 0,-2-5-7 16,10 4 55 15,0-6 76-31</inkml:trace>
  <inkml:trace contextRef="#ctx0" brushRef="#br0" timeOffset="287591.4449">8695 12143 345 0,'0'-20'362'15,"-4"6"48"-15,4 2-77 0,0 3-78 16,0 6-39-16,0-2-36 0,0 1-42 0,4 3-42 15,2-1-3-15,9 2 4 0,3 0 4 16,13 0 4-16,6 0 0 0,3 0-31 16,9 0-32-1,121-10 4-15,-110 5-43 0,64-8 42 16,-64 8 27-16,6 1 38 0,2-1 47 16,3 2 50-16,74-4 230 0,-75 5-217 15,-2 0-22-15,-8-2-41 16,35 4 40-16,-60 4-151 15,-10 0-22-15,-4 12-7 0,-25-5-14 0,-13 7-1 16,-6 1 1-16,-10 4-12 0,-6 2-176 16,-4 2-350-16,-11-3-280 0,-4-2-127 0,-8 0-49 15,-5-4 153-15,-7-2 335 0</inkml:trace>
  <inkml:trace contextRef="#ctx0" brushRef="#br0" timeOffset="288214.1399">6823 13556 63 0,'-6'-5'346'15,"4"-1"33"-15,-6 0 31 16,1 0-101-16,-3-6 212 0,10 11-356 16,0-1 9-16,0 1-8 0,0-1 1 15,0 2 4-15,0 0 18 0,8 0 32 0,-8 0 38 16,7 0 20-16,3 0 20 0,-2 0 5 15,11 0-23-15,-3 0-47 0,7 0-41 16,0 2-52-16,0-1-52 0,4 1-38 0,4 1-15 16,-2 2 12-16,4-2 12 0,4 2 6 15,4-2 25-15,3 1 24 0,5 1-2 0,7 1 6 16,10-1 6-16,9 0-15 0,5-1-9 16,-1-1-4-16,8 1-4 0,6-1 2 15,0-1 4-15,4 1 1 0,7-3-2 0,-3 0-9 16,2 4-5-16,-3-1-10 0,-1 2-12 15,2-2-16-15,-2 4-7 0,1 2 1 0,-3 1 3 16,4 2 2-16,-6 0 1 0,1-2 14 0,-12 4-13 16,7 0-10-16,-8 1-6 15,2 0-5-15,62 19-1 0,-81-16-19 0,-6-2-1 16,-6 1-1-16,-9-1-1 0,-4-3 0 16,-7-2 0-16,-8 3-2 0,-7-3 1 15,-4-1 2-15,-5 1-2 0,-8-3-2 0,-2-1-2 16,-2-1 1-16,-6 0-5 0,-1-2-20 0,-1-1-87 15,-4-4-132-15,1-4-178 0,-1-5-259 16,3-7-295-16,-5-5-257 0,7-3-19 0,-7-3 107 16,-3-5 232-1,3 0 301-15</inkml:trace>
  <inkml:trace contextRef="#ctx0" brushRef="#br0" timeOffset="288423.5559">9636 13575 320 0,'2'20'862'15,"8"-9"121"1,59-8 1530-16,-34-1-2298 0,2-1-119 0,0 3-53 16,-2 3 24-16,3 1 71 0,3 4 55 0,-8 0 42 15,0 5 21-15,-6 1-37 0,-4 3-78 16,-11 1-55-16,-2 6-38 0,-10-1-21 16,-10 2-9-16,-2-1-2 0,-11-2-6 0,-10 3-1 15,-8-5-3 1,-3 0-9-16,-1-1-73 0,-5-4-177 0,-12-4-345 0,2-6-421 15,-8-7-182-15,-9-7-21 0,-10-10 139 0,-16-9 325 16</inkml:trace>
  <inkml:trace contextRef="#ctx0" brushRef="#br0" timeOffset="289422.0999">4916 13583 669 0,'-6'2'367'16,"0"1"-93"-16,-8 11 105 0,7-5-194 0,3 0 18 0,-2-2 20 16,-4-1 13-16,8-1 28 0,-7-2 33 0,1-3 19 15,-2 0-2-15,-5-3-8 0,3-4-16 16,-5-1-21-16,1-6-16 0,-1 0-17 16,-8-6-26-16,7-3-6 0,-3-4-25 15,-2-2-18-15,-1-5-8 0,1-2-15 0,2-6-41 16,-4-3-28-16,0-2-32 0,-1-6-20 15,-1-3-10-15,2 1-4 0,-6 0-3 0,4 5 2 16,0 2-2-16,0 3-1 0,4 4 1 16,3 4 1-16,1 1-1 0,5 1-1 0,-3 2 3 15,7 0-3-15,1 3 1 16,-5 4 0-16,-9-28-3 16,17 45 1-16,-2 1 0 0,8 0 2 0,-6 2-3 15,6 3 2-15,-2 0 0 16,2 3-3-16,0 0 3 0,0 0-5 15,0 0 1-15,0 3-3 0,2 2 0 0,-2 5 1 16,4 5 0-16,-2 5-1 0,6 2 5 16,-6 3 0-16,4 3 1 0,3-1 4 15,-7 1 0-15,4-2-4 0,-2-2 2 0,2 1 2 16,-2-4-1-16,0-3-2 0,-4 0 2 16,3-5-1-16,-3-4 5 0,0-1-3 15,-3-1 6 1,-1-6 13-16,-16-22 5 15,1-18-17-15,-8-17-5 16,13 22-3-16,1-4-1 0,-1-3 0 0,-3-5 2 16,7 1-4-16,2 2 2 15,-1 1-2-15,3 7-1 0,10-15-9 0,7 37 5 16,-3 4 0-16,8 6 1 0,5 5-2 16,2 4 2-16,8 3 1 0,-2 1 5 15,8 3-2-15,4 1 4 0,55 13-9 16,-45-15-244-16,-1-2-591 0,-5 2-268 15,-11-7-122-15,-8-10-40 0,-9-12 214 0,-7-17 579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15:56.638"/>
    </inkml:context>
    <inkml:brush xml:id="br0">
      <inkml:brushProperty name="width" value="0.05292" units="cm"/>
      <inkml:brushProperty name="height" value="0.05292" units="cm"/>
      <inkml:brushProperty name="color" value="#FF0000"/>
    </inkml:brush>
  </inkml:definitions>
  <inkml:trace contextRef="#ctx0" brushRef="#br0">12736 9593 216 0,'-8'-5'270'0,"-1"2"-7"16,1-1-43-16,0 1-41 0,0 3-17 0,-3-2 6 15,3 0 17-15,0 2 24 0,0 0 23 16,1 0 25-16,5 0 26 0,-2-1 38 0,0-1 38 16,4 2 34-1,-2 0 18-15,2 0 369 16,0 0-31-16,2-2-604 0,-2 1-19 0,8-1-19 15,-6 1-2-15,9 0-11 0,1-1 2 16,-2 1-7-16,7-1-13 0,-1 1-7 16,9 2 18-16,-6-1-6 0,8 0-8 0,0-1-6 15,6-1-1-15,4-1-27 0,2 1-16 0,5 2-8 16,7-1-4-16,-1 0-4 0,10-2-6 16,0-2 4-16,10 2-1 15,1-2 1-15,251-10 169 16,-235 12-104-16,6 1 0 0,4-1-31 15,3 1-18-15,106-3 4 0,-98 5-16 0,-2-4-1 16,7 3 14-16,1-3 21 0,2 1 13 16,2 1 4-16,-2-1 2 0,1 0-17 15,3-2-24-15,0 2-6 0,0-1-7 0,0 1-2 16,0 0 1-16,0 1 2 0,-4 1-7 16,6 1 1-16,-6-2 0 0,0 2-1 0,-3 0 0 15,-3 2 2-15,4-1-4 0,-3 2 0 16,-1-1 0-16,-5 1 1 0,7 0 4 0,-8 1-2 0,-9 2 3 15,6-1-5-15,-6 0-1 0,0 0 0 16,-2-1 2-16,-4-1-2 16,-2 1 3-16,161 8 4 0,-171-7 28 15,-5-2 22-15,3 0 9 0,-7 2 8 0,2 0 2 16,-6-2-55-16,0 1-21 0,-4 1 0 16,-8 1 0-1,105 11 0-15,-109-14 0 0,-5 2 0 0,1-1 0 16,-1 1 0-16,-4-2 0 0,1 2 0 0,1-3 0 15,-6-1 0-15,7-1 0 0,-5 0 0 16,-4 0 0-16,0-1 0 0,-4 1 0 16,2-2 0-16,-4 2 0 0,0 0 0 0,-9 0 0 15,3 0 0-15,-9 0 0 0,3 0 0 0,-5 0 0 16,-8 2 0-16,-2-2 0 0,-2 0-134 16,-12 0-183-1,-65-8-2486-15,36 4 1382 0,-17-3 96 16,-87-10-562-16</inkml:trace>
  <inkml:trace contextRef="#ctx0" brushRef="#br0" timeOffset="597.6301">11791 9687 26 0,'-10'-2'309'0,"-5"0"44"0,5 1 30 16,1 1-95-16,-1 1-72 0,0-1-23 0,4 2 5 15,-3-2 15-15,3-2 4 0,0 2-4 16,2 0-14-16,-2 0-14 0,3 0-6 0,-1 2 11 16,0 1 16-16,2 0 26 0,-2 2 19 15,0-2 9-15,4 3-5 16,0 0-11-16,4 4 170 0,0-5-229 16,2 0-18-16,5 0-3 0,1-1-8 15,5 1 9-15,7-2-18 0,1 1 10 0,10-3-16 16,5 1 8-16,3-1-16 0,7 1-11 0,4 0-30 15,6 0-16-15,4-2-30 0,4-4-20 16,87 2 6-16,-76-1-25 16,12 3-2-16,-2 0-2 0,105-3 2 15,-97 0-11-15,-2 3-14 0,7-2-136 0,-5 2-294 16,-8-2-500-16,2-1-300 0,-13-2-122 0,-1-4 73 16,-7-3 262-16,5-3 489 15</inkml:trace>
  <inkml:trace contextRef="#ctx0" brushRef="#br0" timeOffset="16009.3368">1684 4060 186 0,'-8'-13'438'0,"-7"-2"87"0,5 0 103 0,4 4-61 16,-5-2-66-16,5 2 24 0,2 1 4 15,-2-1-33-15,4 0-54 0,-2 3-80 0,-1 0-74 16,5 2-65-16,-2 2-53 0,2 1-42 16,0 0-31-1,2 6-31-15,-2 4-7 0,9 6-23 0,-7 1 1 0,4 6 6 16,4 4 10-16,-1-3-12 0,-1 1-17 16,6 2 39-16,-1-2 20 0,-3 3 7 0,5-3 6 15,-7-3-2-15,2 2-50 0,1-4-21 16,-1 1-18-16,6 15-5 0,-9-18-2 15,-1-1-4-15,-6-2 12 0,8-3-4 16,-8 1 3-16,2-2 1 0,2-2-3 0,-4-2 1 16,2-2 3-16,-2 0-5 0,0-2 9 0,0 0 1 15,0 0 3-15,0 0 0 0,0-4 3 16,0 1-9-16,-2 1 0 0,2-3-2 16,0 0-17-16,0 0-105 0,2 0-167 0,-2-1-270 15,0 0-340-15,4 0-310 0,-4-2-47 16,0 2 103-1,0-8-346-15</inkml:trace>
  <inkml:trace contextRef="#ctx0" brushRef="#br0" timeOffset="16489.3249">1742 3705 287 0,'-21'-17'524'16,"3"1"46"-16,-13 1 19 15,2 3-164-15,-133 1 619 16,125 22-882-16,4 5-22 0,0 7 19 16,0 6-14-16,4 3 22 0,-2 4 73 0,4 5 17 15,0 3-43-15,4 2-24 16,1 5-32-16,5 3-39 0,-4 4-6 0,7 8-5 16,6 3 0-16,-1 3 0 0,9 0-45 0,9 0-37 15,3-5-17 1,64 115-1-16,-36-132-9 0,3-7 2 0,9-5 1 15,0-10-1-15,1-2 4 0,5-5 8 16,-2-9 43-16,0-2 21 0,2-5 49 16,-4-7 30-16,1-4 23 0,3-6-30 15,-8-6 21-15,4-7-28 0,39-47 80 0,-50 28-114 16,-3-4-12-16,-3-5-12 0,-4-8 4 16,-6-6 31-16,-4-5-5 0,-7-3 9 0,-1-2 4 15,-13-1-26-15,-2 0-101 0,-11 0 0 16,-5 2 0-16,-3 5 0 0,-12 4 0 0,-6 3 0 15,2 9 0-15,-7 9 0 0,3 9 0 16,0 12 0 0,-5 9 0-16,-84 8 0 0,89 16 0 0,0 4 0 15,3 3 0-15,-15 23 0 0,30-16 0 16,9 2 0-16,3 5-333 0,9-1-593 0,9 4-444 16,-1 0-201-16,6-3 28 0,3-5 235 15,-7-8 498-15</inkml:trace>
  <inkml:trace contextRef="#ctx0" brushRef="#br0" timeOffset="17528.8836">1229 10861 10 0,'-17'-15'517'15,"-7"-1"80"-15,5-4 34 0,-6 0 15 0,7 4-340 0,-3 1-168 16,0 3-25-16,5 0 36 0,3 2 59 16,-7-14 368-16,13 12-286 15,3 0-56-15,4 0-67 0,0 0-62 0,6-1-55 16,3-1 20-16,1 2 22 0,7-1 5 16,-1 2 10-16,-3-2-1 0,9-1-44 15,-1 2-31-15,2 1-17 0,-3 2-11 0,3 4-1 16,-2 1-4-16,-1 3 0 0,-3 2 6 15,2 3 0-15,-3 4-1 0,3 4-3 16,-7 3-2-16,-1 4 1 0,-1 0 4 0,-8 5-1 16,-2 1 22-16,0 4 69 0,-2 0 32 15,-6 6 15 1,-1 0 7-16,-26 71 76 0,23-71-213 0,1-4-5 16,1 1-4-16,0-4 4 0,4-1 4 15,-1-6 4-15,1-4-2 0,2 0-5 0,4-2-5 16,0-4 2-16,0 0-3 0,0-4 2 15,6-2 0-15,5-1 0 0,-1-3 3 0,4-2-5 16,3-3-7-16,-1-4 7 0,3-1-6 16,6-3 2-16,-6-1 4 0,5-4 8 15,1-1-1 1,0-1 2-16,54-59 7 0,-65 61-17 16,-2 4 2-16,-3-1 6 0,-1 2-1 15,-4 2 4-15,0 2 1 16,-4 2-68-16,-8-2-562 0,-4-1-1139 15,5 5 633 1,1-14-796-16</inkml:trace>
  <inkml:trace contextRef="#ctx0" brushRef="#br0" timeOffset="17970.6097">1384 10273 308 0,'-27'-17'544'0,"-6"0"49"0,-2 0 39 16,-2 5-168-16,-1 5-214 0,-1 6-92 15,-2 2 7-15,-3 6-14 0,3 2-4 0,-7 6 33 16,1 4 13-16,1 6-42 0,-1 3-22 16,3 6 7-16,5 4 14 0,2 2 9 0,4 4 4 15,4-1 0-15,8 3-36 0,5 2-68 16,5 1-38-16,7 1-13 0,8 4 0 16,2 1 104-1,44 124 444-15,-25-122-357 0,2-4-104 0,2-3-55 16,4-3-15-16,4-4-11 0,2-2 0 15,9-5-3-15,-3-5-1 16,7-4-1-16,0-5-3 0,2-5-1 0,4-6 78 0,-3-5 46 16,5-3 14-16,0-6 17 0,-4-3 2 0,2-5-54 15,-2-9 0-15,-4-3 2 0,-1-7-9 16,-1-9 4-16,-2 1-22 0,-9-8-42 0,2-3 17 16,-4-1 20-16,-8-4-2 0,-2-6 18 15,-6-1 38-15,-5-1-16 0,-5-3 11 0,-9 4-105 16,-2-2-22-16,-6 2 0 0,-9 1 0 15,-1-3 0-15,-73-114 0 16,47 124 0-16,3 2 0 0,-6 3 0 16,1 9 0-16,-8 8 0 0,1 8 0 0,-1 11 0 15,0 10 0-15,1 11 0 0,-1 11-747 0,-2 5-605 16,0 5-246-16,-1 0-18 0,-14-3 215 16,1-11 408-16,-6-5 542 0</inkml:trace>
  <inkml:trace contextRef="#ctx0" brushRef="#br0" timeOffset="233744.4321">6941 11341 408 0,'-4'-3'520'0,"2"0"74"15,-6 3-12 1,6 0-129-16,-15 8 624 0,3-3-402 16,11-1-392-16,-1-1-68 15,0 0-62-15,-2 0-54 0,6 1-24 0,-2 0-3 0,2 0 9 16,-4 3 15-16,4-2 12 0,4-1-7 16,-4 0-9-16,0-1-13 15,2-1-15-15,4 3-4 0,-2-3-4 0,3 3-7 0,3-2-1 16,0 0-1-16,3 0-2 0,1 0 15 15,3 2 4-15,3-1 8 0,-1-1 14 16,8 2 1-16,4-2-15 0,-2 0-12 0,4-2-11 16,4 1-22-16,0-4-3 0,3-1-7 0,1 0-2 15,5-1 2-15,1-1 3 0,-1 1 2 16,3-2-2-16,3 1 14 0,-2 1 18 0,-1 2 3 16,1-3 2-16,4 3-2 15,-5 0-9-15,55-1-9 0,-55 3-25 0,5-1-7 16,-4 1 2-16,1 0 0 0,1 0 18 0,2 0 12 15,-4 0 10-15,3 0 6 0,-3-1 2 16,4 1-15-16,-5 0-17 0,9-3-7 16,-4 6-7-16,-4-3-3 0,3 0-2 0,-1 0-1 15,6 0-2-15,-4 0 3 0,-3 0-2 0,9 0 1 16,-6 1 1-16,6 0-2 16,58 1 1-16,-62-1 1 0,4-1-4 0,0 2 2 15,-4-2-1-15,6 2-2 0,0 0-1 0,-2 1 2 16,0-1 2-16,4 1 6 0,-2 1 29 15,0 0 14-15,0 3 2 0,2-3 3 16,-2 1-3-16,2-1-28 0,0-2-13 16,-2 1-7-16,7-3-2 0,-3 6-1 0,0-2 0 0,0-2 0 15,2 1 1-15,1-3-1 0,-1 1-2 16,2 0 0-16,-8 2-2 0,9-6 2 0,-1 6 0 16,-4-3 0-16,4 3 2 0,-3 2 1 15,-3-1 0-15,2 1 0 0,-2 1-1 0,-2-3 1 16,6 3-1-16,-6 0-2 0,-2 0 2 15,9 2-2-15,-7 1 0 0,2-2 1 0,0 0 0 16,-2 1 5-16,4-4-1 16,2 3 1-16,125 6 0 0,-127-8-9 15,2-2 6-15,-6 0-2 0,6 0 0 0,-1 0 1 16,-1-2 3-16,-2 2-2 0,2-1 0 16,-2 4 6-16,-2-1 17 0,2 1 12 0,0 0 4 31,-2-1 2-31,187 9 43 0,-187-13-81 0,-2 2 1 15,4-1-3-15,-4 0-2 0,2 0-2 16,2 0 0-16,0-2 0 0,-4 1 0 0,2 1 0 16,6-2 0-16,-6 0 0 0,2 0 0 0,1 1 0 15,-3-1 0-15,2 0 0 16,62 0 0-16,-66 0 0 0,4-1 0 0,-2-1 0 16,-2 1 0-16,4-1 0 0,0-1 0 15,-2 0 0-15,6 2 0 0,-5-2 0 0,5 1 0 16,-2 1 0-16,0-1 0 0,0 2 0 15,9 0 0-15,-5 0 0 0,2 0 0 16,3-5 0-16,-3 5 0 0,5-4 0 0,-3 1 0 16,3-2 0-16,-1 1 0 0,1-1 0 0,-1 1 0 15,5-3 0-15,-4 4 0 0,-1-3 0 16,5 1 0-16,-5 2 0 0,3 2 0 0,1-4 0 16,1 1 0-16,-2-1 0 0,6 2 0 15,80-2 0-15,-80 2 0 0,2 3 0 16,-9-2 0-16,7 0 0 0,-6-1 0 0,5 2 0 15,-5 0 0-15,8-5 0 16,-2 4 0-16,-3-1 0 0,1-1 0 0,2 3 0 0,0 1 0 16,-1-4 0-16,3 4 0 0,0-3 0 0,0 1 0 15,-2 1 0-15,0-2 0 0,2 1 0 16,-9 1 0-16,3-1 0 0,-1 2 0 0,1 0 0 16,2 0 0-1,-3 0 0-15,84 2 0 0,-86-1 0 0,3 1 0 0,-4-1 0 16,3 1 0-16,-3-2 0 0,3 0 0 15,-3-3 0-15,-1 1 0 0,1 1 0 16,-5-1 0-16,3-1 0 0,-5 0 0 0,-2 2 0 16,1-2 0-16,-3-1 0 0,0 2 0 0,0-1 0 15,-2 1 0-15,0-1 0 0,-4 0 0 0,0 3 0 16,-6-5 0-16,-2 3 0 0,2-1 0 16,-5-1 0-1,-5-2 0-15,134-13 0 0,-152 16 0 16,-7 0 0-16,-2 2 0 0,1-1 0 15,-12 1 0-15,5-1 0 0,-9 1 0 16,2-1 0-16,-4 2 0 0,0 0 0 0,0-1 0 16,0 1 0-16,0-3 0 0,0-1 0 0,0 2 0 15,-6-3 0-15,2 1 0 0,-3-1 0 16,1 1 0-16,-4-2 0 0,-7 2 0 0,3-1 0 16,1 0-875-16,-7-2-791 15,-17-16-1658-15,18 5 2033 0,-2-9 539 16</inkml:trace>
  <inkml:trace contextRef="#ctx0" brushRef="#br0" timeOffset="237391.9624">10540 14417 686 0,'-4'8'958'31,"1"-6"137"-31,6-4 1779 0,7-3-2825 16,2 3-27-16,26-8 0 15,-18 6-4-15,1 3 26 0,2-1 34 0,4-1 29 16,1 3 31-16,3-2 18 0,3 2 0 16,-1-1-6-16,0 2-13 0,4-1-19 0,0 0-13 0,3-1-14 15,3 1-17-15,5-2-8 16,-3 2-2-16,52 2 54 0,-43-2-54 16,-2 0-3-16,59-2 45 15,-51 0-54-15,0 2-11 0,2-2-6 0,7 1-2 16,-7 1-5-16,74-2 35 0,-66 2-27 15,1 2 0-15,-5-2-2 0,2 3 2 0,0-3 4 16,1 2 1-16,-3 0 10 0,0 1 7 16,0 0-8-16,2 0-50 0,3 1 0 0,-5 0 0 15,0 1 0-15,0-2 0 16,3-1 0 0,199 4 0-16,-197-6 0 0,-5 0 0 15,4 0 0-15,135 0 0 16,-139-3 0-16,-4 0 0 0,6-1 0 0,-5-1 0 0,-4 4 0 15,1-3 0-15,0 0 0 0,-6 1 0 16,0 0 0-16,-4-2 0 16,-7 3 0-16,34-3 0 0,-44 3 0 0,-6 1 0 15,-3 1 0-15,-5 1 0 0,-5-1 0 0,-3 0 0 16,-3 0 0-16,-8 0 0 0,0 0 0 16,-2 2 0-16,-4 1 0 0,-9-1 0 15,3 0-166-15,-13-2-379 0,6 0-228 0,-7-2-219 0,-7 0-231 16,-1-3-55-16,-9 1 95 0,-9-2 209 15,1 0 270-15</inkml:trace>
  <inkml:trace contextRef="#ctx0" brushRef="#br0" timeOffset="238039.5604">10523 14454 605 0,'-6'3'867'15,"-2"-2"138"1,6-1 63 0,12 5 556-16,25 0-1530 0,-18-3-51 15,3 1 33-15,3 0 37 0,2 1 36 0,4-1 27 0,2 2-4 16,4 0-7-16,6-1-10 0,-5 2-8 16,11-1-3-16,1-1-11 0,1 1-17 15,7-2-14-15,2 0-17 0,4 0-21 0,4 0-2 16,5 1-3-16,3-3-5 0,3 1 0 15,5-2 6-15,5-2-2 0,6 1 3 0,0 0 8 16,4-1 1-16,5-1-1 0,-3 0-8 0,0 0-1 16,5 0-1-16,-1 0-10 0,1 0-4 15,3 2 7-15,-3-1-1 0,3 1-6 0,-4-1 5 16,-1 2-50-16,1 2 0 0,1-2 0 16,-1 1 0-16,0-2 0 0,1 1 0 0,-3 0 0 15,-2-2 0-15,3 2 0 16,94-3 0-16,-10 2 0 0,-95 1 0 15,-12 0 0-15,6 0 0 0,-9 3 0 0,-5-2 0 16,-3-1 0-16,0 2 0 0,-8-4 0 16,-8 2 0-16,-1 0 0 15,28 0 0-15,-48 2 0 0,-4-1 0 0,-8 1 0 16,-3-1 0-16,-6-1 0 0,-1 0 0 0,-7 0 0 16,-2-1 0-16,-6-1 0 0,-1-1 0 15,-9 2 0-15,-5-4 0 0,-6-2 0 16,-6-1-197-16,-50-9-1577 0,30 8 555 0,-5 2-119 15,-2-2 81-15,-8 0 183 0,-11 2 277 16,0-2 320-16</inkml:trace>
  <inkml:trace contextRef="#ctx0" brushRef="#br0" timeOffset="238616.7889">10469 14563 234 0,'-10'-5'601'0,"8"0"107"16,-6-3 48-16,8 1-131 0,8 1-261 0,-6 0-173 15,8 0-66-15,1 0 6 0,1 1 43 16,5 2 61-16,16 3 380 16,-13 2-295-16,1 1-16 0,-2 1-33 0,8 1-42 15,-1 2-27-15,1 0-35 0,6 2-23 16,9 1-24-16,-3-2-16 0,5-2-17 0,9-1-15 16,1 0-13-16,8-1 3 0,4-1-2 15,5 0-2-15,5-1 10 0,5-2 5 0,2 0 2 16,12 0-1-16,0-2 1 0,6 1 2 0,3-1-3 15,-1-1-1-15,2 2-5 0,3 1 0 16,-3 0 1-16,7 0 0 0,-2 0 8 0,-1 0 0 16,1 1-1-16,2-1-14 0,-3 0-44 15,-3 0-18-15,204 2 0 16,-209-1 0-16,-1-1 0 0,-3 0 0 16,0 0 0-16,-4-1 0 0,-4-1 0 0,-2 1 0 15,4-2 0 1,145-4 0-16,-166 4 0 0,-4 1 0 0,2-1 0 15,-8 3 0-15,-4-4 0 0,-6 4 0 0,-1-3 0 16,-7 1 0-16,-5-1 0 0,-4-1 0 0,-10 1 0 16,-2 1 0-16,-9 0 0 0,-6 1 0 15,2-1 0-15,-8 0 0 0,-8 2 0 16,-2-4 0-16,2 1 0 0,-13-3-450 0,0 0-248 16,-6-1-240-16,-2-1-253 0,-4-4-120 15,-107-13-1800-15,80 17 2657 16</inkml:trace>
  <inkml:trace contextRef="#ctx0" brushRef="#br0" timeOffset="239119.8576">12597 14602 442 0,'7'11'804'0,"5"-8"106"0,9-3 44 0,2-5-192 16,3-1-355 0,45-7-150-16,-24 4-220 15,42-9 9-15,-39 11 22 0,2 3 73 0,-1 3 80 0,7 1 61 16,2 2 38-16,4 1-17 0,-4 2-49 16,2 0-57-16,4-1-49 0,3 1-27 15,-7-2-16-15,8 1-14 0,-4-2-13 0,5-1-8 16,73 4 38-1,-73-1-69-15,73 2 14 0,-73-4-40 0,3-2 1 16,-1 0 3-16,-3-2 6 0,4 2 0 0,-7-1 1 16,3-1 0-16,-8 1-11 0,6-2-1 15,-8 0-2-15,-4 1 12 0,-2 1 3 0,-5-1 9 16,-5 2 4-16,-5 0 4 16,-2 0-5-1,71 2 90-15,-90-1-98 0,-3-1-3 0,-3 2-5 0,-1-2-5 16,-5 1-6-16,2-1-5 0,-8 0 6 15,0 0 7-15,0-1 7 0,0 1 2 0,-4-2 0 16,-2 2-8-16,-5 0-9 0,-3-3-4 16,-3 2-4-16,1-4-2 0,-7 2-1 0,-4 0-1 15,-2 0-4-15,-12-1 1 0,-5 1-2 16,-14 0-5-16,-8-1-15 0,-15 1-103 16,-239-7-2210-16,181-1 894 15,-16 0 1-15,-19-7 180 0,-18-4 379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23:12.866"/>
    </inkml:context>
    <inkml:brush xml:id="br0">
      <inkml:brushProperty name="width" value="0.05292" units="cm"/>
      <inkml:brushProperty name="height" value="0.05292" units="cm"/>
      <inkml:brushProperty name="color" value="#FF0000"/>
    </inkml:brush>
  </inkml:definitions>
  <inkml:trace contextRef="#ctx0" brushRef="#br0">1388 4276 324 0,'-4'-8'553'16,"2"-2"120"-16,-15-13 1510 0,9 17-1551 15,2 1-49-15,4-3-81 0,-6 2-103 0,6 0-95 16,-3 2-74-16,3-1-73 0,-2 2-42 16,4 3-27-16,4 1-14 0,5 3-24 15,7 2 7-15,5 0-3 0,2-2-9 0,12 4-25 16,-6 2 0-16,4 0-5 0,4 2-6 16,0-2-4-16,-4 2 2 0,0-2-2 0,1-2-5 15,-3 3-1-15,-7 1 0 0,3 0-6 0,0-2 4 16,-10 0 0-16,-1-1 6 0,-5-3-3 15,-1-1-3-15,-4 2 8 0,2-4-7 0,-6 0-1 16,-2-1 6 0,0-1 7-16,-16 1-17 0,12-2-72 15,-4-3-111-15,-3-1-155 16,-3-1-220-16,3-1-223 0,-5-3-154 0,3-2-70 0,-3-2 1 16,1-2 146-16,-1-4 201 0,-1 3 203 15</inkml:trace>
  <inkml:trace contextRef="#ctx0" brushRef="#br0" timeOffset="225.8612">1638 4224 56 0,'-10'-15'381'0,"0"-2"101"15,-1-2 90-15,5 2-10 0,0 2-30 16,2 2 13-16,-4-5 627 0,8 13-595 16,0 0-85-16,-5 1-112 0,1 3-115 0,4 2-98 15,0 1-58-15,0 3-26 0,0 3-1 16,0 4 13-16,-2 3 0 0,-2 1-5 16,0 5 9-16,4-3-8 0,-2 2-16 0,-2 2-11 15,2 0-11-15,-2-3-24 16,-1 1-15-16,-1 34 9 0,6-36-23 15,0-2 7-15,4 0-2 0,-2-3-3 16,3-3-7-16,-1 2-13 0,-2-1-63 0,4-4-114 16,-2 1-148-16,-4-3-196 0,4-3-201 0,-4 0-167 15,0-2-97-15,0 0-20 16,-4-9 126-16,4-6 180 0,0-2 208 0</inkml:trace>
  <inkml:trace contextRef="#ctx0" brushRef="#br0" timeOffset="485.7005">1539 4151 455 0,'-8'-35'608'0,"2"3"148"0,-5 7 167 15,1 5-154-15,2 6-65 16,-9-1 537-16,9 13-798 0,2 0-132 0,2 2-102 16,4 2-76-16,-2 3-61 0,2 0-30 15,2 5-21-15,-2 1 15 0,4 4 13 0,2 2 5 16,2 3 2-16,-6-1 12 0,9 2-32 0,-5 1-15 16,4 3-5-16,-4-2-7 15,15 29 1-15,0-2 2 0,-13-25-11 16,0-3 0-16,11 24-3 15,-11-28-2-15,0 2 6 16,1-4-2-16,-1 14 5 0,-4-19 0 0,2 1-8 0,-2-4-41 16,1-1-103-16,-5-1-150 15,0-5-234-15,-9-1-293 0,-1-4-292 0,4-6-71 16,-7-1 66-16,-1-4 199 0,1-2 283 16</inkml:trace>
  <inkml:trace contextRef="#ctx0" brushRef="#br0" timeOffset="691.5721">1308 4384 489 0,'-13'11'737'0,"9"-3"110"16,2-4 55-16,-6-3-240 0,12-1-206 16,0-1-101-16,2-1-24 0,4-5 9 15,3-3-3-15,1 0-46 0,3 0-76 16,2 1-83-16,-3-2-62 0,5 1-30 0,-5 0-19 16,5-2-6-16,-2 0-3 0,-1 1-5 15,-1 0-6-15,1 2-9 0,-1-1-4 0,4 2-3 16,-5 1-2-16,5-3-33 0,-5 1-102 15,1 1-176-15,-5-3-214 0,-1-1-226 0,3-1-196 16,-1-4-59-16,-3-2 104 0,2-2 180 16,-3-2 219-16</inkml:trace>
  <inkml:trace contextRef="#ctx0" brushRef="#br0" timeOffset="1065.3426">1676 3853 193 0,'-21'-15'478'0,"-2"2"50"0,-8 5 47 16,-2 4-99-16,-81 17 470 15,71 2-629-15,-7 3 6 0,1 3-17 0,-1 6-27 16,0 4 0-16,-1 4-11 0,1 2-19 16,5 3-25-16,1 1-27 0,9 2-44 0,10 1-35 15,0-1-37-15,13 6-17 0,6-1-11 16,6 2 0-16,2-1-3 0,12 1-2 16,5-4-6-16,8-1-14 0,10-2-12 0,2-4 37 15,5-4 17-15,3-5 9 0,-1-6 10 0,8-4 8 16,-1-10-13-1,63-3 95-15,-58-14-89 0,-2-3 13 0,-2-5 1 16,-1-4-10-16,-3-5 20 0,0-7 9 0,-7-4 4 16,-6-5 0-16,-4-4 24 0,-2-6 8 0,-8-1-155 15,-2-3-4-15,-9-4 0 16,-5-4 0-16,-10-67 0 16,-13 63 0-16,-28-67 0 0,11 70 0 0,-8 1 0 15,2 6 0-15,-5 9 0 0,3 13 0 0,0 10 0 16,-1 10 0-16,3 14 0 0,2 5 0 15,4 10 0-15,2 5 0 0,8 2-1287 0,12 5-400 16,9-1-47-16,4 1 142 0,7-7 372 16,-1-7 668-16</inkml:trace>
  <inkml:trace contextRef="#ctx0" brushRef="#br0" timeOffset="3827.0443">1289 8733 471 0,'0'-5'762'0,"0"1"81"0,0-1 33 15,0 2-211-15,2 3-349 16,12 8-121-16,-1-1-129 0,3 1 31 0,1 2 20 0,8 1 70 16,-2 1 36-16,3 3-30 0,1-1-37 15,2 4 12-15,2 1-28 16,19 18 121-16,-27-21-135 0,4-1-39 0,-5-1-44 15,3-3-14-15,-2 1-15 0,0-2 1 16,-3-2 3-16,1 0 30 0,-4 1 7 0,-9-6 12 16,6-1 5-16,-8 0-5 0,1-2-30 15,1 0-14 1,0-2-1-16,-4 0-14 0,-4-1-7 16,5 3-5-16,-5-5-49 0,-5-2-85 0,1-4-125 15,-2-4-173-15,4-5-168 0,-8-2-116 16,1-4-34-16,3-2 39 0,-4-5 138 15,2 2 157-15,-3-3 162 0,-3 1 149 16,1 3 130-16,-1 3 92 0,-3 4 73 0,5 8 51 16,-3 0 34-16,7 6 4 0,0 4-5 15,2 2-4-15,4 6 0 0,-7 1 2 0,7 6 14 16,-2 2 26-16,-2 5 21 0,2 7 28 16,2 5-12-16,-2 4-37 0,-1 2-35 15,-1 38 134-15,4-37-253 0,-6-2-17 16,6-2-27-16,-4-1-3 0,-3-2-39 0,3-2-9 15,2-2-13-15,-4-2-12 0,4-3-23 0,-3-2-2 16,3-3 0-16,4 0-4 0,-2-6-7 16,2-1 10-16,2-1-2 0,-2-4-18 15,6-1-6-15,-1-2-45 0,1-4-84 0,0-2-99 16,-2-6-110-16,2-3-151 0,3-8-111 16,-7-4-67-16,-2-7-21 15,4-47-535-15,-4 34 816 0,-4-2 138 0,2-2 134 16,-7 1 121-16,-1 4 102 0,4 2 101 0,0 8 98 15,-5 7 102-15,5 12 76 0,-4 4 22 16,6 9-26-16,-5 6-37 0,5 5-41 16,0 8-46-16,4 9-27 0,0 2-14 15,0 6-23-15,8 3-42 0,-6 1-46 0,9 0-36 16,-5-3-37-16,4-3-24 0,1 0-18 16,-1-2-13-16,0-3-9 0,1-1-8 0,-3-5-8 15,2 0-2-15,1-5-7 0,-5 1 3 16,4-1 1-16,-4-1-2 0,-2-1-9 0,1-3-20 15,-3-1-90-15,-4-3-139 0,-3-1-224 16,-5-3-248-16,0-4-235 0,-3-4-124 0,-7-2 44 16,-1-7 182-16,-4-1 235 0</inkml:trace>
  <inkml:trace contextRef="#ctx0" brushRef="#br0" timeOffset="3979.9514">1237 8901 525 0,'-16'14'662'0,"3"-6"61"0,3 0 28 15,6 1-259-15,8-2-137 0,2-1-22 16,9-3 44-16,-3-1 54 0,11-5-16 15,2-5-56-15,4-4-86 0,2-1-98 0,6-3-77 16,-2-4-45-16,6 3-27 0,-6-2-24 16,-1-3-54-16,3 0-175 0,-6-1-304 15,-2-2-368-15,2-3-201 0,-4-2-44 16,0-4 128-16,-5 1 278 16</inkml:trace>
  <inkml:trace contextRef="#ctx0" brushRef="#br0" timeOffset="4303.7492">1574 8256 54 0,'-35'13'612'0,"-8"1"96"0,-5-3 49 16,1 6 20-16,3 7-372 0,9 6-165 15,2 11-52-15,-2 6 18 0,12 8 43 0,0 8 24 16,3 4-14-16,1 75 162 16,15-72-292-16,8-2-5 0,-2-5-14 31,13-5 14-31,-3-7 15 0,71 60 299 0,-46-87-315 0,2-8 4 0,5-2 8 15,-3-8-29-15,4-6-7 16,-1-6 17-16,-1-5-12 0,-1-5-1 0,1-6 18 16,-8-3 15-16,7-4-15 0,-7-5-1 15,0-2-3-15,-6-5-16 0,-6-2-23 0,1-4-19 0,-11-1-3 16,-7-2-12-16,-2-4-11 0,-8-1-2 0,-6-1-1 16,-9 0-17-16,-4 2-11 15,-8 4-1-15,-76-60-34 16,72 92-30-16,-3 8-156 0,5 10-268 0,-4 12-506 15,4 5-379-15,2 5-126 0,12 2 78 16,5-6 237-16,8-4 493 0</inkml:trace>
  <inkml:trace contextRef="#ctx0" brushRef="#br0" timeOffset="20737.3822">4182 13753 376 0,'-10'-6'462'0,"4"1"52"0,-5 0 6 0,3-2-146 16,0 5-40-16,2-1 20 0,-1 1 30 16,1 0 22-16,-2 2 11 0,2 0-9 0,4 0-33 15,-7 0-35-15,9 0-48 0,-2 0-51 16,-2 0-59-16,4 0-49 0,0 2-34 15,4-2-10-15,-2 2-1 0,7 1 12 0,-3-1 24 16,6 5 7-16,-1 1-7 0,5-1-2 0,1 0-8 16,3 2-23-16,1 2 6 15,22 6 83-15,-24-8-114 0,6-1-6 0,-2 1-28 16,-1-3-11-16,1 0-11 0,2 0-5 16,-2 0 0-16,-3-3 0 0,-1 0-2 0,2-3 0 15,-9 3-1-15,5-3 3 16,-7 1-3-16,0 1 0 0,-6-1 2 15,-1-1-1-15,1 2 3 0,-8 0-3 0,1-1-1 16,-3 1 2-16,-2-2-2 0,2 2-62 0,0-4-108 16,-1 0-157-16,-3-3-200 0,4-2-262 15,-4-4-217-15,3-3-177 0,-3-5 11 0,6-1 137 16,0-3 233-16,4-4 264 0</inkml:trace>
  <inkml:trace contextRef="#ctx0" brushRef="#br0" timeOffset="21005.2163">4379 13508 146 0,'-6'-7'529'0,"-5"-1"104"15,-1 4 87-15,-3-1-15 0,3 2-163 16,2 3-58-16,-1 2-10 0,3 1-15 16,-2 2-28-16,-11 26 564 15,17-16-741-15,-2 3-41 0,3 3-28 16,3 1-9-16,-8 4-27 0,6 1-37 0,-2 0 8 16,0 0-8-16,4-2-24 0,-6 1-10 15,4-2-6-15,-3 1-35 16,1-3-19-16,-2 2-8 0,4 18-3 0,-2-23-7 0,0-2 1 15,4-3 1-15,0 1 0 0,-2-5 3 16,-2-1-4-16,4-2 1 0,0-1 2 16,0-5-2-16,0 3 1 0,0-3-1 0,0 1-20 15,0-4-83-15,0-1-126 16,0-3-173-16,6-21-1140 0,-6 6 450 0,4-3-108 16,0-4 62-16,-4-5 194 0,-4-3 255 15,0-1 265-15</inkml:trace>
  <inkml:trace contextRef="#ctx0" brushRef="#br0" timeOffset="21275.5791">4172 13549 417 0,'-6'-9'594'0,"4"-1"100"0,-7 2 94 16,3 3-192-16,4 1-126 15,-6 6 381-15,8 3-446 0,0 0-15 16,0 4-23-16,4 23 293 0,0-15-398 16,2 6-33-16,0 1-38 0,1 1-44 0,-1 4-34 15,2-4 5-15,3 3-21 0,-5-4-13 16,4-2-5-16,-2 0-14 0,1-2-31 0,-1-2-15 15,2-2-8-15,-2 0-4 0,-1-1-4 0,3-2 2 16,-8-1-1-16,4-1-2 0,-2-1 2 16,1 0 0-16,-3-1 0 0,-2-2 0 0,0-1 2 15,0-2-3-15,0-1 3 0,0-1-73 16,-2-4-135-16,-3-1-175 0,-1-2-247 0,0-7-273 16,-11 0-187-16,3-4-121 15,-3 0 63 1</inkml:trace>
  <inkml:trace contextRef="#ctx0" brushRef="#br0" timeOffset="21477.4556">4009 13859 399 0,'-7'5'580'0,"5"-5"74"0,-2 0 33 16,8-1-196-16,-2-1-76 0,5 0-17 15,3-2 33-15,4-2 53 0,3-3-7 0,-1-3-46 16,5-1-60-16,-2-1-74 0,3 1-73 16,5-2-59-16,-2 0-49 0,-2 3-38 15,-2 1-30-15,39-13 18 0,-48 19-58 16,5 1 0-16,-3 1-1 15,-6 3-1-15,11 0 5 0,-17 3-5 16,2-1-5-16,-2 2-29 0,-2-1-113 0,-2 2-161 16,-4-3-248-16,-2 1-284 15,-3-1-293-15,-14-7-1123 0,11 0 1385 16</inkml:trace>
  <inkml:trace contextRef="#ctx0" brushRef="#br0" timeOffset="21763.0859">3940 13678 98 0,'-16'2'488'0,"1"-4"78"16,5-4 48-16,0 1-16 0,3-4-187 16,5 4-25-16,2 2 11 15,-4 1 15-15,8 5 681 0,2 6-799 16,5 3 3-16,-9 7-4 0,12 4-11 16,-3 6-43-16,-3 5-11 0,2 2-49 0,5 3-22 15,-9 1-51-15,4-2 1 0,1 2-20 16,-3-4-8-16,9 35 65 0,-7-38-101 15,-2-4-22-15,-2-2-9 0,1-5-3 0,-1-4-3 16,0-1 0-16,-2-2-2 0,0-3 2 16,-2-4-3-16,4 1 1 0,-6-6 2 15,5-1 1-15,-1-2 0 0,-2-2-17 0,2-6-94 16,0-3-148-16,-2-7-189 0,-2-6-266 16,-2-5-268-16,-6-11-174 0,2-4-48 0,-7-2 103 15,-1-8 227-15,-9-1 265 16</inkml:trace>
  <inkml:trace contextRef="#ctx0" brushRef="#br0" timeOffset="22131.8586">3862 13605 324 0,'-9'-18'469'0,"1"2"45"31,2 3 40-31,82-52 1350 0,-42 51-1550 16,3-4-39-16,4 0-46 0,0-2-9 16,1-1-36-16,-3 2-65 0,3-1-33 0,-1 0 1 15,-4 1-26 1,73-22 205-16,-83 31-214 0,-3 3-19 0,-5 4 18 15,-2 1-6-15,-3 4 11 0,-4 3 19 16,-3 0 35-16,-5 5-5 16,2 4 28-16,0 4-16 0,-8 57 308 15,4-49-352-15,0 3-22 0,0-1-35 16,0 2-29-16,6 0-9 0,-2 1 0 16,2-2 36-16,1 1 17 0,3-3 11 0,4-2-69 0,-3 2-13 15,1-1 0-15,1 1 0 16,3-5 0-16,-6 1 0 0,7-5 0 0,-3 0 0 15,-3-2 0-15,1-2 0 0,-1 0 0 16,-5 1 0-16,10 8 0 0,-12-12 0 0,-2-1 0 16,3-3 0-16,-5 2 0 0,0-2 0 15,-5-2 0-15,3-2 0 0,-12-6-775 16,6-1-191-16,-13-1-397 0,0-2-97 16,-1-1 97-16,-5 1 217 0,-2 1 352 0</inkml:trace>
  <inkml:trace contextRef="#ctx0" brushRef="#br0" timeOffset="22334.7311">4073 14227 37 0,'-7'16'623'15,"1"-5"141"-15,6-10 64 0,2-1 72 16,29-10 263-16,-4-1-688 0,6-3 11 0,7-6-6 16,3-5-60-16,5-4-87 0,1 1-68 15,1-1-55-15,-1-1-59 0,-1 4-54 0,-2-2-34 16,-3 4-29-16,-6 1-16 0,3 3-13 15,-5 3-1-15,-6 1-1 0,2 3 1 16,-13 4-27-16,3 4-183 0,-9 3-1477 31,-12 2 340-31,-16 0-2321 0,-1-5 3235 0</inkml:trace>
  <inkml:trace contextRef="#ctx0" brushRef="#br0" timeOffset="24241.4005">4122 15233 271 0,'-16'-12'458'16,"-1"-1"77"-16,-12-9 542 0,13 13-669 15,5 2 9 1,1 0-4-16,-11-6 783 0,19 11-853 0,2 0-42 0,-4 1-42 16,4 1-57-16,0-1-40 0,4 1-37 15,-4 0-24-15,0 0-29 0,2 0 2 16,-2 0-10-16,0 1-16 0,7 0 29 0,-3 4 21 15,0 2-4-15,2 1 27 0,0 6 11 16,0 4-20-16,5 0 19 0,-1 4 5 16,-4 2-29-16,27 51 211 15,-18-51-228-15,-3 1-7 16,-1-5-5-16,11 19-14 0,-11-21-52 0,3 2-5 16,-3-4-2-16,-3 1-5 0,2-3 0 0,-4 1 0 15,5-4 0 1,5 15 0-16,-12-22 0 0,0 1 0 0,-1-1 0 15,-3-1 0-15,4 0 0 0,-4-3 0 16,0 0 0-16,0 0 0 0,2 0 0 0,-2-2 0 16,0-2 0-16,4 0-73 0,0-7-193 0,2-2-192 15,-4-4-248-15,7-7-249 16,-9-1-193-16,2-6-104 0,-2-4 74 0,4-5 200 16,-4-3 265-16,0-1 273 0</inkml:trace>
  <inkml:trace contextRef="#ctx0" brushRef="#br0" timeOffset="24625.1643">4219 14958 249 0,'-6'-6'449'0,"0"1"35"0,-8 3 15 0,3 2-206 0,1 2-158 16,4 1-75-16,-5 2-33 0,5-1-3 15,4-1 28-15,-6 2 20 0,8-2 7 16,0-2 5-16,-2 1-11 0,2-2-32 0,2 0-21 16,-2-2-10-16,0 1 14 0,4-1 35 15,0-1 35-15,-4 0 43 0,2 0 42 16,-2 0 20-16,0 2-1 0,0-1-12 0,0 1-33 15,0-1-39-15,-2-1-36 0,2 1-35 0,-8 2-23 16,8 0-11-16,-2 0-4 0,-2 0-3 16,4 2-2-1,-5-2-1-15,10 3-3 0,-5-3 4 0,4 2 3 16,-2-4-6-16,2 2 3 0,0 0 0 16,-2 0 0-16,-2 0 0 0,4 0 0 15,-4 0 3-15,0 0-6 0,0 0 3 16,0 0 0-16,0 0 0 0,0 2 0 0,-4-2 3 15,4 1-1-15,0 1-2 0,-2-2 2 16,2 0-1-16,0 0 0 0,0 0-1 0,-4 0-1 16,4 0 1-16,0 0-1 15,4 1-1-15,-4 1 2 0,2 1-2 0,-2-1-81 16,4 0-139-16,-2 0-192 0,-2-2-231 16,0 0-135-16,9 0 17 0,-7-2 110 0,2 0 182 15</inkml:trace>
  <inkml:trace contextRef="#ctx0" brushRef="#br0" timeOffset="25197.4505">4232 15083 108 0,'-8'-7'410'15,"-3"0"72"-15,-16-19 871 16,21 19-1036 0,-8-18 1461-16,12 22-1487 0,2 6-71 0,0-1-76 15,0 5-17-15,2 4-20 0,2 4 47 16,2 5 27-16,0 2 11 0,5 2-3 15,3 5-4-15,-2 0-39 0,1 2 18 16,5 1 9-16,-9-3-34 0,7 0-13 0,-1-4-23 16,-3 1-53-16,3-5-27 0,-3 2-7 15,3-4-8-15,-5-1-2 0,-2-3-1 0,3 0-2 16,-1-2 2-16,-4-1 0 0,2-3-1 0,-6 0 1 16,5-1 0-16,-7-2 2 0,0 0-1 15,0-2 3-15,0-1-1 0,0-2 4 16,0 1-3-16,-7 0 3 0,5-1-2 0,-2-1-3 0,-2-3-92 15,-2 0-161-15,-15-12-994 16,6 2 151-16,-22-20-1343 16,18 12 1417-16,-1 3 271 0,-3 0 311 15</inkml:trace>
  <inkml:trace contextRef="#ctx0" brushRef="#br0" timeOffset="25415.3151">3996 15337 163 0,'-12'12'495'16,"-3"-3"93"-16,-5 3 619 0,20-9-795 0,4-1-15 0,2-2 19 15,4-4 56-15,7-1 38 0,-1-6-34 16,5-1-60-16,2-6-66 0,4-2-86 0,4-2-79 16,-2-2-55-16,4-2-43 15,-2 2-37-15,-2 2-26 0,31-20 0 16,-33 24-17-16,-5 2-4 0,5 5 1 0,-6-1 4 16,-5 4 4-16,1 4-4 0,-3-1-36 0,-5 0-113 15,-5 5-147-15,-4-3-215 0,-4 6-223 16,-5 1-174-16,-5 4-72 0,2 1-17 15,-5 4 138-15,-8 4 193 0,2 4 193 0</inkml:trace>
  <inkml:trace contextRef="#ctx0" brushRef="#br0" timeOffset="25627.1834">4110 15415 258 0,'-31'43'457'0,"-13"19"558"16,36-39-715-16,0-7-86 0,8-4-7 16,8-4 62-16,0-7 93 0,3-2 99 0,3-4 51 15,5-2-15-15,-3-4-38 0,9-4-59 16,2-2-71-16,-4-2-61 0,6-2-42 15,-2 0-55-15,22-19 41 0,-1 4-141 16,-32 20-58-16,5 5-6 0,-8 2 1 16,3 1 0-16,-1 2 0 0,-3 0-3 0,-2 2-2 15,-4 2-27-15,5-3-115 0,-5 1-155 16,-2 1-249-16,-4-2-295 0,0-2-290 16,-4-3-31-16,4-2 92 0,-2-4 215 0,-6 0 285 15</inkml:trace>
  <inkml:trace contextRef="#ctx0" brushRef="#br0" timeOffset="26402.7048">3909 15136 375 0,'-27'0'502'0,"5"-3"45"16,1-3 50-16,4 3-212 0,1-3 291 15,16 5-325-15,-4 1-27 0,4 0-67 16,0 1-82-16,4 2-42 0,2 5 1 0,4 4 22 15,5 5 79-15,1 6 37 0,-3 7 14 16,7 6 3-16,-1 5-13 0,2 2-77 0,2 2 9 16,-3 0-33-16,1-1-48 15,-2-4-24-15,-1 0-10 0,-1-3-47 0,-1-3-25 16,-3-1-9-16,1-3-4 0,-6-2-1 0,3-5-1 16,-1-2-3-16,-4-2 1 0,5-5-1 0,-5 0 1 15,2-2 1-15,-6-6 1 0,-2 1 3 16,4-2-2-16,-2-4 19 0,2-6-14 15,-4-3-5-15,0-4-92 0,0-5-138 16,-6-4-177-16,0-4-231 0,-8-4-238 0,1-5-112 16,-7-7-37-16,-3-1 45 0,-2-3 169 15,-8-4 216 1,4 2 186-16,-64-91 765 0,68 96 1 16,2 5 61-16,11 4-91 0,-3 6-80 0,13 4-19 15,4 3-20-15,5 3-21 0,3 2-14 16,6 0-3-16,5 1 4 0,8-1-11 0,6 0 40 15,0 0-4-15,9-1-27 0,-1-3 35 16,1 2 13-16,-1-3-47 0,1 1 48 0,-5 0 23 16,2 2-61-16,-4 2-30 0,-8 4-13 15,-2 1-49-15,-4 3-12 0,2 3-7 0,-9 3-2 16,-3 2-1-16,-3 3 7 0,-4 5-2 16,1 1 30-16,-3 3 20 0,0 2 34 15,-2 3-11 1,-2 4-11-16,6 21 55 0,-6-18-138 0,8 2-25 0,-6 2 23 15,5 2 7-15,1-1 3 0,-2 1-1 0,4-2-3 16,1 1-32-16,-3 0-12 0,2-4-7 16,1-1-6-16,3-1 1 0,-1-4-2 15,9 18 0-15,-1-6-1 16,-15-18-3-16,5-2 1 0,-5 1-2 0,2-4-1 16,-6 3 2-16,-2-4 4 0,4-1-2 15,-4 2 1-15,-6 11 13 0,2-11-13 16,-2 1 0-16,-5 2 2 15,1 0-5-15,-46 39 6 0,31-30-5 16,-8 1 1-16,0 1-2 0,-6 0 1 0,-9 4 3 16,-5 0-5-16,1 4 1 0,-6 2-3 15,2-1 0-15,4-4 1 0,3-4 0 0,14-3 1 16,0-4 1-16,12-7 3 0,10-2-3 16,3-5-2-16,6 0-16 0,10 0-187 15,21-14-1520-15,-2-2 362 0,4-7-94 16,8-10 140-16,2-6 368 15,5-10 518-15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26:11.102"/>
    </inkml:context>
    <inkml:brush xml:id="br0">
      <inkml:brushProperty name="width" value="0.05292" units="cm"/>
      <inkml:brushProperty name="height" value="0.05292" units="cm"/>
      <inkml:brushProperty name="color" value="#FF0000"/>
    </inkml:brush>
  </inkml:definitions>
  <inkml:trace contextRef="#ctx0" brushRef="#br0">18669 8547 48 0,'-2'-2'235'0,"-6"0"26"0,2-1-19 0,4 3-90 16,-2 0-27-16,0 0-6 0,4-2 4 16,0-1 11-16,0 1 8 0,0 0 8 15,0-1 2-15,0 3 3 0,0-4 3 0,4 3-4 16,-4-1-18-16,4 0-26 0,-4 2-29 15,0 0-31-15,0 0-22 0,0 0 17 0,2 0 17 16,-2 0 24-16,0 0 19 0,4 0 3 16,-4 0-24-16,0-1-20 0,2 1-28 15,-2-2-14-15,8 2-12 0,-6 0-2 0,3 0-3 16,1 0 0-16,0 0 21 0,2 0 66 16,1 0 32-16,1 2 14 0,0-1 8 15,11 1 46-15,-15-2-161 0,4 0-16 16,1 0-7-16,-5 0-2 0,4 0-1 15,-1 2-2-15,1-2 2 0,4 1 1 0,-1-1-2 16,1 2 3-16,-1 0-2 0,1-2 1 16,-1 0 52-16,-1 0 71 0,7 0 33 15,-3-2 12-15,1 0 10 0,-5 1-50 0,5-1-69 16,-1 0-31-16,1 2-17 0,-3-1-8 16,3-1-2-1,-5 2-4-15,32-1 12 0,-28 1-11 0,-1 0 1 16,1 1 0-16,-3 1 0 0,1-1 0 15,3 1-3-15,-5-2 2 0,5 2 1 0,-1-1-1 16,1 1 4-16,-1 0-2 0,3-2 0 16,-3 0-2-16,-3 3 2 0,3-3-2 15,-1 4-2-15,-3-3 4 0,1 3 3 0,-3-1 50 16,4 1 25-16,-1 1 10 0,-3-1 3 16,3-2-2-16,-3 3-48 0,17 3-16 15,-13-4-23-15,3 1 0 0,-1-2-3 16,1 0-1-16,4 0 0 0,-5-2 1 15,1 0 0-15,1 1-4 0,-1-2 4 16,-1 0-1-16,3 0-3 0,-2 0-1 0,-1 0 3 16,1 0-2-16,1 0 2 0,-1-2-2 15,4 1 4-15,1 0-2 0,-1-2 2 0,2 3 0 16,2-2-1-16,-7 2 2 0,9-1 2 16,-2-1 0-1,0 2 3-15,28-3 9 0,-22 1-10 0,-4 2-1 0,2-2-1 16,2 0-1-16,-4 1-3 0,6-1 1 15,-6 1-1-15,6 1-2 0,-6-2 2 0,6 2-2 16,-6 0 0-16,6 0-1 0,-6-1 2 16,6 1-1-16,-6-2-1 0,6 2 3 0,-4-1-3 15,8-3 1-15,1 3-2 0,-5 0-2 16,4-2 4-16,-2 3-2 0,6-3 2 16,-3 3 2-1,30-3-1-15,2 3-3 0,-37 0 1 0,0 0-1 16,3 1 0-1,-3-1 0-15,62 4 0 0,-60-3-1 0,-2-1 0 16,-4 0-1-16,4 2 2 0,2-2 0 16,-2 1 1-16,0-1-1 0,5 1 0 15,-5-1-1-15,0 1 1 0,2 1 1 0,-4-2 0 16,2 2 1-16,-2-1 1 0,-2 2 0 16,2-1-3-16,-4-1 0 0,6 1 0 0,-6-1 1 15,6 1-2-15,-4-2 1 0,4 1 0 16,-2 0-3-16,2-1 2 0,0 2-1 0,0 1 1 15,0-3 0-15,9 2 2 16,-7-1 0-16,44-1-1 16,-3-3 2-16,-41 2-2 0,7-1 1 15,-7 0 1-15,2 2-1 0,0 0 1 16,0 0 1-16,-1-1 0 0,1 2-2 0,-4-1-2 16,4 2-2-16,0-2 0 0,-1 0 2 0,1 0 0 15,-4 0 1-15,43 3 1 16,-34-1 0-16,-5-2 1 0,-2 0-1 0,2 0 3 15,1 0-3-15,-3 0 2 0,0 0-2 16,-2 0 3-16,-4 1-4 16,35 1-2-16,-35 1 0 0,2-3 1 0,-2 1 4 15,2 0-3-15,-4 1 2 0,2-1 1 16,-4 1-2-16,2-2 3 0,-3 2 46 16,3-2 23-16,0 0 14 0,0 0 3 15,4-4 6 1,48-1-1-16,-53 2-86 0,-1 3-2 0,0-3-2 0,0-2-1 15,-6 3-5-15,5 0 1 0,-7-1-3 16,-5 3-1-16,3-2 1 0,-5 2-2 16,-4 0-3-16,-4 2-1 0,-2 1-5 0,-6 1-116 15,-6 2-289 1,-3-1-475-16,-55-18-2724 0,43-8 2684 0,4-18 463 16</inkml:trace>
  <inkml:trace contextRef="#ctx0" brushRef="#br0" timeOffset="5236.7515">1934 9576 129 0,'0'5'191'0,"-2"-5"-34"16,2 4-30-16,0-1 100 0,0-3-107 0,0 0 12 15,0 0 13-15,0 0 18 16,0 2 17-16,0-2 14 0,0 0 5 0,2 0-8 16,-2 0-28-16,0 0-38 0,0 3-41 0,0-3-34 15,0 0-30-15,0 0-10 0,0 0-8 16,0 0-3-16,0 0-1 0,0 0 1 16,8 0-1-16,-8 0 2 0,3 0 2 15,5 0-1-15,-6 0 0 0,-2 0 1 0,6 0 1 16,-2 0 1-16,0-3 1 0,-2 3 2 15,5 0-2-15,1 0 23 0,-6 0 12 0,4 0 7 16,5 0 0-16,-3 0 0 16,4 3-7-16,-6-3-36 0,1 2 1 0,3-2-4 15,-4 2 0-15,4-1 0 0,-1 1-1 16,-1 0-1-16,0-1 2 0,-2 2-1 0,1-2 0 16,3 2-1-16,-4 0 2 0,0 2-2 15,3-2 1-15,-7 1-1 0,8 1 1 16,-4-1-1-16,1-1 1 0,3 1-1 15,0-1 1-15,1 1-1 0,-1-1-2 16,13 2 3-16,-13-3 0 0,2 1 3 16,-1-1-2-16,5 0 0 15,11 3 1-15,-10-3-1 0,-1-1 0 0,1 3-1 16,-1-3 4-16,3 1 0 0,0 0 63 16,1-1 34-16,1 1 12 15,-2-2 7-15,24 0 56 0,-20 2-147 0,2-2-17 16,-3 0-3-16,5-2-6 0,-4 2 2 15,4-2-2-15,4 2 41 0,-4 0 29 0,2-1 14 16,2 0 4-16,-6 0 0 0,10-1-35 16,-6 1-29-16,4-3-12 0,0 1-7 15,-2 1-2-15,35-6 0 0,-33 4-4 16,0-3-1-16,2 2 2 0,-2-2-2 0,3 1 2 16,-3-1 1-16,4-1 1 15,4 2 31-15,-6-1 42 0,3 2 17 0,-5 0 9 0,8 0 6 16,-6-2-33-16,7 2-41 15,-3-2-18-15,0 2-9 0,3 0-4 0,-3-1 0 16,-2 2-2-16,0 1-3 0,-1-2 2 16,5 1-4-16,-8 0 2 0,2 1 0 15,0-2 0-15,0 0 0 0,7 3 0 0,-7-3 0 16,2 0 0-16,-4 3 0 0,4-3 0 16,-3 2 0-16,3-1 2 0,0 1 1 15,-8 1-2-15,8-1 0 0,-4 1 0 0,0 2 0 16,0-1-2-16,-1 1 2 0,-4 1 0 15,3 1-1 1,58 2-2-16,-62-3 1 0,6 2 0 16,-2-1 0-16,67 5 2 0,-69-4-1 15,4-3 1-15,-2 2 0 0,2 0 0 16,0-1-1-16,0 3 1 0,-2-1 0 0,4-1 1 16,0 1-1-16,-2 2 0 0,0-2 1 15,1 1 1-15,-1 1-1 0,0-1 0 16,0-1-4-16,0 1 0 0,2-2 0 0,-2 1 1 15,2 0 1-15,0 0-2 0,-1 1 2 16,1 1 0-16,0-2 0 16,31 1-1-16,-31-1 2 0,0-3-1 15,1 2 0-15,1 0 2 0,2-1-1 0,-2 1 1 16,5 0-2-16,-3-2 0 0,-2 0 0 16,-2 3-2-16,36-3 1 0,-34 2-1 15,0 0 2-15,-4-1 0 0,4 1-1 16,-3 0 0-16,1-2-1 0,0 1 1 0,0-1 1 15,-2 0 1-15,4 0 1 0,-4 0 0 16,9-1 0 0,-7 1-2-16,112-4 5 0,-114 4-2 15,2 0-4 1,-2 0 2-16,29 2 45 0,6 1 157 0,-39-1-82 16,2-2 4-16,-2 0-45 0,4 0-41 15,0 0-23-15,3 0-10 0,-7 0-3 16,4 0 1-16,0 0-3 0,4 0 1 0,0-2-1 15,-2 2-2-15,3-1-1 16,3 1 2-16,-2-2 3 0,-2 0-3 0,3 2 4 16,-3-3-3-16,2 1 1 0,1 2-1 0,1 0-1 15,-2-3-1-15,5 1 1 16,-5 0 1-16,4-1-2 0,1 1-1 0,-1-1-1 16,1 1 3-16,-1-1 0 0,1-1 0 0,3 1 2 15,-1 1 1-15,-3 0-2 0,1-1 0 16,-1 2 0-16,-2-1 0 0,3 1-1 0,-5-1 0 15,0 0 0-15,5 1 0 16,-3 0-2 0,122-7-2-16,-119 5 3 0,-1 2-1 0,1-1 4 15,-5-1 1-15,0 2-2 0,5 0 0 16,-7-1-1-16,2 1 0 0,-6-3-1 0,5 4 1 16,-1-1 1-16,-4 1-1 0,0 1 1 15,0-1 0-15,0 4 2 0,-2-3 41 16,-2 1 18-16,6-1 8 0,-6-1 6 15,2 0 1-15,2 0-41 0,1 0-20 16,-1 0-7-16,4-1-6 0,-4 1-2 0,4 0-1 16,-4-2 2-16,0 2-4 0,0 0 4 15,1 0 0-15,-3 2-2 0,2-1 0 0,-4-1 2 16,4 2-1-16,0-2 1 0,-2 0-1 16,-2 0 0-16,6 0-1 0,-2-1-1 0,-4 0 0 15,4 1-1-15,4 0-1 0,-4-1 3 16,5-1-2-16,-1 2 0 0,-2-1 4 15,2 1 0-15,5 0-2 0,-9 0 0 0,2 1 2 16,0 2-1-16,-2-1 1 0,0 3 0 16,-4 1-33-16,-2-1-175 0,-4 1-334 15,2-3-369-15,-7-5-168 0,9-3-41 0,6-13 139 16,11-9 317-16</inkml:trace>
  <inkml:trace contextRef="#ctx0" brushRef="#br0" timeOffset="20390.2236">13253 13725 202 0,'-2'-4'262'0,"-2"1"11"0,2 1-96 16,-6 2-71-16,5-3-26 0,3 1 6 15,-6 0 15-15,6 1 16 0,-8-1 13 16,6 1 11-16,2 1 8 0,-8 0 11 0,6 0 3 15,-3 0 6-15,3 0 6 0,2 0 20 16,-4 0 26-16,0 0 35 0,4 0 32 0,0 0 20 16,-2 0-1-16,2 0-14 0,0 0-36 15,0 0-42-15,2 0-46 0,-2 1-46 16,0-1-40-16,4 2-10 0,0-2-9 0,-2 0-3 16,5 1 3-16,1 1 22 0,-6 0-13 15,6 1-10-15,1-1-2 0,-1 3 23 16,-6 0-10-16,4 0-4 0,4 4 1 0,-3-4-5 15,1 0-4-15,2 1-2 16,9 6 58-16,2-2-30 16,-9-6-64-16,-2 0 25 0,1-1 8 15,1 2 7-15,-2-3 1 0,1 1-5 0,-5-1-32 0,4 0-13 16,1-2-6-16,-1 0-4 0,-4 3 0 16,0-3-3-16,5 4-1 0,-5-3-1 15,2 1 0-15,0 0 5 0,1-2 2 0,-3 1-3 16,4-1 4-16,1 0-2 0,-5 0-5 0,4-1 0 15,-2-3 6-15,3 1-2 0,-3-2 5 16,11-4 79-16,-13 6-36 0,4 1 4 16,-2-3-3-16,9-5-11 15,-9 4-33-15,1 1-4 0,-1 1-3 0,0-1-3 16,2 1 0-16,-1 2 0 0,1-2-1 0,0 3 1 16,-3-2 1-1,17 1-2-15,-15 0 1 0,5 2-2 0,-4 0 0 0,1-1-1 16,-3 1 2-16,7 0-2 15,11 3 3-15,-13 0 3 0,1-1-1 0,3 0 0 16,-7 1-2-16,7 0 2 0,-9 0-2 0,9 2 0 16,-7-1 0-16,6-1 3 0,-1 2-3 15,-3 1 3-15,5-1 0 0,-3 0-4 0,3-1 2 16,-5 1-1-16,5-2-1 0,-1 1 2 16,-1-1 1-1,14 1-2-15,2-3 6 0,-15-1-5 0,-3-1 6 16,3-1-6-16,3 0-1 0,-7-1-2 15,1 1-2-15,1-3 4 0,-1 3-3 0,-3-3 3 16,0 2 0-16,-3-2 1 0,3 2-1 0,-4 0 2 16,2-1 4-16,1 1-4 0,1-5 6 15,-4 5-4-15,2 0-1 0,-5-1 0 16,5-1 12-16,-2 3 16 0,-4-1 6 16,2 3 6-16,0 0-4 0,-2-2-13 0,3 0-10 15,-3 1-12-15,6 1-1 0,-6-2-1 0,4 4-2 16,-2-2-1-16,3 0 1 15,1 0 0-15,0 3-1 0,2-1-2 0,-3 2 5 16,1 0-4-16,2 1 1 0,-4-1 1 16,5 2 1-16,-5 2 1 0,4-1-1 0,-1 1 1 15,1-3-2-15,0 2 0 0,1-2 0 16,-1 0 0-16,2 0-2 16,-1 0 1-16,26 3-4 0,-25-6 7 0,3-1-1 15,-3 1 1-15,3-1-1 0,-3-1 0 16,3 0-2-16,1 0 0 0,-8 0 2 0,11-1-2 15,-7-1 2-15,1 1-2 0,-3-2 1 16,5 1 0-16,-3-1-2 16,21-7 8-16,-8 1-1 15,-17 2-3-15,3 2-2 0,-5 2 2 0,4-4 0 16,0 2 0-16,-3 2-2 16,1-2-2-16,0 2 1 0,0-1 2 0,-5 2 1 0,3-1-4 15,4 0 4-15,-2 2-2 0,-1-1-2 0,-1 4 1 16,0-2 0-16,0 1-1 0,5 1 0 15,-3-2 0-15,-2 1 1 0,4 2 1 16,-3 0 1-16,3-1 1 0,-2 0-2 0,0 3 0 16,3 0 1-16,14 10 0 15,-15-10 1-15,-4 2-1 16,4 0-2-16,5 0 2 0,18 9-6 16,-21-12 6-16,-1 2 0 0,3-1 2 15,-1-1-2-15,1-1 1 0,-6 0-1 0,7 0-6 16,-3-1 5-16,5 1 0 0,-7-3-2 0,7 0 4 15,-3 0-1-15,3 0-2 0,-7-3 1 16,3-1 0-16,1 3-2 0,-2-2 8 0,1 2-3 16,-3-4-1-16,5 1 3 0,-5-1-5 15,-2-1-4-15,7 0 4 0,-5 3-1 16,-2-2 0-16,3 0 3 16,14-10 8-16,-19 11-8 0,0-1 1 0,0 5-6 15,-2 0 1-15,2-2 1 0,-1 1-1 16,1 1-1-16,0 0 3 0,0 1 0 0,-2 1-4 15,3 0 4-15,-1 1-1 0,2 1 0 16,2 1 0-16,-3-2 1 0,-1 2 1 0,0 2 0 16,4-2-1-16,-3 0 1 0,3 1-1 15,0-2 3-15,1 2-6 0,-1-1 7 0,-2-1-4 16,11 2 1-16,-11-1-1 0,9-3 0 0,-3 3-1 16,-2 0-3-16,9-3 7 0,-4 1-3 15,3 1 1-15,-1-3 2 0,-2-1-1 16,7 0-2-16,-5 0 1 0,2-1 1 0,-5-3-4 15,5 1 2-15,-5-1 0 16,30-9 2-16,-27 8-2 0,-3-1 3 16,-8 0-3-16,11 0 0 0,-11 0 2 0,7-1-2 15,-3 1 0-15,3-2-2 0,-5 3 2 16,2-2 0-16,-1 2 0 0,-1 0 0 16,0 2 0-16,-1-1-2 0,-1 3 1 0,-2-1-1 15,0 1 0-15,1 1 1 0,-1 1 1 0,2 1 1 16,-6-1 0-16,2 3 2 0,0-1-3 0,3-1 0 15,-1 1 0-15,-2 2-3 0,2-1 2 16,0-1 0-16,1 2 1 0,1-1-2 16,-2 0 1-16,0 0 0 0,5-1 1 0,-5 0 1 15,4 0-1-15,0 0 3 0,1 1-1 0,-3-2-1 16,2 0 1-16,5-2-2 0,-7 0 0 16,7 0 1-16,-3-4 1 0,5 3-2 0,-7-2 0 15,6 0 0-15,-5-1 2 0,3-1-1 16,-1 1-1-16,1 0 3 0,-6-3-3 15,3 2 1-15,-5 1-1 16,4-1 2-16,15-8 61 0,-17 10-15 0,-3 0 6 16,1 2 3-16,-2-1-19 0,2 1-18 0,-2-1-10 15,-2 1-5-15,7 1-4 0,-3 0 1 16,-4 0-2-16,6 1-2 0,-2 1 2 16,0-1 0-16,1 2-1 0,-1 0 1 0,2 0-1 15,-6 0 2-15,9 0-2 0,-5 1 1 0,4 3-2 16,-4-2 1-16,5 3 0 0,-1-1 0 0,0-2 1 15,1 0 1-15,-1 1-1 0,2-1 1 16,-1 2-2-16,1-1 2 0,-1-2 0 16,5 1 1-16,11 3-2 0,-13-4 0 15,3-1 0-15,-5-3-2 0,5 0 1 0,-3 0 1 16,3-2 1-16,0 2-2 0,-1-1 2 16,1-1 1-16,-1-3-2 0,1 1-2 15,3-1 1-15,-3 1 1 0,-5-2-1 0,5 0 1 16,-1 0 1-16,1-1 0 0,0 2 1 0,1-3-1 15,-5-1 0-15,-1 4 2 0,7 0 0 16,-11 0 1-16,8 1-2 0,-5-1-2 0,3 1 0 16,-3 0 1-16,-3 1 2 0,2 3-3 15,-4-2 0-15,5 2 0 0,-5 2-3 0,2-2 2 16,9 4 1-16,-11-1 0 0,0 0 1 16,0 2 2-16,5-2-6 0,-1 2 3 15,-4-1 3-15,9 1-3 0,-5-2-3 0,-2 2 6 16,3 2-6-16,3-2 2 0,-1-3 1 15,1 1 0-15,-2 0 0 0,3 0 0 16,-3-2 0-16,11 2-1 16,4-3 2-16,-13 0 0 0,-1 0 2 0,1-3-3 15,-5 2 0-15,5-4 2 0,-4 1-4 16,3 2 4 0,30-15-1-16,-37 10-1 0,5 2 0 15,-5 0 1-15,2 3-1 0,-6 1 0 0,5-1 0 16,1 0 2-16,-6 1-4 0,2 2 2 0,0-1-2 15,-2 4 0-15,2-3-1 16,-2 1 2-16,13 5 1 0,-13-2 0 0,6 0-1 16,-2-1 0-16,1 2 1 0,-1-2-1 0,8 1 0 15,-3-1 2-15,-3-1 1 0,2 2-1 16,5-1 0-16,-3-1 2 0,3-1-3 16,1-1 2-16,-3 1-2 0,1-1 2 0,-2-1-2 15,1 0 2-15,1 0-2 16,-1 0 0-16,14-3 0 0,-13 0 2 0,-1 0-1 15,1 0 1-15,-6 0-2 0,3 0 0 16,13-1 0-16,-17 2 0 0,3-1 1 16,-8 3-1-16,6-4 0 0,-1 3-1 0,-5-1 2 15,6 1-2-15,-2-3 1 0,-4 3 1 16,2 1-1-16,0 0 0 0,3 1 0 0,-1-1 0 16,0 2-1-16,2-2 1 0,-1 2 0 0,3-1 0 15,-2 1 0-15,2-2-2 0,5 0 2 16,-5 0 0-16,-1 1-1 0,7 3 4 15,-6-2-3-15,7 1 1 16,26-2-1-16,-28-1-1 0,-3 0 1 0,5 2 0 16,-1-4 0-16,1 2 0 0,-1-4-2 15,5 2 1-15,-4-2-1 0,-1 1 2 0,1 2-3 16,-1-1 2-16,1 0-1 0,1 1 2 16,-1-3 0-16,-5 4 2 0,1 0 0 15,5 0 0-15,7 0 1 0,-6 0-3 16,-3 0 2-16,1 0-2 0,-5 2 1 0,5-2 1 15,-3 0 0 1,36 0 2-16,-33 0-2 0,-1 0-2 0,1 0 0 16,-1 0 6-16,1 0 22 0,3 0 15 15,-3 0 2-15,4 0 5 0,-5 0-4 0,3 0-21 16,-3 2-12-16,9-2-7 0,-8 1 0 0,1-1-3 16,-1 2 0-16,-1-4 1 0,3 2 2 15,-2 0 22-15,-1 0 8 0,-3-1-27 0,1-3-9 16,-2 4 0-16,1-3 0 0,1 3 0 15,-1-2 0-15,1 0 0 0,-1 1 0 0,1-1 0 16,3 0 0-16,-7 2 0 0,-2-3 0 16,7 1 0-16,-5 0 0 15,-4 1 0-15,7 1-226 0,-9-4-354 16,0 0-582-16,-4-6-300 0,0-7-74 16,19-43-1019-16,1 13 2004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34:00.854"/>
    </inkml:context>
    <inkml:brush xml:id="br0">
      <inkml:brushProperty name="width" value="0.05292" units="cm"/>
      <inkml:brushProperty name="height" value="0.05292" units="cm"/>
      <inkml:brushProperty name="color" value="#FF0000"/>
    </inkml:brush>
  </inkml:definitions>
  <inkml:trace contextRef="#ctx0" brushRef="#br0">18374 7174 69 0,'0'-1'271'31,"0"-1"23"-31,0 2 370 0,0 2-583 0,0-2-11 16,2 1-2-16,-2 3 22 0,8 0 4 0,-6 2 0 16,4 1 1-16,-2 1-11 0,3-1-41 15,-3 1 24-15,-2-1 12 0,6-1 8 16,-6 1 3 0,-2 1-3-16,6 6-17 15,3 8-42-15,-7-14 13 0,-2 1 26 0,0-2 14 16,0 0 5-16,0 0 4 15,0 4 6-15,0-10-87 0,0 0 23 16,0 1 38-16,0-2 48 0,0-2 61 16,0 1 30-16,-2 0-9 0,2-5-32 15,-4 1-46-15,-7-16-26 0,9 7-81 16,2-1-7-16,-8-2-5 0,8-2 0 16,-2 0-2-16,2-1-1 0,0-1 0 0,0 0 0 15,2 2-1-15,-2 0 1 0,0 0 0 0,4 4 1 31,0 2 0-31,19-23-5 16,-13 35 3-16,-4-2-2 0,1 3 3 0,7 3-3 16,-8-2 2-16,5 4 0 0,-1-2 0 15,-2 5 1-15,3-2 0 0,-1 0 0 16,-4 0 0-16,2 2-1 0,-1-3 0 0,-5 2-2 16,6 0 1-16,-8-1-1 0,0 2 3 15,0-2-1-15,0-2 0 0,0 1 1 0,-4-1-2 16,0 1 2-16,4-4 0 0,0 1 2 15,-2-1-1-15,2-1 0 0,2 0 2 16,-2 0-1-16,0 0 1 0,8 0-1 0,-6-1 0 16,4-1 0-16,5 1 0 0,-3 1-2 15,0 0 0-15,0 0 0 16,-1 1-2-16,3 8-1 0,-4-1 1 0,0-1 0 16,-1 2-1-16,-3 0 2 0,6 2-1 15,-6-1 2-15,2-1 2 0,-4 0-1 16,0-1 2-16,0 0 0 0,-6 1 1 0,2 1 1 15,-2-1 0-15,-3-1 0 0,1 0 0 16,-6 0-2-16,1-1-1 0,3-1-1 16,-5 0 2-16,7 0-3 0,-2-4-3 0,3 3-3 15,-3-2-97 1,0-3-223-16,-27-14-1968 0,20 0 1508 16,-4-4 207-16</inkml:trace>
  <inkml:trace contextRef="#ctx0" brushRef="#br0" timeOffset="1605.8807">13667 7038 156 0,'-7'0'177'15,"5"-1"-29"-15,-2-1-21 0,0 0-18 16,2 1-10-16,-2-6 95 16,0 5-102-16,2-5 94 0,-2 4-100 15,4 1 0-15,-2 0 6 0,2-1-2 16,0 0 7-16,-5 2 2 0,5 1-16 0,-4-2-19 16,4 2-10-16,0 0-25 0,0 0-16 15,0 0-9-15,0 2-1 16,0-1-2-16,4 2-1 0,1 0 0 0,-3 1-1 0,2 3 2 15,-2-3-1-15,2 3 0 16,0 0 0-16,-2-3 0 0,2 4 1 0,0-2-1 0,-2 1 1 16,3-2 2-16,-3 2 0 0,6 1 1 15,-6-1 3-15,2 1-4 16,-2 1 3-16,9 9 3 0,-7-9-4 0,0 1 0 16,-2 0 0-16,2 2 55 0,-4 3 31 15,0-1 12-15,0 3 9 0,0-1 0 0,-4-1-54 16,2 0-31-16,-2 0-12 0,0-3-9 15,2 0-2-15,-3-1 0 16,-5 4 1-16,10-10-1 0,-2 5 38 16,-2-8 46-16,0-2 59 0,4 0 60 15,0 0 30-15,-2-4-21 0,-3 0-45 16,5-4-57-16,-2-3-60 0,-2 0-28 0,0-3-15 16,2-4-5-16,-6 1-2 15,6-5-3-15,-2 0-1 0,4 0 0 0,0-4 0 16,0 2-1-16,0 0 0 0,6 1 1 0,-2 4 0 15,2 1-2-15,2 3 2 0,1 1-1 16,1 3 1-16,5 4 0 0,1 0-2 0,-4 2 0 16,3 2 1-16,1 2 0 15,-5 2-2-15,14 7 2 0,-15 1-1 16,4 1 1-16,-3 3 1 0,-5 1 1 0,4 0-1 16,-3 1 2-16,-1-1-2 15,4 15 0-15,-4-3 1 0,-6-13-1 16,4-3 1-16,-4 14 1 15,0-16-1-15,0 3 0 0,0-1-3 0,0 2-2 16,0-2-28-16,0-1-102 0,0-1-132 16,0-1-142-16,-6-5-133 0,2-2-156 15,-2-2 20-15,-2-1 96 0,-1-6 127 16</inkml:trace>
  <inkml:trace contextRef="#ctx0" brushRef="#br0" timeOffset="1762.7822">13677 7161 83 0,'-10'2'273'0,"3"-2"31"15,5 0-13-15,2 2-86 0,2-2-13 16,5 0-14-16,3-2 3 0,7 0-5 0,-1-3-37 16,5-1-37-16,2 0-42 0,1 0-29 0,3 3-16 15,-4 2-8-15,4 2-5 0,-4 4-12 16,-3 1-118-16,-1 0-211 0,-3 0-97 16,1-5-43-16,-3-4-11 0</inkml:trace>
  <inkml:trace contextRef="#ctx0" brushRef="#br0" timeOffset="3938.8776">16713 6976 127 0,'0'0'156'0,"0"0"-16"0,0 0 2 15,0 0 10-15,-4-1 1 0,4-1-13 16,0-1 93-16,0 0-137 0,0 1-3 16,0 0 9-16,-4-1-3 0,4 0-4 15,0 2-11-15,0-2-14 0,-2 3-21 16,2-3-14-16,-4 2-10 0,4 1-8 0,0 0-4 15,-3 0-3-15,3 0-2 0,-8 1-1 16,6-1 4-16,-2 3 9 0,2-3 12 16,-6 0 5-16,6 0 4 0,-7 3 1 0,3-3 6 15,4 0 4-15,-6 0 0 0,6-3 0 16,-9 3-1-16,5 0-18 0,-2-3-14 0,0 2-7 16,-1 1-2-16,1-1-3 0,-2 1-2 15,-5-2-1-15,5 2 2 0,2-1 0 16,-3 1 4-16,-3-2 0 15,6 0 1-15,-19 1 45 0,0-3 74 16,12 4-56-16,3-2-2 0,-5-1-28 0,3 0-23 16,-3 0-9-16,5 0-7 0,-9 0-3 15,5 2 0-15,-5-2-2 0,-2 1 1 16,1 1-1-16,-5-2 2 0,0 1-1 16,-4 1 0-1,-54-1-2-15,54 2 0 0,2-1 2 0,-6 1-1 16,6 0 0-16,-4 0 0 15,0 0-1-15,-36 3 1 0,36-2 0 0,4 1 0 16,-4-1 0-16,2 1-2 0,-2-1 2 0,-4 1-1 16,4-1 1-16,-4 1 1 0,-3-1-1 15,1 1 2-15,-4-2-2 0,1 1 1 16,-1-1-1-16,4 2 0 0,-1-2 0 16,-3 0-1-16,-1 0 1 0,1 0 0 0,2 0 0 15,-3-2-2-15,9 1 2 0,-6-1 0 16,8-1 0-16,-1 2 2 0,1-2 0 15,4 1 1-15,-6-1 2 0,-25 0 104 16,33 0-7-16,-2 2 11 0,-2-1 2 16,7-1-18-16,-28-2-32 0,25 5-55 15,4-2-4-15,-4-1-4 0,5 0-1 16,-1 1 0-16,-8 0 0 16,4-2-1-16,-27 0 0 0,29-1 2 0,1 1-2 15,-3 4 0-15,4-2-2 0,0-1 4 0,0 3-2 16,3-2 0-16,-1 2 0 0,0 0 0 15,5 0 0-15,-1 0 0 0,1-1 0 0,-1 1 0 16,1 0 0-16,5 1-2 0,-1-1 1 16,-3 2 0-1,-1 0-1-15,8-2 2 0,-1 1 0 16,7-1 1-16,-14 0 0 16,16 0-1-16,0 0 1 0,0 0 0 15,0-1 1-15,2 1-2 0,4 0-2 16,2 1 0-16,3 1-9 0,-3 2-113 0,2 1-199 15,1-1-259-15,-1 0-120 0,0-2-45 16,1-4 90-16,-5-1 186 0</inkml:trace>
  <inkml:trace contextRef="#ctx0" brushRef="#br0" timeOffset="4396.1154">14182 6757 102 0,'6'-4'240'0,"0"-4"31"0,0 3-56 0,-2 0-43 15,1 2-11-15,-3-1-17 16,-2 1-17-16,0 2 1 0,0-3 77 0,0 4-128 16,-2-2 12-16,-3 0-7 0,1 2 16 15,2 0 36-15,-4-1 11 0,2-1-17 16,0 0-15-16,-2 0-29 0,-1 1-39 0,3 1-24 15,-6 0-12-15,4 0-5 0,-5 1-3 16,5 1-1-16,-4 3 0 0,-3 0 0 0,3 2-1 16,0-3 2-16,-1 2-2 0,5 1 1 15,0-2 0-15,0-1 0 0,2 1-2 16,-1-1 1-16,-1 1 1 0,6-1 0 0,-2 1 0 16,-2 1 0-16,0-3 0 0,2 2 0 0,2 0 1 15,0 2 1-15,0-2-1 0,0 2 3 16,2 1 0-16,6 0 65 0,0 1 25 15,3 1 15-15,16 10 121 16,-11-10-177-16,1 0-26 0,3 0-14 0,1 0-5 16,-2 1-1-16,-3-3-4 0,1 1 0 15,1 1-1-15,-1-1-1 0,-9 1 0 0,3 1-1 16,3 2 0-16,-4-2-10 0,-3 0-130 16,-5 0-268-16,6 0-188 15,0-4-796-15,0-9 794 0</inkml:trace>
  <inkml:trace contextRef="#ctx0" brushRef="#br0" timeOffset="16321.8364">14037 6870 94 0,'-2'0'360'16,"-4"-2"55"-16,-5 0 353 0,11 1-540 0,0 1-47 16,-4 0-17-16,4 0 11 0,0-2 9 15,0 2-2-15,0 0-11 0,0 0-28 0,0 0-17 16,0 0-8-16,-4 0 7 0,4 0 23 15,0 2 21-15,0-1 10 0,0-1-11 0,0 0-32 16,-2 0-35-16,2 2-33 0,-4-2-32 16,4 0 14-16,0 0 15 0,0 0 7 15,0 2 2 1,-2-1 73-16,2-1-136 0,0 0-4 0,2 2-5 16,-2-2 0-16,0 0 0 0,0 0 0 15,4 1 18-15,-2-1 15 0,2 0 3 0,0 0 3 16,-2 1 1-16,-2 2-18 0,9-3-15 15,-9 2 0-15,6 0-5 0,-4-1-3 16,2 1 2-16,0 0 1 0,-2-1-4 0,4 1 4 16,5 0-1-16,-3 1 1 0,0-3 1 0,3 3 42 15,3-1 21-15,-1 1 12 0,3-2 6 16,-1 1 0-16,1-2-40 0,1 1-22 16,1-1-11-16,17 2-1 0,-18-2-9 15,2 0-3-15,-3 0 1 0,5-2 0 16,-1 1 1-16,-1-2-2 15,6 1 3-15,-2 1-2 0,-1 1-2 0,3-2 1 0,-6 2 1 16,4 0-1-16,1 0-1 0,-1 2 1 16,0 1-2-16,2-2 4 0,-3 1-2 0,1-1 2 15,4-1 0-15,-4 0-2 16,4 0 0-16,-2 0 0 0,-1 0-1 16,1 0 1-16,-6-1 1 0,6 1 2 0,18-3 2 15,-20 3 0-15,-3-2-5 0,-1 1 3 16,6-1-3-16,-6 2 0 0,1-1 0 15,1 1 0-15,-2-2 0 0,5 2 2 0,-5-3-2 16,-3 3 3-16,5 3 1 0,-4-3-3 16,-1 0 1-16,1 3-2 0,-1-1 2 15,1-1-2-15,-1 1 2 0,5-2 0 16,0 0-1-16,-5-2 0 0,3 1 2 0,6 1-3 16,-7 0 0-16,7-2 0 0,-6 2 1 0,2 0 3 15,1 0 60-15,3 0 31 0,-6-1 14 16,8 1 5-16,-3 0 1 0,-5 1-59 15,4 1-31-15,2-1-12 0,1 1-5 0,-7-1-6 16,8 1 0-16,-2-1 2 0,-2 1-3 16,3-2 1-16,1 1 0 0,0-1-1 0,-2 0 1 15,2-1-2-15,4 1 1 0,-2 0 2 16,-2-3 0 0,4 3-2-16,-4-2 0 0,-5 2 1 0,1 0-4 0,2 0-2 15,-6 2 3-15,3-1-1 0,-1 1 1 0,0 1 4 16,-1-2-1-16,-1 1 3 0,-2-1-4 15,7 1 3-15,-5-2-4 0,2 3 3 0,-1-2-3 16,-1 1 0-16,6-1 1 0,-9-1 0 16,3 2 1-16,2-2-4 0,-1 0 2 15,-3 0 2-15,-1 1-1 0,-3-1-2 16,3 0 1-16,1 1 2 0,-3 1-2 0,3 1 0 16,-5-1 5-16,5-2-3 0,-1 0 1 0,1 0 0 15,2 0-1-15,-3 0 0 0,-4 0-4 16,1 0 2-16,-3 0 0 0,5 0-2 15,-5-2 4-15,-4 2 0 0,5 0-2 0,-9 0 4 16,6 2-4-16,0-2 2 16,-8 2-1-16,8 0 2 0,-5-1-2 0,-3-1 1 15,6 0-4-15,-2 0 4 16,2-3-2-16,-2 1-2 0,-2 2 2 16,2-2-3-16,1 4 0 0,-3-4 2 0,2 2-1 15,0-1-4-15,-2-1 0 0,2-1-3 16,-4 2-12-16,2 1-60 0,-2-2-143 15,0 1-273-15,-2-4-381 0,-4 2-231 0,-2-3-45 16,-3 0 96-16,5 0 254 0,-4-2 371 16</inkml:trace>
  <inkml:trace contextRef="#ctx0" brushRef="#br0" timeOffset="17344.8728">16659 6813 362 0,'0'-6'526'0,"0"2"53"0,-4-6 393 31,4 8-725-31,-2 1 523 0,2 1-468 0,0 0-25 16,-4 0-63-16,4 1-83 0,-4 1-67 0,4 1 10 16,0 1 10-16,4 1 5 0,0 0 2 15,-4 0 1-15,6 2-42 0,-4-1-23 16,9 1 58-16,-3 1 27 16,0 1 11-16,17 9 133 0,-13-10-197 0,3 2-26 15,1-3-16-15,1 2 29 0,0 0 27 0,-1-1 13 16,1-1 6-16,3 1 1 0,-3-3-30 15,1 4-30-15,-1 1-17 0,0-3-10 16,3 1-2-16,-3 1-2 0,-1-3-2 16,11 4 7-16,-12-6-4 0,-9 1 1 15,4-3 3-15,-8-2 51 0,2 2 24 16,-1 0 19-16,-3-2 35 0,0 0 29 0,0 0-35 16,-3 0-23-16,-1 0-14 0,2-2-37 15,-6 2-25-15,2 2-17 0,0-1-6 0,-1 3-2 16,-1-3-6-16,0 3-2 0,-3 2 2 0,1 1 1 15,0 2 0-15,-3 3 3 0,-3 0 2 16,1 3-3-16,-1 2 0 0,-5 0-1 16,3 3-3-16,1-1 1 0,-8 4 1 0,7-2-3 15,-3 0 0-15,0-2 2 0,3 1-3 0,1-5 2 16,0 1 0-16,3-2-1 0,2-1 0 16,-3-2 1-16,5-3 1 0,4 0 0 0,-5-3 0 15,9-1 1-15,-6-1 1 0,6 0-2 0,-2 0 3 16,2-1 0-16,2 1 1 0,0-3-3 15,0 0 2-15,0 0-2 0,0 0-2 0,0 0-2 16,0 0 3-16,0 0-2 0,0 0 2 16,0 0 0-16,0 0 0 0,0 0-2 0,0 0 2 15,0-3 0 1,0 0 6-16,0 3-4 0,0 0 0 0,-5-2-1 16,5 1 1-16,0-1-3 0,0 0 1 15,0 1 1-15,0 0-1 0,0-1 0 0,0 1 3 16,0 1-3-16,0-3 1 0,0 1-2 15,0 2 1-15,0-1-2 0,0 2 2 0,0-1-1 16,0 0 1-16,0 0-2 0,0-1 1 16,0 1-2-16,0 0 2 0,0 1-2 0,0-1-1 15,0 0 2-15,0 0 1 0,0 0 1 0,0 0 1 16,0 0 1-16,0 0-1 0,0 0 1 16,0-1-4-16,0 1 1 0,0 0-1 0,0 0 2 15,0 0 0-15,0 0 0 0,0 0 2 16,0 0-2-16,0 0-2 0,0 0 2 0,0 1-2 15,0 1 0-15,0-2 4 0,0 0-2 16,0-2 1-16,0 1 0 0,0 1 2 0,0-2-4 16,0 4-1-16,0-1 2 0,0-1 0 0,0 0 0 15,0 0 0-15,0 0 3 16,0 0-3-16,0-1 0 0,0 1 0 16,5 0-1-16,-5-2-1 0,0 2 2 0,0 0 0 15,0 0-2-15,2 0 2 0,-2-3-2 0,4 3-1 16,-2-2 0-16,2 0-4 0,0 0-3 15,-2 1-3-15,2-2-17 0,3-1-91 16,-1-3-136-16,4-10-950 0,-6 7 135 16,-2-2-125-16,2 0 42 0,1-1 167 15,-5 1 260-15</inkml:trace>
  <inkml:trace contextRef="#ctx0" brushRef="#br0" timeOffset="19100.4128">16903 6929 100 0,'0'0'183'0,"0"0"0"0,2 0-59 0,3 0-20 15,-5 2 0-15,0-2 10 0,0 2 3 16,2-1-6-16,-2 1-8 0,0-2-10 16,0 2 1-16,0 0 0 0,0-1 4 15,0 1 3-15,0 0 8 0,0-1 8 0,0 1-4 16,0-1-17-16,0-1-13 0,0 1 11 15,0 2-8-15,4-3-8 0,-4 3-3 16,4-2-5-16,-4 2-37 0,2 0-16 16,4-1-11-16,-6 0-2 0,8 1-1 0,-6-3 0 15,3 2 25-15,-1-1 39 0,2 1 20 0,-4-2 10 16,-2 0 30-16,4 1-8 0,0-1-9 16,-4 0 18-16,0-1 18 0,0 1 1 15,0 0 0-15,0 0-16 0,-4 1-31 0,0-1-25 16,4 2-31-16,-2-2-20 0,-2 0-13 15,2 1-3-15,-7 1-2 0,7-1 34 0,-6 2 20 16,6-1 7-16,-2 1 3 0,2-2 4 16,-6 1-37-16,6-1-17 0,2 1-8 15,-7-2 33 1,-1 1 120-16,6-1-68 0,-6-1 0 0,1 1-34 0,1 1-32 16,-4 1-16-16,4-2-6 0,0 0-6 15,-9-2 3 1,-8 1 97-16,-6 1 56 0,11 0-78 15,-1-2-34-15,-24-1-17 0,20 0-24 16,-4 0 0-16,0 2-3 0,-6-2 1 0,-2 1-1 16,6-1 0-16,-4 2-1 0,0-2 0 15,0 1 1-15,2-1-1 0,-2 1-1 16,2 0 3-16,-3-1-3 0,6 0 0 0,-3 2 0 16,2-2 5-16,-5-2-3 0,3 2 3 15,2-1 0-15,3 1 1 0,-1 1-1 0,0 2 2 16,4-2 43-16,-4 2 18 15,2-1 9-15,3-1 3 0,1-1 1 0,-2 3-45 16,5-1-20-16,-7 1-7 0,2 0-4 0,0-3-5 16,-2 3 0-16,7-2 1 0,-7 1-1 15,6 1 0-15,-1 0 2 0,-1 0 1 0,4-2-4 16,1 1 3-16,-1 1-1 0,5 0-2 31,-5 0 2-31,-53 1 4 0,49 1-6 16,1-2 3-16,1 1-2 15,-28 1 4-15,24-1 3 0,0 1-3 0,-4-1-3 16,2 2 4-16,1 2-1 0,-3-3-5 0,0 3 1 16,2-2 3-16,2-1-3 0,-4 0 3 15,9 4-2-15,-7-5-2 0,6 4 0 16,-6-2-1-16,3-1 2 0,-1 1 0 0,2 0 4 16,1 0-4-16,-24 2 1 15,21-2-2-15,3-2 0 0,-3 1 2 0,0-1-4 16,1 2 2-16,-3-1 0 0,2 1 2 15,0-2-2-15,-2 1 0 0,1-2 1 16,-1-2 2-16,2 2-2 0,0-1 2 16,-2 1 1-16,-20-3 2 0,22 1-5 15,-2-1-3-15,7 0 2 0,-7 2 1 0,6-2 4 16,-5 0-4-16,5 1 1 0,-6 1 0 16,6 1-2-16,-1-2-2 0,-1 1 4 0,2-1-2 15,-5-1 0-15,5 1 0 16,-24 0 4-1,-1 2-3-15,1 2-2 0,20-2 1 16,2 0-4-16,1 0 4 0,-3 0 0 0,2 0 0 16,5 2 0-16,-5-4 0 0,4 2 3 15,1 0-1-15,8 0 1 0,-3 0-2 0,-3-2 3 16,8 2-3-16,-1 0-4 0,3-1 1 16,2 1 6-16,-2 0-3 0,0 0 1 15,4-2 4-15,0 2-4 0,0 0-4 0,0 0-4 16,0-2-1-16,0 2 1 0,4-1-4 15,0 1-1-15,2 0 1 0,1 0-8 0,3-1-48 16,2-2-107-16,3-1-173 0,-5 0-224 16,3-3-263-16,-1 0-204 0,7-3-11 15,-3-1 125-15,1-4 202 0,-1 0 259 0</inkml:trace>
  <inkml:trace contextRef="#ctx0" brushRef="#br0" timeOffset="19627.6708">14302 6650 26 0,'0'-4'299'0,"2"-1"43"0,2 0 31 16,-4 2-96-16,4-2-63 0,-4 3-17 15,2 1 11-15,-2 0 234 0,0 1-234 16,0 0-20-16,0 0-25 0,0 1-6 15,-2 0 11-15,2 2 8 0,-8 1-9 0,6-1-18 16,-5 2-2-16,-1 2-11 0,2-2-19 16,-4-1-11-16,-1 4-5 0,-1 2-33 15,-5 0-34-15,-20 20 39 16,16-15 29-16,-1 3 22 0,-1 0 8 0,0 0 6 16,-2 1-44-16,-2 0-49 0,9 0-23 15,-7-1-12-15,8-2-7 16,1-1 2-16,-7 10 8 0,13-16 32 15,-1 5 82-15,5-2 7 0,4-5-106 16,2-2-15-16,2-2-7 0,2 2-3 16,-2 1 0-16,7 0 22 0,-1 0 21 15,2 0 11-15,7 0 6 0,-3 2-1 16,3-1-15-16,-1 2-22 0,5 0-9 0,-4 3-2 16,1-1 40-16,7 4 17 0,-6 0 14 0,1-1-2 15,3 1-3-15,-2 1-34 0,2-1-22 16,-3 0-11-16,1-2-7 0,-2-2 0 15,1-1-2-15,-3-2 0 0,3-1 0 0,-7-1 1 16,1-1-2-16,-5-1-3 0,5-1-3 16,-4-3 3-16,-3 1-5 0,-1-2-5 15,0 0-17-15,2-4-144 0,-8-2-366 0,0-7-443 16,2-5-197-16,-2-10-70 0,0-7 99 16</inkml:trace>
  <inkml:trace contextRef="#ctx0" brushRef="#br0" timeOffset="402995.7606">20254 6740 402 0,'6'-8'751'15,"4"-3"145"-15,-4-6 103 0,3 1-123 16,-7 3-271-16,-2 1-164 0,0 4-114 16,-2 1-84-16,-7 2-67 0,1 2-57 0,-8 1-43 15,-5 5-8-15,-2 5-7 0,-4 1-6 16,-4 5 0-1,2 2 22-15,-41 38 113 0,56-40-133 0,5-1-23 16,9-1-16-16,2 2-6 0,5-4-4 0,7 2-1 16,-2-3-4-16,5-3 3 0,-1 0-5 15,5 2 2-15,0-1-1 0,-5 3 5 0,3 1 33 16,0 0 19-16,-3-1 9 0,1 2 5 16,-1-1-1-16,-5-1-35 0,-3 0-18 0,0 1-8 15,-8 2-3-15,-4 0-3 0,-2 2-3 16,-11 1 1-16,1 1 0 0,-9 0-1 15,6-3 1-15,-6 0-1 0,3-3-2 0,1 1-4 16,4-3-5-16,5-1-3 16,6-3-5-16,-4-1-73 0,12-4-113 0,2-4-195 15,0-3-284-15,6-4-347 0,3-5-174 16,-1 0 31-16,9-5 158 16,-1 0 265-16</inkml:trace>
  <inkml:trace contextRef="#ctx0" brushRef="#br0" timeOffset="403503.7064">20454 6817 283 0,'-6'0'483'0,"-4"-2"44"0,4 2 43 31,1-2-171-31,1 1 580 0,4 1-562 0,0 0 25 16,0 0-13-16,0 0-47 0,0 1-62 0,4 1-48 15,1 3-38-15,-5 3-9 0,2-1-13 16,-2 4-5-16,4 2-21 0,-4 2-30 15,2 3-43-15,-2 3-30 0,8 23-10 16,-6-20-58-16,6-2-6 0,-1 3-2 16,-5-3-2-16,6 0 0 0,-2 1-3 0,-4-3 2 15,7 2-4-15,-7-3-1 0,6-1-2 16,-2 11-2-16,-6-19 2 0,2-1 0 16,-2-2 2-16,0-2 0 0,-2-3 2 0,2-4 3 15,-4-3 1-15,2 0-2 0,-6-6 1 16,6-4-5-16,-3-1-3 0,-1-5 1 0,2-5-2 15,2-2 1-15,-8-44-5 16,5 33 5-16,5-1 2 0,0 0-1 0,0 2 1 16,5 6 2-16,-3 6-2 0,6 2 2 15,-2 7 0 1,15-5 0-16,24 18 4 0,-28 10 1 16,4 3-1-16,-5 2 1 15,1 1 0-15,12 17 4 0,-21-13-7 0,-8 2-1 0,-4 3 3 16,-7 1-5-16,-1-1-2 0,-13-1 3 15,7 2-1-15,-32 14-6 16,23-21 3-16,2-2-1 0,7-2-1 0,-7-4-4 16,8-4 0-16,-8-3-74 0,15-5-108 15,6-2-165-15,4-5-242 0,4-5-285 16,-2-2-257-16,13-6-17 0,-5-2 105 0,9-3 214 16,5 0 280-16</inkml:trace>
  <inkml:trace contextRef="#ctx0" brushRef="#br0" timeOffset="403739.5602">20742 6558 417 0,'6'-15'776'0,"0"-2"155"0,-2 1 111 16,-4 2-95-1,0 6-301-15,-4 3 225 0,4 5-571 0,-4 3-63 0,4 6-35 16,0 6-33-16,-2 7 0 0,2 5-18 16,0 4-24-16,2 4-34 0,-2 0 11 0,8-2-12 15,-6-1-4-15,3-1-5 0,-1-4 0 16,2-3-39-1,6 19-14-15,-6-6-33 0,-1-21-5 0,-5-1-4 0,-5 0-4 16,3-2-5-16,-4-1-61 0,-2-3-124 16,-4-3-150-16,-3-4-195 0,3-2-225 15,-5-3-200-15,-14-16-1256 0,15 0 1261 16,-1-2 205-16,0-2 248 0</inkml:trace>
  <inkml:trace contextRef="#ctx0" brushRef="#br0" timeOffset="403879.7805">20537 6791 110 0,'-6'-3'562'16,"2"1"92"-1,2-1 37-15,31-15 844 0,-9 12-1172 0,7-5 0 16,2 0-41-16,6-3-87 0,0-1-92 0,3 0-68 16,-1 3-43-16,-8 1-22 0,4 4-14 15,-6 1-52-15,0 2-136 0,-5-3-174 16,-3 2-211-16,4 0-248 0,-7-3-89 0,-3 2 70 16,3 0 145-16,-7 1 203 0</inkml:trace>
  <inkml:trace contextRef="#ctx0" brushRef="#br0" timeOffset="404043.3303">21000 6622 343 0,'-8'7'582'0,"-2"2"120"0,-5 3 123 0,-1 17 477 0,5-15-766 16,9-3-44-16,-2 1-57 0,8 0-54 16,-2-2-65-16,2-1-56 0,7-2-53 0,-1-1-57 15,-2 2-54-15,3-2-40 0,-3-2-31 16,0 2-18 0,13 17-144-16,-21-18-77 0,-4-2-205 15,2-1-258-15,-4-4-297 0,-5-1-162 0,5-4 27 16,-4-3 163-16,-1-2 246 0</inkml:trace>
  <inkml:trace contextRef="#ctx0" brushRef="#br0" timeOffset="404190.2379">20911 6522 95 0,'0'-10'575'0,"0"-2"123"16,0 0 109-16,-4 3 54 0,4 1 236 16,0 5-701-16,4 0-98 0,-2 1-92 0,-2-1-90 15,5 3-69-15,-1 1-29 0,-2 3-39 16,6 2-172-16,-6-1-295 0,2 3-342 15,-4-2-152-15,2-1-43 0,2-2 132 16,-4-3 280-16</inkml:trace>
  <inkml:trace contextRef="#ctx0" brushRef="#br0" timeOffset="404454.0768">21064 6448 54 0,'7'-3'621'0,"7"-12"882"0,-4 6-708 15,3-4-119 1,10-2 254-16,-23 15-720 0,4-2-60 0,-4 2-53 16,0 0-37-16,0-1-30 0,-4 2 13 15,1-1 5-15,3 2 6 0,-8 1 1 16,8-2-1-16,-2 1-27 0,-2-2-14 0,2 1-8 16,2-1-3-16,0 1-6 0,0 1 2 15,0 1-4-15,2 0 2 0,2-1-2 16,-4 0 1-16,2 5-41 15,-2-6-88-15,0 3-659 0,-2-1 70 0,-4 1-196 16,6-1-8-16,-8-1 117 16,1-1 178-16,-3-1 219 0</inkml:trace>
  <inkml:trace contextRef="#ctx0" brushRef="#br0" timeOffset="405225.6116">19906 7063 434 0,'-18'0'533'0,"1"-3"34"15,1-1 15-15,-1 1-292 16,7 1-107-16,-1 1 11 0,-3-1 414 0,14 1-212 16,0 1 12-16,10 0-27 0,5-2-49 15,12-1-64-15,6-2-30 16,10-4-31-16,63-23 134 0,-49 11-182 0,3-5-25 16,2 1-14-16,3-1-27 0,-1-1-3 15,-2 3-17-15,6 0-10 0,-8-1-7 0,2 2-6 16,-4 1-15-16,-2 1-20 0,-9 4-12 15,-3 4-6-15,-11 2-7 0,-6 5-13 16,-11 5-7-16,-10 1-95 0,-10 6-146 0,-6 1-230 16,-9 5-271-16,-12 0-291 0,-4 5-92 15,-8 1 62-15,-9 3 198 0,0 1 262 16</inkml:trace>
  <inkml:trace contextRef="#ctx0" brushRef="#br0" timeOffset="405363.5264">20285 6956 481 0,'-38'28'706'15,"12"-8"91"-15,13-3 73 0,5-1-180 0,16-5-173 16,9-5-83-16,10-4-19 0,6-8-13 15,10-6-44-15,52-24 174 0,-35 15-362 16,0-3-59-16,0 1-48 0,-2 1-43 16,-4 2-26-16,-11 3-74 0,-8 3-217 15,-8 7-423-15,0-4-2835 16,-33 9 2494-16,-6 2 414 0</inkml:trace>
  <inkml:trace contextRef="#ctx0" brushRef="#br0" timeOffset="405829.7762">20454 7591 26 0,'4'-3'487'0,"3"-4"69"0,-5-7 33 15,6 0-20-15,-2-3-249 0,0 2-104 16,5-3-6-16,-1 0 43 0,-4 3 65 16,0 1 23-16,-6 7-18 0,-2 7-30 0,-8 9-39 15,-4 4-47-15,-3 8-39 0,-2 6-7 16,1 0-9-16,-1 2-18 0,5-2-26 15,5-5-23-15,9 1-28 0,3-5-28 0,3-3-13 16,8-2-9-16,-1-3-4 16,7 0 2-16,20 0 86 0,-14-8-25 15,-3-1 12-15,4-1 19 0,-2 2-18 0,-6 1-17 16,-5 1-7-16,-4 4-10 0,-10 2-23 0,0 1-12 16,-10 3-4-16,-4-2-9 0,1 4 2 15,-3-3-7-15,-1-1 3 0,3 0-9 16,3-2-3-16,3-3-30 0,0-2-101 15,1-5-164-15,5 0-238 0,-6-2-285 0,12-4-250 16,0-5-24-16,5-2 111 0,1-4 213 16,7-2 282-16</inkml:trace>
  <inkml:trace contextRef="#ctx0" brushRef="#br0" timeOffset="406541.3333">20802 7406 90 0,'-4'-10'409'0,"-3"3"69"15,1 1 47-15,-10-3 219 0,5 9-500 16,3 0-22-16,6 0 1 0,-13 4 231 0,15-1-264 16,-2-1-37-16,4 4-47 0,-2-4-44 15,9 2-33-15,-3-1-13 0,0-2-6 16,0-1 56-16,19-3 163 0,-17 0-73 16,1-1 20-16,-1 1-22 0,2-2-1 15,-1 1 7-15,-3 1-6 0,-4 0 12 0,-2 0-14 16,4 3-9-16,-4-2-20 0,-4 1-18 15,4-1-20-15,0 1-8 0,-2 1-15 16,-2 0-11-16,2 3 36 0,2-2-62 16,0 1-12-16,0-2-5 0,0-2-4 15,0 2 3-15,0 0 0 16,0-1 31-16,-5 1 193 16,1 0-194-16,4 0-15 0,0 1-5 15,0 1-4-15,0 1 18 0,0 3 13 0,0 3 3 16,0 4 5-1,0 5-2-15,17 57 19 0,-9-45-53 16,-2-2-1-16,5 3 1 0,-5-4-1 0,0 3-3 0,0-2 2 16,5-1-1-16,-5 0 1 0,2-3 0 15,-2 1 27-15,1-1 14 0,-1-4 5 16,-2 3 1-16,0 1-3 0,-4-5-24 0,0 1-18 16,0-1-8-16,0-5-1 0,0-1-5 0,-4-1 0 15,0-3 0-15,2 2-2 0,-7-5-2 16,3 1 2-16,-4-4-2 0,4-5 1 0,-5 1-2 15,1-3 2-15,-2-4 0 0,1-2-3 0,1-2 2 16,2-4 1-16,-11-30-4 16,13 17 1-16,0-5-1 0,-1-2 0 15,1-7 0-15,2-2 0 0,-2-2 1 0,6-2-1 16,-4 3 2-16,4 3 2 0,4 7-1 0,-2 6 2 16,6 6 0-16,0 7 0 0,3 2 0 15,5 5-1-15,1 3 2 0,4 5 1 16,1 4 2-16,3 6-1 0,-2 7 3 15,0 2-4-15,10 34 1 0,-19-21-3 0,-12-1 0 16,2 3 0-16,-8-1-2 0,2-3 2 16,-12-1 0-16,-3-3 0 0,1-1-1 0,-3-1-1 15,-6-4-2-15,-2-3 0 0,5-2 0 16,-1-4-3-16,2-2-1 0,0-3-5 0,5-4-5 16,4-3-58-16,5-2-119 0,-1-5-161 0,6-5-245 15,2-3-300-15,0-4-281 0,2-5-32 16,8-2 91-16,5-4 218 0,1 0 290 15</inkml:trace>
  <inkml:trace contextRef="#ctx0" brushRef="#br0" timeOffset="407048.2375">21017 7282 372 0,'8'-12'695'0,"2"2"83"0,-3-4 89 16,-7 4-107-16,2-1 170 0,-2 10-560 0,0 1-56 15,0 1-49-15,0 5-40 0,8 4-50 16,-8 7-25-16,6 3-28 0,0 2 5 0,1 2-23 15,3 2-11-15,-4-1-4 0,2-1 18 16,1-1-26-16,5-2-17 0,-4-3-8 0,-3-1-4 16,3-5-28-16,0 1-13 0,-3-3-9 15,3 1-3-15,-8-7-7 0,4 1-4 16,5 1 0-16,-7-5 2 0,8 0-12 16,-4-6 14-16,1 0 1 0,-1-4-2 0,-2-5 5 15,4 1 1-15,-7-4 1 0,5 3 3 16,-2 2 3-16,-4 1 3 0,2 2-1 0,0 5 1 15,-4 2 3-15,2 5 1 0,3 3 1 0,-3 3 2 16,6 1 4-16,-6 1 27 16,6-2 22-16,0 0 8 0,1 0 1 0,-1-1-2 0,0-1-31 15,1-1-28-15,-1 0-15 16,2-1-8-16,-4-2-5 0,1-2-6 16,-1 2-11-16,4-10-625 0,-6-2 158 15,-8-5-167-15,0-1-82 0,2-3-30 16,-2-4-1-16,-7-34-579 15,9 22 814-15,-4-4 145 0,-2-2 203 0,6 3 209 16,-6-22 545-16,1 38-133 16,5 7-31-16,-2 7-59 0,0 2-82 0,-2 7-76 15,0 1-63-15,1 3-44 0,-1 4-40 16,0 0-18-16,0 5-8 0,6-1-5 16,-8 1-2-16,8 0-2 0,-2-2-11 0,2 2-57 15,0-3-114-15,2-5-157 0,2-3-174 16,0-2-64-16,2-4 22 0,0-1 98 15</inkml:trace>
  <inkml:trace contextRef="#ctx0" brushRef="#br0" timeOffset="407355.045">21412 7086 127 0,'6'-5'659'16,"4"3"163"-16,-3 1 111 0,-1 1 51 0,0 5-249 16,2 0-167-16,3 6-108 0,-5 0-73 15,4 2-74-15,3 22 87 16,7 31-176-1,-7-20-196-15,1-3-29 16,-12-21-5-16,2-7-3 0,-2 1-3 0,-2-1-2 16,0 0-2-16,0-1-4 0,-2-4-3 15,2-4-59-15,-6-3-84 0,-2-1-93 0,2-2-98 16,-5-3-101-16,1-2-28 0,4-1 40 16,-5-1 70-16,3 0 96 15,-8-10 17-15,11 12 336 0,10 1 89 16,-3-1 88-16,4-1 77 0,8-3 27 15,-1 0-25-15,7-1-68 0,1 0-82 0,2 0-78 16,4-2-56-16,0 0-28 0,0-1-18 16,-1 2-80-16,-7-2-260 0,2-1-443 15,-1 0-206 1,-3 0-87-16,6-13-775 0</inkml:trace>
  <inkml:trace contextRef="#ctx0" brushRef="#br0" timeOffset="408303.2353">20460 8069 229 0,'-26'12'590'0,"3"-5"76"16,-25 5 609-16,3 6-729 15,39-15-453-15,6 0 35 0,6-5 50 0,10 1 52 16,11-2 18-1,52-7 261-15,-21 2-271 0,8-6-2 0,8-1 3 16,9-5 8-16,6-3-3 0,6-6-18 0,0-2-38 16,17-2-39-16,-2 0-28 0,3 1-27 0,-1 1-5 15,6 0-3-15,-4 4-9 0,-1-4 12 16,-3 6 4-16,-7-1 10 0,-3 5 4 0,-9 3 19 16,-13 1-15-16,-7 5-6 0,-11-1-32 15,-17 6-18-15,-10 4-28 0,-12 1-15 0,-9 0-5 16,-4 1 1-16,-8 2 0 0,-8 1-1 0,0 3-1 15,-9 0-1-15,1 2-2 0,-3 1-1 16,3-4-2-16,-1 1 0 0,7 0 1 16,1-2-1-16,1 0-1 0,8-1-1 0,-2-1 2 15,4-1-2-15,-2 0 1 0,8-1 1 16,-1-1 0-16,3 1 0 0,17-2 3 16,-15 1-5-16,3-3 1 0,1 3 1 0,-7-3-2 15,5 3-1-15,-4 2 1 0,1-3 0 16,-9 0 1-16,2 2 1 15,-2 0 0-15,-2-2 1 0,-2 1-2 0,-4 2 0 16,2 0-1-16,-3-2-1 0,-1 1 3 0,6 0-1 16,-2-2 1-16,2 3 1 0,2 0-1 15,-4 0 0 1,4 0 0-16,0 0 0 0,4-3-3 0,-4 3 2 16,0 0-2-16,2 0 0 0,-2 0 1 15,0 0-3-15,6-2 4 0,-6 2-1 0,4 0 0 16,0 0 2-16,-4 0 0 0,0 0 0 15,2 0 0-15,-2 0 0 0,0 0 0 16,0 0 0-16,0 0 0 16,0-2 2-16,0 4-2 0,0-2-2 0,-2 0 2 15,2 0-3-15,0 0 0 0,0-2-1 16,0 2 0-16,0 0-4 0,-4 0-2 0,0 0-4 16,4-1-29-16,-2-2-73 0,-2-1-101 15,2-1-132-15,-8-10-800 0,-5 6 338 16,7-2-154-16,-3-6-109 0,-3-1 37 15,2-5 151-15,-5-4 201 0,0-1 253 0</inkml:trace>
  <inkml:trace contextRef="#ctx0" brushRef="#br0" timeOffset="408928.8407">22266 6895 186 0,'0'-5'521'0,"6"0"92"0,-6-2 84 15,0 0-48-15,0 2-124 16,0 0-40-16,0 3-3 16,0 1 387-16,-6 8-226 0,-2 6-402 0,6 9-22 15,-7 5-20-15,3 4-33 0,4 5-41 16,-2 1-7-16,4-3-27 0,0-1-19 15,4-2-10-15,2-4-4 0,5 0-31 0,-1-3-16 16,-4-3-13-16,5 0-7 16,-3-3-11-16,10 11-48 0,-9-17-59 0,-1-5-122 15,-2-2-146-15,-4-7-186 0,6-3-158 0,-5-4-77 16,1-4 4-16,-2-3 68 16,6-3 152-16,-6-6 174 0,6-2 182 0,-6-4 154 0,5-5 122 15,3-3 101-15,-4-2 80 0,5-1 63 16,3 3 54-16,-2 4 62 0,-1 9 49 15,-1 3 30-15,-8 9 2 0,6 4-27 0,-5 5-43 16,1 5-48-16,0 5-41 0,-4 2-35 16,2 8-36-16,2 1-41 0,-4 5-54 0,0 0-57 15,2 1-46-15,2 1-23 0,0-1-15 16,3 1-6-16,-1-2-9 0,-2-2-9 16,-2-1-8-16,4 1-7 0,-6 0-8 0,0-3-74 15,-6-3-122-15,4-1-198 0,-8-2-232 16,-5-3-259-16,3-2-167 0,-3-4 14 0,-1-2 152 15,7-4 219-15,-9 0 254 0</inkml:trace>
  <inkml:trace contextRef="#ctx0" brushRef="#br0" timeOffset="409052.7694">22285 7190 1886 0,'-11'0'965'0,"5"0"-90"16,4 0-231-16,19-8 316 0,-1 4-836 16,1-4-71-16,1-1-33 0,9 1-26 15,-2 1-101-15,-6-1-239 0,5 1-328 0,-5-4-273 16,2 1-112-16,-1 0 41 0,5 0 208 15,0-1 319-15</inkml:trace>
  <inkml:trace contextRef="#ctx0" brushRef="#br0" timeOffset="409178.6856">22678 7074 23 0,'4'10'770'15,"0"-3"252"1,-4-2 131-16,-4-8 2396 0,4-2-3103 16,0 0-94-16,4-1-116 0,-4 0-104 15,0 0-74-15,0 3-56 0,0-2-216 0,-8 4-436 16,-1-1-533-1,-1 1-235-15,-31-7-1456 0,16 1 1922 0,-2 2 520 16</inkml:trace>
  <inkml:trace contextRef="#ctx0" brushRef="#br0" timeOffset="417294.4186">16643 9796 163 0,'0'-2'274'16,"2"2"33"-16,2 0-55 0,0-1-33 0,-4 1-13 15,0 0 5-15,2 0 3 0,-2 0-3 16,0-2-8-16,0 2-11 0,0 0-5 15,0-1 5-15,0 0 17 0,0 1 21 0,0 0 16 16,0 0 6-16,0 0-11 0,0 0-17 16,0-2-24-16,-2 2-20 0,2 0-21 0,-4-1-24 15,0-1-17-15,2 1-19 0,-4-1-18 16,-3 2-20-16,7 0 13 0,-8 0-3 16,4 0-9-16,-5 0-5 0,5-1-1 0,-4 1-19 15,-5 0-3-15,9 1 5 0,-6-1 2 16,1 2 1-1,-3-2-3-15,-21 4 46 16,20-2-48-16,-28 0 85 0,26-2-93 16,1-1-9-16,-1 1-7 0,-4 0 11 0,5 1 12 15,-3 1 9-15,-6-1 1 16,7-1 1-16,-3-1-9 0,1-1-13 0,1 2-7 0,2-2-6 16,-3 0 0-16,3 2-5 0,1 0-1 15,1 0 2-15,-14 0 15 16,15-1-11-16,-3 1 4 0,7 0 2 0,-3 0-4 15,3 0 1-15,-2 1-4 0,-3-1-2 16,3 0 0-16,-3 0-4 0,5 0 2 16,-2 0 0-16,-1 0 2 0,3 0-2 0,-1 0 24 15,1 0 10-15,0 2 3 0,-1-2 2 16,3 0-1-16,0 0-19 0,0 0-14 16,-1-2-5-16,3 2 0 0,0 0-6 0,0 2 1 15,-3-2 0-15,1 0-1 0,0-2 3 16,2 2-3-16,-1 0 1 0,1 0 2 0,-2 0-2 15,2 2 2-15,4-2-1 0,-7 0 0 0,3 0 0 16,0 0 0-16,0 0-3 0,2 0 0 0,-3-2 0 16,3 2 2-16,-2 0 0 0,0 0 3 15,0 0 0 1,-3 0 1-16,-9 3 2 0,10-3-3 0,1 0-2 16,1 0 3-16,0 0-2 0,0 0 3 0,-3 0-4 15,-1 0 3-15,4 0-3 0,-4 0 0 16,3-1-2-16,1 1 3 0,0 0-3 0,-4 0 1 15,3 1 3-15,-1 0-5 0,0 1 1 0,0-2 0 16,1-2-1-16,1 2 2 0,0 0-1 16,-2 0 4-16,-1 0-1 0,1 0-1 15,0 0-1-15,0 2 5 0,-1-2-9 16,1 1 2-16,-10-2 2 0,9-1-2 16,1 2 1-16,-2 0 3 0,-1 2-4 0,1-2 0 15,-2 1-1-15,1-1 1 0,-3 0-3 0,3 0 3 16,3 0 0-16,-2 0 0 0,-5 2 0 15,7 0 0-15,-2-2-1 0,-1 3 2 0,1-3-1 16,0 5 1-16,-3-5-2 0,3 0 1 16,0 2 0-16,-1 0 0 0,-12-1 1 15,9 1 2-15,6 0-3 0,-3-2 0 16,-3 0 2-16,-3 0 0 0,5 0-2 0,-3 3-4 16,-1-1 4-16,-1 1-1 0,5 1-3 0,-5-4 4 15,3 1-2-15,-3 1 2 0,5-1 2 16,-5 3-1-16,3-2-2 0,2-1 2 0,-3 1 0 15,3-1 2-15,-3-1 1 0,3 2-6 0,-1-1 4 16,-1-1-6-16,1 0 4 0,-1 0-1 16,4 0 1-16,1 2-2 0,-5-1 4 15,-9 1-4-15,-2-2 5 16,17 0 1-16,-6-2-3 16,1 2 0-16,-12 0 0 0,17 0 0 0,-6 0-1 15,3 0 2-15,3 0-1 0,-2 0 0 0,-1 0-3 16,1-1 2-16,0 1 0 15,-1 0-2-15,-7 0-4 0,9 0 4 0,1-2 1 16,-2 2 1-16,-1 0-2 16,5 0 4-16,-19-1-4 0,17 1 0 15,-2 0-2-15,2 1 4 0,-1-1 0 0,1 0-1 16,0 2 2-16,-1-2-1 16,1 0-3-16,-19 1 3 15,17 1 3-15,4-1-3 0,-2 0 2 0,-1-1 0 16,1 2-6-16,2 0 1 0,0-1 3 0,-1-1-2 15,-1 2 2-15,2-2 4 0,-4 1-3 16,7-1 3-16,-5 2-3 0,2-2-1 16,-6 1-3-16,5-1 1 0,-1 0 2 15,2 0 0-15,-4 0 0 0,3 0 2 0,1 0 0 16,0 0 0-16,-4 0-2 0,3-1 2 16,-3 1-4-16,2 0 1 0,0 0 1 0,-1 0 0 15,3 0 1-15,-4 0 1 0,8-2-1 16,-5 1 1-16,-11-1 0 0,12 2-4 15,-5 0 0-15,5 0 1 0,-4 2-2 16,-1-2 3-16,3 0 0 0,-2 0 0 0,-1 1 3 16,-1-1 0-16,2 2 0 0,-1-2-1 0,-3 0-4 15,6 0-1-15,-3 1 1 0,-3-1 1 16,3 2 1-16,5-2 1 0,-4 0-1 0,2 0 0 16,-1 0 0-16,-1 0 0 0,4 0 2 0,-5 1 0 15,5-1-4-15,0 0 5 16,0 0-2-16,-21 0-7 15,12 0 8-15,7 0 2 16,0 0-3-16,6 0-1 0,-6-1 0 0,1-1 0 0,1 2 0 16,2 0 0-16,-2 2 0 0,4-2-1 15,-2 0 2-15,-3 0-2 0,3-2-1 0,2 2-2 16,-6 0 3-16,6 2-5 0,-6-2 1 0,1 0 5 16,5 0 0-16,2 0 2 0,-8 0-1 15,6 0 3-15,-2 0-3 0,4 1-1 0,-2 0 0 16,2-1 0-16,-4 0 0 0,4-1 0 15,0 1 1-15,0 0 2 0,0-1 1 0,0 1-3 16,-4 0 0-16,4-2 0 0,0 2 0 16,0 0-2-16,0 0 1 0,-3-1-2 0,3 2 1 15,-4-1-7-15,2 0 3 0,2 0-6 0,-4-3-3 16,0 2-5-16,4-1 0 0,0 2-7 16,0 0-12-16,0 0-129 15,4 0-231-15,0 0-354 0,5-5-372 0,15-9-1383 16,-5 2 1484-16,2 0 340 0</inkml:trace>
  <inkml:trace contextRef="#ctx0" brushRef="#br0" timeOffset="418004.977">14062 9615 102 0,'-4'-5'438'16,"8"1"51"-16,-4-2 36 0,0-6 195 16,0 7-516-16,2 0 220 15,-2 1-174-15,0 3 20 0,4 1-5 0,-4 0-28 16,0 0-42-16,-4 1 75 16,4 1-159-16,0 0 16 15,-2-2 16-15,-13 12 277 16,13-7-312-16,-6 2-14 0,0-3-10 15,-1 2-2-15,-1 0 0 0,2 0 2 16,-3 1-18-16,1 1-10 0,0-3-11 0,-3 0-20 16,-1 2-8-16,3 2-7 0,3 3 1 0,-6-4-1 15,1 1 1-15,3-2-1 0,0 0-1 16,-1-1-3-16,1-1 2 0,4 2-3 16,-5-2 0-16,9 2 19 0,-8-2 15 0,4 0 9 15,2 0 3-15,-3-1 4 0,3-3-13 0,-2 1-16 16,0 1 6-16,2 0 2 0,-2 2 5 15,-1-1-2-15,3 1 1 0,-2-2-15 0,2 1-5 16,-2-2-5-16,2 0-6 16,1 1-3-16,-1-1 3 0,0 1 1 0,4-1-3 15,0-2 1-15,-2 5-2 0,-2-5 0 16,4 2-1-16,0 1-1 0,0-1 0 16,0 0-1-16,-2 1-1 0,2-1 2 31,0 1-2-31,2 14 23 0,-2-13-8 0,0 2 2 0,4 0 2 15,-2 2 0-15,2 1-4 16,3 6 5-16,1-6-12 0,-6 0 1 0,4 0-2 16,2 0 0-16,1 11 7 0,-1-8-7 15,2 0 0-15,-4-2-3 0,1 2 3 0,-1-1 1 16,8 3 1-16,5 14 11 16,-9-16-11-16,1 1-1 15,-1 0 3-15,9 12 8 0,-11-16-9 0,2 1 0 16,-8-3 0-16,4-1-4 0,3 0-4 15,-7 0-2-15,2 0 1 0,-4-3 0 16,0-1 3-16,0-1 0 16,-4-1-2-16,4-1-3 0,-2 1-10 0,-7 1-17 0,3-1-149 15,0 2-405-15,2-5-472 0,2-7-209 0,8-6-82 16,4-8 105-16,9-6 387 0</inkml:trace>
  <inkml:trace contextRef="#ctx0" brushRef="#br0" timeOffset="420507.553">20094 9520 244 0,'-6'-5'280'0,"-2"3"21"0,8 0-77 15,-2 1-52-15,2-1-2 0,0 0 25 16,0 2 20-16,2 0 7 0,-2 0-4 0,0-3-15 16,0 3-16-16,4 0-15 0,0 0-5 15,-4-2 2-15,2 2 14 0,2-2 25 0,3 2 14 16,-1-1 0-16,8 1-19 0,-3 0-26 15,5-2-28-15,7 0-36 0,4 1-26 16,2-1-15-16,12-3 7 0,3 3-10 16,5-4-6-16,5 2-4 0,6-2-4 0,2 0-25 15,4 0-14-15,81-5 94 16,-68 6-29-16,-1 0 5 0,7 1 2 16,0-3-32-16,10-1-28 0,-2 3-14 0,4 0-4 15,7-1-2-15,-5 2-4 0,4-2 5 0,1-1 3 16,1 2 16-16,3-1 8 15,-1-1 3 1,-1 0 4-16,198-12 33 0,-211 13-64 0,-2-1 2 0,-4 2 11 16,0-3 4-16,-9 1 4 0,-1 1-1 15,-3-1-8-15,-4-1-8 16,-8 4-5-16,56-11 25 0,-64 8-4 16,-4-2 5-16,37-6 37 0,-44 11-53 15,-8-2-5-15,-4-1-6 0,-2 4 0 16,-4-2-4-16,-8 1 2 0,-5 1-3 0,-2-1 0 15,-4 3 1-15,-1 1 2 0,-1 0 1 16,-4 0-1-16,0 0 0 0,0 0 1 0,0 0-2 16,0 1-1-16,0 3 2 15,0-4 1 1,0 0 0-16,6 8 150 0,-4-4-114 16,2-1-11-16,0-1-10 0,2 3-5 0,-3 0 2 15,5 0 0-15,-2 1 3 0,-4 2-1 16,6-1-2-16,-6 2-2 0,7 4-3 0,-7-1 1 15,4 3 2-15,11 45 50 16,-9-34-22 0,2-1 8-16,9 69 135 0,-9-58-116 15,0-1-6-15,1 2-3 0,-5 1 0 16,4 0 7-16,1-1 9 0,-3 1 4 16,2-1 2-16,23 72 78 0,-22-75-147 15,-5 2-7-15,4-6-1 0,1 2-2 0,-5-3 0 16,4 1-1-1,-4-5 0-15,9 41 5 0,-15-48-10 0,2-2-1 16,-2-3 0-16,0-1 0 0,0-3-1 16,0 1 0-16,0-4 0 0,0-2 0 0,-2 1 2 15,2-1-1-15,0-2 1 0,0-1-1 0,0 1 32 16,0-2 22 0,0-2-46-16,-4-2-9 15,-7-4 0 1,9 3 0-16,-25-10 0 0,17 13 0 0,-2-1 0 15,-5-1 0-15,-2 4 0 0,3 0 0 16,-7-3 0-16,0 6 0 0,-8-3 0 0,2 0 0 16,-4 0 0-16,-8 2 0 0,6 0 0 15,-9-2 0-15,1 3 0 0,-9-3 0 16,3 0 0-16,-55 2 0 0,44 3 0 0,0-2 0 16,-2 1 0-16,-8 0 0 0,-5 0 0 15,-1-1 0-15,-3 2 0 0,-5-2 0 16,-3 1 0-16,8 1 0 0,-6 1 0 0,3-1 0 15,-1 3 0-15,-4-2 0 0,0 2 0 0,0-1 0 16,-4 3 0-16,2-3 0 0,-2 0 0 16,2-1 0-16,-2 0 0 0,3 0 0 0,-8 0 0 15,1 0 0-15,2 0 0 16,-2 0 0-16,-77 10 0 16,88-8 0-16,5-3 0 0,0-1 0 0,7-1 0 15,6 1 0-15,-112 4 0 0,128-8 0 0,3 2 0 16,8-1 0-16,1-1 0 15,3-1 0-15,2 1 0 0,6-2 0 0,-4 1 0 16,4-1 0-16,0 1 0 0,5-3 0 16,-22 2 0-16,23 3 0 0,5 0 0 15,-1 1 0-15,1 0 0 0,3-1 0 16,-1 2 0-16,4-3 0 0,3 3 0 0,1-3 0 0,2 0 0 16,2 2 0-16,-4-2 0 0,6 2 0 15,-4 1 0-15,0-1 0 0,4-2 0 0,0 0 0 16,0-2 0-16,0 2 0 0,4 0 0 0,0 0 0 15,-4-1 0-15,2-1 0 0,2 0 0 16,2-3 0-16,7-10 0 16,-5 9 0-16,-6-2 0 0,6 1 0 15,-8-3 0-15,6-4 0 0,-6 2 0 16,3-6 0-16,-3 1 0 0,4-5 0 0,0-2 0 16,-4 0 0-16,6-2 0 0,-6-4 0 15,2-1 0-15,-2-2 0 0,4 1 0 0,0-2 0 16,-4 0 0-16,0-2 0 0,0 1 0 0,0 0 0 15,2 0 0-15,3 0 0 16,-3-23 0-16,2 31 0 0,0 2 0 0,-4 4 0 16,0 1 0-16,0 3 0 0,0 4 0 0,0 1 0 15,-4 0 0-15,4 1 0 0,-4 4 0 16,4 0 0-16,0 2 0 0,0 2 0 0,0-1 0 16,-2 3 0-16,2-1 0 0,0 0 0 15,0 0 0-15,-5 1 0 0,5-1 0 0,0 1 0 16,0-1 0-16,0-1 0 15,0 1 0-15,0-3 0 0,0 2 0 0,0 0 0 16,0 1 0-16,-2 1 0 0,2 1 0 16,0 0 0-16,0 0 0 0,0 1 0 15,0 7 0 1,0-3 0-16,7 12-1792 0,-1-12 382 0,0-4-110 16,8-2 119-16,-1-8 263 0,3-6 444 15</inkml:trace>
  <inkml:trace contextRef="#ctx0" brushRef="#br0" timeOffset="421384.0092">21151 9469 302 0,'-6'0'495'0,"-2"-3"39"0,2-3 61 16,-1 2-157-16,3 0-102 0,4 0-3 0,-2 1 38 15,2 1 12-15,2-1 0 0,-2 1-30 16,0-1-40-16,8 1-54 0,-5 0-42 16,1 2-48-16,2 4-23 0,0-1-9 0,2 4 5 15,-6 3-10-15,5 1 4 0,-3 3-14 16,0 4-19-16,-4-1-14 0,0 5 5 0,0 0-13 15,0 0-5 1,-8 7-8-16,-5 62 96 0,7-61-88 0,2 4 3 16,0-1 1-16,2 0-2 0,2 0-39 15,-4 1-16-15,4 1-10 16,0 0-3 0,0 37 6-16,-11 56 4 0,9-101-17 0,2 0-3 15,-6-1 3-15,6-4-1 0,-4-1-1 16,0-1 1-16,2-5 0 0,2-1-1 0,-5-1 1 15,3-4 0-15,2 0 0 16,0-6 0-16,-4-3 5 0,4 0-5 0,0-3 4 16,0 0-4-16,-4-3-8 0,4-1-9 0,-2-5-8 31,2 0-28-31,-25-34-1508 0,17 21 329 0,-9-1-139 0,-1-2 88 16,1-5 237-16,-1 0 386 0</inkml:trace>
  <inkml:trace contextRef="#ctx0" brushRef="#br0" timeOffset="421822.3625">20355 9847 928 0,'6'-7'585'16,"-4"0"47"-16,2 2-211 0,1 0-119 0,1 0-8 16,-4 2 23-16,6 3 20 0,-6 0 6 0,6 0-19 15,-5 3-42-15,1-3-40 16,-2 4-35-16,2 1-29 16,2 1-25-16,9 14 148 0,3 3-12 0,-3-9-150 15,-3 2-13-15,3-3-14 0,1 2-27 16,1 0-4-16,-5 1-12 15,5-1-9-15,16 13 47 0,-13-13-71 0,-3 0-13 16,-1-1-10-16,1-3-4 0,0 2-4 0,-3 0-1 16,-2-1-1-16,3-2-1 0,-9-1-2 15,4-1 0-15,-8 1 2 0,3-2-6 0,-1-2 3 16,-4-1-1 0,0-1 0-16,-15 5-11 0,9-7 9 0,0-2 1 15,-2-1-2-15,1-2-6 0,5-3-5 0,-6 2-8 16,6-3-49-1,-2 1-127-15,2-18-810 0,2-7-1066 0,0 13 924 16,0-1 126-16,2-1 231 0,2 1 285 16</inkml:trace>
  <inkml:trace contextRef="#ctx0" brushRef="#br0" timeOffset="422172.1477">20769 9765 283 0,'2'-5'514'16,"2"0"61"-16,-2-2 53 0,-2 2-150 0,8 0-129 15,-8 0-24-15,2 3 8 0,-2 2 14 0,0 0-7 16,0 0-34-16,-2 0-55 0,2 4-44 16,-8 1-47-16,6 0-22 0,-8 5-15 0,3-2 4 15,-3 4-12-15,-5 0 8 0,7 0-18 16,-6 4-16-16,1 0-1 0,-1-1-2 16,-3 0-19-16,5 0-10 0,-5 2 13 0,1 0-8 15,-3-1-5 1,3 2 0-16,-20 23 80 0,3-7-14 0,17-15-65 15,-3-1-11-15,3 0-22 0,-1-1 9 16,1 2 9-16,3-6 7 0,3-1-1 0,4-1 1 16,-1-2-16-16,-1-3-16 0,6-2-7 0,2-3-5 15,0 1-1-15,0-2 4 0,0 0-3 16,0-2 1-16,2 0-4 0,2-1-9 16,0-3-10-16,3 0-13 0,-1-3-122 0,0-3-323 15,0-1-555-15,5-3-247 0,-1-3-104 16,4-1 71-16,-1-5 301 0,3-2 551 0</inkml:trace>
  <inkml:trace contextRef="#ctx0" brushRef="#br0" timeOffset="423081.2651">22299 9423 95 0,'-8'-7'280'0,"8"-1"30"16,0-1-2-16,0-2-84 0,4 3-29 15,0-2 1-15,-2 1 7 0,2 1 3 0,0-1 1 16,3 1-3-16,-5 3 0 0,-2 0 9 16,4 1 16-16,0 1 12 0,-4 0 14 0,0 3 15 15,0-1 3-15,0 1-2 0,0 1-15 16,0-1-18-16,0 0-28 0,0 0-23 16,0 0-29-16,0 0-22 0,0 0-22 0,0 2-23 15,0-2-14-15,0 1-12 0,0-1-11 16,0 0-8-16,0 2 0 0,0-1-1 15,2 2-4-15,2 3 0 0,-4 2 2 0,2 1 3 16,-2 1-4-16,4 2 5 0,0 1 8 16,-4 0-1-16,3 0-3 0,-3 2-5 0,0-1-11 15,0 0-7-15,0-1-8 0,0 0 4 16,0 2 8-16,0 0 6 0,0 0 4 0,0 2 1 16,0 1-3-16,0 0-9 0,0 1 5 15,0 1 21-15,-3-1 7 16,3 22 70-16,0-20-80 0,-4 19-8 0,4-20-35 15,0 0-3-15,0 0-1 0,4 2 1 16,-4-2-3-16,3 0 2 0,-3-2 2 0,0 4 24 16,6-4 16-16,-6 3 8 0,4-2 4 0,0 2 1 15,-2-4-24-15,-2 1-20 16,0-2-6-16,4 1-4 0,0-2-2 16,-4 15 6-16,2-14-6 0,-2-4-1 0,0 2 0 15,0 0-2-15,-2-1 2 0,2-1-1 16,0-2 2-16,0 2 2 0,0 0 28 0,-4-1 15 15,4-1 2-15,0 3 7 0,-4-4-4 0,4-1-27 16,0 1-14-16,-2-1-6 0,2 0-4 16,0-1-1-16,0 1-1 0,0-3 0 0,0 3 0 15,0-1-2-15,0 0 0 0,0-4 0 16,0 2 1-16,0 4-1 16,0-6-1-16,0-3 0 0,0 0 0 0,0-3 2 15,0 3-1-15,0-2-2 0,0-1-2 0,-4-1-7 16,0-1-5-16,2 0-11 0,-2-2-29 0,1-2-126 15,-5 0-213-15,0-2-306 16,0 3-402 0,-52-59-4383-16</inkml:trace>
  <inkml:trace contextRef="#ctx0" brushRef="#br0" timeOffset="424091.6331">21929 9603 261 0,'0'-8'403'0,"-4"3"54"0,0-2-9 15,2 2-107-15,-3 3-71 0,3 0-29 16,-6 1-6-16,8 1 7 0,-2-2 7 16,2 2 12-16,-4-2-3 0,2 2-9 0,2 0-18 15,0 2-15-15,-4 0-9 0,4-1-4 16,0 1-7-16,-5 0-11 0,5 1-15 0,0-1-20 15,-2 3-30-15,2 0-6 16,-4 0-16-16,0 3-13 0,-2 2-15 0,4 4 8 16,-8 0-10-16,3 2-5 0,-3 2-5 0,-4 0 21 15,3 0-10-15,3 1-8 0,-2 0-3 16,-5-2-2-16,3-2-21 0,1 0-12 16,-1 1-3-16,2-1 18 0,-15 10 60 15,19-14-47-15,-5-1-2 0,9 4-21 16,-8-6-11-16,4 4-3 0,-5-6-6 0,5 4-4 15,-19 8 7-15,13-9-7 16,-3 1 0-16,7-1 2 0,-8 0-3 0,1-2 1 16,3 2-2-16,-5-3 4 0,7 0-4 0,-7-1 1 15,7-4 3-15,-5 0-2 0,7-1 2 0,-2-1 2 16,-1 0 31-16,5-1 17 16,-35-16 185-1,35 14-219-15,-7-4-5 16,3 1-7-16,6 2-5 0,2 0 1 15,2 0 2-15,0-4 14 0,6-11 46 16,-4 10-33-16,6-1 0 0,-6-1-15 0,13-1-10 16,-9-1-6-16,4-1 2 0,1 3-4 15,-3-1 2-15,2 2-3 0,1 1 1 0,-1 1 2 16,0 2 0 0,-3 2 5-16,15-12 52 0,-13 11-40 0,-1 3 1 15,0-2-10-15,-2 4-3 0,1 0-4 0,-1 1 0 16,2 0-2-16,0 0 3 15,1 0-1-15,-1 0 0 0,0 1 1 0,0 2-2 16,1 0 2-16,3 3 6 16,5 0 2-16,-11-1-9 0,4-1 3 0,-2 1 1 15,1 0 0-15,-1 2 1 0,0 2 1 16,1-1 1-16,-3 1 2 16,14 19 26-16,-13-17-29 0,-1-1 1 0,0 2-3 15,0 0 1-15,2 0-2 0,-5 0-1 16,3 0-2-16,2 1-1 0,-6-1-1 0,6 0 1 15,-1 0-1-15,-1 0 1 0,0 0-1 16,0-2 0-16,2 2 0 0,5 9 1 16,-7-13 0-16,4 0 0 15,7 7 4-15,-11-9-3 0,4-2 1 0,1-1 6 16,-1-1 49-16,1-2-11 0,1-4-50 0,-2 0 0 16,1-2 0-16,-1 0 0 0,0-1 0 15,-1-1 0-15,1 0 0 0,-2 1 0 16,-2-1 0-16,1-1 0 0,-3 2 0 0,2-1 0 15,-6 1 0-15,-4 3 0 16,-9-4 0-16,-18 5-1623 16,19 2 128-16,-5-2-125 0,3-2 93 0,4-2 327 0,10 7 619 15</inkml:trace>
  <inkml:trace contextRef="#ctx0" brushRef="#br0" timeOffset="471273.2316">13040 8584 91 0,'-6'-10'281'16,"0"-6"37"-16,-5-43 583 0,11 45-730 15,0 1-18-15,0 2 11 16,-4 3 2-16,4-1 169 0,-2 11-271 15,2 5-14-15,-8 0-6 0,2 3-4 16,4 3 1-16,-13 4-10 0,9 2-3 0,-4 2 1 16,-1 4-2-16,-1 1 3 0,-3 3 1 15,3 0 1 1,-5 0-3-16,-36 61 40 0,32-62-57 16,4 0-5-16,-1-4-1 0,-3 0-1 0,0-3 1 15,5-3-1-15,-3-2 28 0,-1-5 47 16,-1-3 21-16,4-3 10 0,5-3 5 0,-3-4-24 15,3-3-45-15,6-6-22 0,-5-2-7 16,5-6-6-16,2-3-4 0,0-2-4 0,8-2 0 16,0-2-2-16,2 0-2 0,-3-1 0 15,7 4 0-15,4 1-2 0,-1 5 2 16,1 0 0-16,19-5 0 0,-20 17 0 16,3 2-1-16,1 5 2 0,-1 4-1 15,-1 2 2-15,1 7 1 16,22 22 7-16,-20-13-4 0,3 0 2 0,2-1-2 15,1-2 4-15,1 1 109 16,2-2 53-16,-2-3 23 0,20 7 222 0,-18-15-317 16,-4-4-53-16,4-5-23 0,0-1-13 15,0-4-5-15,-4-3-3 0,3-2-3 16,-1 2-1-16,-6-2 1 0,4 3-4 0,-5 2-239 16,-10-3-446-16,3-2-202 15,5-66-1913 1</inkml:trace>
  <inkml:trace contextRef="#ctx0" brushRef="#br0" timeOffset="476805.877">10879 9518 58 0,'-2'-5'308'0,"-6"-2"61"0,8 0 58 0,-7 2-89 16,7 0-46-16,-2 0-9 0,2-1-4 16,0 2 7-16,0-1-9 0,-4-1-15 15,0 1-8-15,4 2 0 0,-2 0-12 0,2 1-17 16,-4 0-17-16,4 1-32 0,0 1-54 16,0 1-47-16,4 1-36 0,2 4 13 15,0 3 15-15,9 2 11 0,-5 3 4 16,7 2 6-16,1 1-5 0,-1 3-6 0,8-1-9 15,-9 0 0-15,3 2-4 0,1-2-30 0,1 1-17 16,-4 2-5-16,1-2-5 0,1 0-2 16,-3-2 0-16,3 1-2 0,-2-3 2 15,-1-1-1-15,5-2-2 0,-5 1 1 0,1-2-2 16,-3-2 0-16,13 8-1 16,-18-10-2-16,1-1-1 0,4-1 0 0,-12 0-68 15,5-5-110-15,-3 1-155 0,-4-4-171 16,0-2-173-16,-4-3-107 0,2-4-69 15,-5-2 74-15,3-5 132 0,-6-4 161 0</inkml:trace>
  <inkml:trace contextRef="#ctx0" brushRef="#br0" timeOffset="476950.7874">11193 9549 82 0,'0'-34'372'0,"2"3"115"16,2 4 93 0,1 8-72-16,-5 5 625 0,-9 26-767 0,1 8 19 0,-17 10 6 15,-4 14-58-15,-14 7-88 0,-7 16-95 16,-18 8-129-16,2 8-445 0,-11 9-370 15,-10-2-169-15,-2-4-77 0,3-11 22 16,1-14 388-16</inkml:trace>
  <inkml:trace contextRef="#ctx0" brushRef="#br0" timeOffset="478553.2901">12695 10440 323 0,'-9'6'493'16,"-7"-8"713"-16,14-2-785 16,-2-1-74-16,0 0-52 0,8 0-49 0,0-2-24 15,4-3-20-15,11 1-22 16,-1-1-28-16,46-13 132 0,-24 14-177 0,9 0-24 16,3 1-17-16,4 1-31 0,0 2-13 15,8 3-6-15,0-1-6 0,-2-4-4 16,8 3-1-16,-4-2 2 0,-1-1-4 0,-5-2 0 15,-5 0-2 1,-3 0-1-16,27-7 0 0,-54 11 2 0,-13 2 2 16,-8-2 2-16,-18 3 0 0,-13 5-3 0,-8 2-1 15,-19 2-3 1,-12 7 0-16,-114 19 2 0,-38 12 0 0,101-18-1 16,-3-1-2-16,0 3 1 0,0-4 1 15,10-4 0-15,13 1 0 0,16-5 1 16,19-6-1-16,19-1 6 0,20-6 7 0,19-4 6 15,20-4 3-15,24-8 0 0,20-5-3 16,25-9-10-16,18-2-1 0,13-7 3 16,10-3 32-16,12-4 16 0,1 0 5 15,8-3 5-15,134-32 32 0,-159 43-82 16,-14 7-7-16,-19 4-8 0,-19 7-2 0,-20 5-1 16,-19 8-1-16,-21 5 3 0,-20 8 1 15,-17 7-2-15,-19 5 1 0,-22 5 1 16,-9 6-3-16,-11 2-2 0,-16 2 0 15,-8 2 1-15,-127 39 0 0,119-42 1 16,10-2 0-16,11-5-1 0,12-5 0 0,21-2 3 16,14-6 1-16,23-6-2 0,19-4-1 15,20-6-1-15,19-6 5 0,19-4 30 16,18-6 15-16,16-9 10 0,16-2 1 16,20-6-2-16,1-3-32 0,134-29-7 15,-129 37-21-15,-8 7-50 0,-13 7-292 16,-6 2-463-16,-20 4-211 15,-11-2-88-15</inkml:trace>
  <inkml:trace contextRef="#ctx0" brushRef="#br0" timeOffset="481907.4851">23023 9735 165 0,'0'-14'364'0,"0"-4"26"0,-4 0 50 15,-2 1-164-15,-5-10 24 0,5 17-156 16,-2 0-25-16,6 1-18 0,-5 3-5 16,-1 0 22-16,2 1-28 0,0 0-16 0,2 3-6 15,2-1-5-15,-3-1 0 0,3 4 4 16,2 0 6-16,0 0-2 0,-4 0 2 0,4 0-29 16,0 0 0-16,4 0-5 0,-4 0 4 15,0 0-2-15,0 0-2 0,0 0 7 0,0 0 4 16,0 0 1-16,0 0 1 15,0 2-2-15,0 0-18 0,0 3 15 0,0 0 12 16,0 5 5-16,0 1 1 16,-4 3 1-16,-2 17-5 0,-2-12-41 0,2 0-3 15,-1-2 0-15,1 2-2 0,2-1 0 16,2 0-3-16,-6-2-1 0,6 3-2 0,2-2 0 16,-5 0-2-16,1-1-1 0,4 1-1 15,4 0 0-15,-4-1 3 0,5-1-2 0,-5 1 2 16,0-2 0-16,0 0 0 0,2-1 0 15,-2-3-1-15,0 2 1 0,-2-3-3 16,2 1 1-16,0-3-2 0,0 0 0 16,-5 0-2-16,1 0 2 15,2-4 0-15,-2-1 1 0,2-1 0 0,2-1 2 16,-4 0 2-16,0 0-2 0,4 0-1 0,0 0-44 16,0 0-214-16,0 0-372 15,4-8-172-15,0-2-76 0,4-6 10 0,3 0 195 16</inkml:trace>
  <inkml:trace contextRef="#ctx0" brushRef="#br0" timeOffset="482568.0764">22992 9583 12 0,'-10'-5'256'0,"-7"-2"341"16,11 4-395-16,2 0-47 0,2 2-7 15,-3-2-6-15,5-5 181 0,0 5-156 16,0-1-12-16,5 1-14 0,-3 0-16 15,2-2-7-15,0 3-34 0,2 0-5 16,-4 1 7-16,2-1-25 0,0 2-10 0,-4 2-5 16,0-1-5-16,3 0 3 0,1 2 1 15,-4 2 2-15,0 1 0 0,2-1-7 16,2 3 21-16,0 1 15 0,-2 1 5 0,6 2 2 16,-1 1 1-16,-5 2-34 0,6 1-20 0,-2-1-7 15,-4 4-1-15,6-2 57 16,-1 1 29-16,-1 2 10 0,0 0 6 0,2-1-3 15,1 0-59-15,-1 1-31 0,0-1-13 0,2 1-9 16,1-2-2-16,-5 0-2 0,4-1-1 16,-3-4-2-16,1 0 1 0,-2-2-1 15,-4-1-1-15,6-1 2 0,-6-2-2 0,3-2 0 16,-1-1-1-16,-4 1 0 0,0 0 1 16,2-3 2-1,-2-1 1-15,0-6 36 0,0 4-21 16,0-3-2-16,0 1-13 0,0-13-397 15,0 3-193-15,-2-2-211 0,-2 0-88 16,-1-1 53-16,-1 0 176 0</inkml:trace>
  <inkml:trace contextRef="#ctx0" brushRef="#br0" timeOffset="482722.9779">22928 9818 302 0,'-9'7'438'0,"-1"-4"25"0,4 0 23 0,2 1-229 16,8-1-86-16,-2 0 2 0,8-1 42 0,3-2 54 15,7-2 17-15,3-2-24 0,4-2-45 16,4-2-63-16,2 0-76 0,-4 3-112 0,-2-2-438 16,-2 0-198-1,8-15-890-15,-23 6 808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13:17.954"/>
    </inkml:context>
    <inkml:brush xml:id="br0">
      <inkml:brushProperty name="width" value="0.05292" units="cm"/>
      <inkml:brushProperty name="height" value="0.05292" units="cm"/>
      <inkml:brushProperty name="color" value="#FF0000"/>
    </inkml:brush>
  </inkml:definitions>
  <inkml:trace contextRef="#ctx0" brushRef="#br0">15036 4188 162 0,'0'0'204'16,"-8"0"-28"-16,1 0 59 0,1 0-137 0,2 0-3 0,-2 0 1 15,0 0 1-15,-1 0 2 0,3 0 2 16,-2 0 6-16,0-2 4 0,-2 1 10 0,5 1 4 15,-5-2-3-15,2 2-4 0,4 0-16 16,-6 2-19-16,1-1-21 0,1 1-18 16,0-1-15-16,2 1-10 0,0-1 24 0,4-1 11 15,-2 1 8-15,2-1 1 0,2 2 31 16,-2-2-8 0,4 2-4-16,2 2 156 0,2-2-125 0,-1 1 21 0,-5 0 30 15,8-2-16-15,-4 0-18 0,5 1-7 16,3-2-42-16,-4 0-40 0,7 0-16 15,-5-2 10-15,5 1 46 0,-1 1 22 0,5-1 10 16,0 1 4-16,-3-2-21 16,3 2-48-16,25-4-14 0,-20 2-27 0,-1 1-3 15,4-1 0-15,2 1 1 0,-4-1 0 16,8 0 0-16,-2 0-1 0,5-1 34 16,5-2 51-16,-2 2 25 0,1-2 13 0,1 1 5 15,1-1-30-15,-1-1-52 0,0 2-27 16,-1-2-12-16,1-1-4 0,1 4-4 0,-1-2 0 15,1 1 1-15,-3 1-1 0,2 0-2 16,-1 0 1-16,3 1 0 0,-1 0 0 16,3 1 2-16,1 1 0 0,-7-1 2 0,7-1 2 15,-1 2 45-15,-3 2 27 0,-1-1 10 16,1 2 4-16,-5-1 2 0,0-1-49 16,3-1-26-16,-7 2-10 0,6-2-6 0,-6 1-1 15,2 1-1-15,1-1-2 0,-1 2 1 16,-4 2-1-16,2-1 0 0,0-2 1 0,-2 4 3 15,0-4-1 1,5 0-1-16,28-1 1 0,-33-1-1 16,33 0 2-16,-33 0 0 0,-2 0-1 0,2 0 0 15,-4 2-3-15,2 0 2 16,0-1-2-16,-6 0 3 0,29-1-2 16,-23 0-1-16,-4 0-1 0,0 0 1 15,2-1 3-15,2 1-1 0,-2 0 1 0,2-1 2 16,-2 1 19-16,2-2 37 0,-2 2 17 0,2 0 9 15,-4 0 0-15,-3-3-18 16,61 3-14-16,-58 0-54 16,2 0-2-16,-2 0 3 0,4 0-3 0,-6 1-3 15,2-1 6-15,-3 0 0 0,-1 0-1 16,-2 0-2-16,-3 0 4 0,3 0-3 16,-4 2-2-16,-1-2 1 0,-1 0 1 15,1 0-1-15,-8 0 0 0,3 0 0 0,-1 2-1 16,-4-2 2-16,9 0-1 0,-9 1 2 15,0 0 0-15,5-1 0 0,-5 3-4 0,8-3 2 16,-3 3-2-16,1-2 4 0,0 0-2 16,3-1 2-16,-3 0 0 0,5 0-1 15,10 2-1-15,4-1 3 16,-21 1-2-16,3 0-2 0,-3-2 1 16,0 3-1-16,1-3-1 0,-1 0 1 0,-2 0 2 15,0 0-1-15,1 0 2 0,1 0-2 16,-4 0 1-16,5 0 1 0,-1 2-3 0,0-2 0 15,-4 0 0-15,5 0-1 0,-5-2-7 16,2 2-1-16,-1 0-81 0,-5-3-219 16,-4 3-443-16,-5-4-337 0,-1-4-150 15,-9-2 10-15,1-5 190 0,-5-6 428 0</inkml:trace>
  <inkml:trace contextRef="#ctx0" brushRef="#br0" timeOffset="2705.8947">3665 4118 38 0,'0'0'179'0,"0"2"-5"0,0-2-15 16,0 2-15-16,4 1-5 0,-4-3-10 15,0 1-9-15,4-1-5 0,-4 0 3 0,0 0 11 16,0 0 18-16,0 2 13 0,0-2 10 16,0 1-10-16,0-1-26 0,3 2-34 15,-3-2-22-15,0 1 6 0,4 2-3 0,-2 0 1 16,2 0-1-16,0-1-16 0,-2-2-32 15,4 3-16-15,-2 1-8 0,3-1 26 16,3 0 55 0,13 8 279-16,-13-8-264 0,-2 2-55 0,1-2-29 15,1-1-8-15,-4 1-7 0,5 0-1 16,3 0-3-16,-4 0 1 0,3 0-1 0,-1-1 2 16,-2-1-2-16,5-1 2 0,-3 2-2 15,3-2-1-15,-7 0 1 0,2 1-2 16,5-1 3-16,-5 0-2 0,3-1 0 0,-3-1 0 15,0 1 5-15,1-1 30 16,-3-1 76-16,0 0 54 0,9-4 249 0,-15 3-228 16,8-3-69-16,-6 3-54 0,3-3-35 15,-3 3-13-15,-2 1-7 0,4 0-5 0,-2 2-2 16,0-2-2-16,-2 3-1 0,4-3 0 16,-1 6 0-16,1-3 1 0,2 3 0 15,-6-2 1-15,9 0 0 0,-5 4-2 0,0-2 1 16,2 1-1-16,0 0 0 0,1-1 2 15,1 0-1-15,-2-1 0 0,1 1 1 16,-1-1-1-16,2 0 0 0,1-1 1 0,-1-1-1 16,0 2 1-16,1-2-1 0,-3 0 0 15,6-2 3-15,-3 1-2 0,1-1 1 16,-2-3 0-16,1 1 0 0,1 0 1 0,-1-4 0 16,3 2-2-16,-6 2 3 0,3-2-3 15,-1-2 1-15,-4 4-2 0,5-2 1 0,-5 3-1 16,4-2-1-16,-2 4 1 0,-1-2-1 15,-1 3 1-15,0 0-1 16,17 0 1-16,-15 1 0 16,-2-1-1-16,0 2 1 0,1-1-2 15,1 2 4-15,-6-1-2 0,4-2 0 0,4 3 1 16,-3-2-2-16,3 1 1 0,0-1 1 16,1 1-1-16,-1-1 1 0,0 2-1 0,3-1 1 15,1-1 0-15,-5-1-1 0,1-1 0 16,0-1 1-16,5-1 0 0,-7 2-2 15,2-2 2-15,5-2-1 0,-9 0 0 16,4 0 0-16,1-1 0 0,-3-1 0 0,2 3-1 16,-4 0 1-16,5 0 1 0,-1-1-2 15,-4 3 1-15,5-1 0 0,-5 0 0 16,4 2-1-16,-4-2 0 0,5 3 0 16,-3-3 1-16,17 3 0 0,-17 3 0 15,2-3 0-15,-3 3-2 0,3-2 2 16,-2 2 0-16,1 0 0 0,-1 0 1 15,2-2 0-15,1 2 0 0,-5-3-1 0,4 4 1 16,0-4-1-16,1 1 0 16,-1-1 0-16,0 0 0 0,-1 0 0 0,1 0 0 15,0-1 1-15,1 0-1 0,-5-2 1 0,8 3 0 16,-5-3 1-16,-1 2-1 0,0 0-1 16,3-1 0-16,-1 0-1 0,0 1 1 15,-4-1-2-15,5 1 4 0,-5 1-2 0,4 0 0 16,-3 0 1-16,3 1-1 0,-4-1 1 15,2 0-1-15,-1 0 0 0,-1 0 1 0,0 2 0 16,2-2-1-16,-6 0 0 16,9 0 0-16,-5 0 3 0,4 0 0 0,-4-2-1 0,3 1 0 15,-1 0-2-15,0-2 0 0,1 3-2 16,-1 0 0-16,4 3-1 16,-6-1 3-16,3 5-1 0,-7-2 1 0,4 3 0 15,2 1-2-15,-6-4 4 16,4 2-1-16,3-1 1 0,-7-1-1 0,6-1 0 15,-2-1-1-15,1-3 0 0,-1 2 1 16,0-2-1-16,2-2 1 0,-2 1 0 16,5-2 1-16,-1-5 1 0,-4 5-3 0,0 0-1 15,1-1 1-15,-3 1 0 0,2 0-2 16,-2 1 0-16,2 2 2 0,-4 0 0 16,7 2-2-16,-3 1 1 0,0 1 0 0,0 0 0 15,3 3-1-15,-3-3 4 16,0 1-2-16,17 4 1 15,-13-9 1-15,0 0-1 0,-3 0 0 0,3 0 1 16,-4 0-2-16,21-11-2 16,-17 7 2-16,-3 1 0 0,3-2 0 15,-4 2-1-15,2 0 0 0,-1 0 1 16,-1 2-1-16,0 1 0 0,0 3 0 0,3 1-1 16,-7 1 1-16,8 1 1 0,-4 1 3 15,2 1-5-15,1-1 1 0,-1 1 1 16,0-3-2-16,3 3 1 0,-1-1 1 15,-4-5 1-15,4 0 1 0,5-2-1 16,-5-2 3-16,30-15 121 16,-28 10-18-16,2 0 11 0,-1-1 3 0,1-1-32 15,-1 2-45-15,1 0-25 0,-6 2-11 16,3-1-7-16,3 4-1 0,-3-3 0 16,-3 3-2-16,2 2-2 0,-4 2-1 0,5 1 0 31,14 8-26-31,-23-7-120 0,-2 1-239 0,0-2-353 15,-2-1-215-15,-7-1-84 0,1 1 87 0,-2-2 217 16</inkml:trace>
  <inkml:trace contextRef="#ctx0" brushRef="#br0" timeOffset="10684.9092">20434 4309 253 0,'0'-1'293'15,"-2"-1"15"-15,-3 0-80 0,1 2-51 16,4-1-10-16,-2 1 11 0,2 0 11 0,0-2 2 16,0 2-12-16,0 0-27 0,0 0-30 15,0 0-18-15,0 0-12 0,0 0 0 0,0 0 2 16,0 0-2-16,0 0-11 0,0 0-17 16,0 2-13-16,0-2-11 0,2 3 42 15,7-1 52-15,-3 1 52 0,6-1 27 16,3 2 2-16,3-1-48 0,3-2-54 0,2-1-55 15,4 2-26-15,4-2 40 0,2 2 23 16,6-2 14-16,2-2 5 0,3 0 2 16,1-1-53-16,5 1-33 0,2-1-14 0,-1 1-7 15,7 0-4-15,2 1 41 0,2-1 35 0,6-1 19 16,3 0 8-16,1-1 2 0,3 1-39 16,1 0-34-16,-3-2-20 0,1 2-8 15,-2 0-4-15,-1 2-1 0,-1-1-4 16,0 1 3-16,-4-2-1 0,1 1 0 0,-3-1-1 15,-2 2 3-15,-4-1 0 0,-9 1-1 16,-1 0 5-16,-3 1-4 0,-5 0 1 0,1 0 3 16,-4-2-3-16,-4 0 2 0,3 1 0 15,-1-1 1-15,-2 2 27 0,0-2 11 16,0-1 2-16,0 3 4 0,-2 0 0 0,-2 0-29 16,2-2-11-16,-2 0-6 0,2 1-2 15,-4-1-3-15,-2 1 0 0,2 0 0 0,-3-2 3 16,-5 0-1-16,2 2 0 0,-5 0-1 15,-3-1 0-15,-3-1 0 0,5 1-1 16,-9 2-1-16,0 0 1 0,-2-1 0 16,-2 1-1-16,-2-1 1 0,4 1 0 0,-4 0-2 15,0-3 1-15,0 3-1 0,-4 0-2 0,2 0-5 16,-4-3-16-16,-2 3-66 0,-5 0-117 16,-1 0-180-16,-3-2-206 0,-1 2-205 15,-7-1-171-15,0-1 9 0,-2-1 138 0,-6 0 183 16,-2 0 216-16</inkml:trace>
  <inkml:trace contextRef="#ctx0" brushRef="#br0" timeOffset="11251.5767">20227 4393 217 0,'-6'-5'396'0,"1"3"42"16,5-3-7-16,-2 2-145 0,2 1-73 15,2 2-33-15,-2-1-10 0,5 1-5 0,-1 0-22 16,2 0-36-16,4 0-40 0,1 1-3 15,5-1 25-15,3 2 27 0,1-1 45 0,3-1 34 16,2 2-13-16,0 0-34 0,2-1-29 16,6 1-47-16,4 0-33 0,4 1-18 15,52 1 179-15,13-1 75 16,-48-3-133-16,4 0-66 0,2 0-8 16,147-6 257-1,-135 2-206-15,3 0-29 0,6 1-47 16,2-2-22-16,0 0-6 0,-5 2-5 0,5-2-3 15,-4 2-2-15,0-1 0 0,1-1-2 16,-5 2-3-16,2-2 4 0,-7 3-3 0,-6-1 1 16,1 0 2-16,-9 0 0 0,-5 1-3 15,-1 2 2-15,0-2-1 0,-9-1 1 0,-1 1-2 16,-3 0 1-16,-1 2-2 16,67-3-3-1,-80 2 2-15,-2 0 1 0,0-2 1 0,-9 1-1 0,1 2 0 16,-5-2 0-16,-4 2-3 15,-1 0 1-15,-5 0 1 0,-2 0-2 0,0 0 2 0,-7-1-4 16,-3-1-45-16,-2 0-115 0,-5-1-169 16,-8 1-202-16,3-4-200 0,-7 3-181 15,2-2 10-15,-4 1 129 0,2-2 177 16</inkml:trace>
  <inkml:trace contextRef="#ctx0" brushRef="#br0" timeOffset="11710.289">20481 4425 174 0,'-49'4'320'0,"5"-2"36"0,7-2-17 15,6 0-104-15,6 0-26 0,4 0-5 16,7 0 21-16,8-3 0 0,4 1-27 16,2-1-36-16,6 0-46 0,6-1-56 0,9 1-30 15,6-2 12-15,2 2 28 0,12 1 9 16,3-3 7-16,7 2 1 0,7 0-29 16,8-1-29-16,1 0-14 15,9 1-8-15,-2 0 0 0,86-1 2 0,-73 1 55 16,4 0 58-16,2 3 25 0,4-2 14 0,-2 1 5 15,0-3-55-15,0 2-6 0,-8-1 4 16,4 0-4-16,-8 0 2 0,-7 0-2 16,1-2-51-16,-3 2-25 0,-7 2-13 0,-3 0-6 15,-11-1-2-15,-1 2 17 16,-4 0 25-16,34 2 77 0,-44-1-61 0,-9 0-17 16,-3-1-28-1,-5 0-10-15,2 2-5 0,-15 2-6 16,-18-1-65-16,-7 2-238 0,-8-2-397 15,-10 1-214-15,-8-3-94 0,-9-3 17 16,-8-4 217-16</inkml:trace>
  <inkml:trace contextRef="#ctx0" brushRef="#br0" timeOffset="30854.6374">20967 8681 93 0,'-18'-3'352'0,"1"1"48"0,-8-3 27 16,7 0-121-1,-42-3 290-15,35 6-391 0,6 2 12 0,-1-1 8 16,3 1-7-16,-6 1-14 0,5 1-15 16,-1-1-6-16,2 4-3 0,-3-3 5 0,-1 5 3 15,2 1-8-15,3 1-28 16,-25 16 67-16,22-10-113 0,2 1-3 0,-3 1-1 15,3 1 27-15,1 0 3 0,1-2-20 16,3 0-12-16,-3 3-4 16,7-3-30-16,-9 21 80 0,7-20-61 15,2 3 1-15,0-1 0 0,-3 0-40 0,5 1-24 16,-2-2-10-16,-3 2-8 0,5 0 4 0,0-1 38 16,0 0 18-16,0 1 10 0,1 1 2 15,1 0-1-15,2-3-39 16,2 2-21-16,0 1-6 0,2 20 3 0,2-19-8 15,1-2 1-15,1-2-1 0,4 2 1 16,-2-3 2-16,3 0 0 0,3 0 0 0,-3-1 1 16,1 0-2-16,2 1 4 0,3-1 54 15,-5-2 25-15,9-2 15 0,-4 1 3 16,-1 2-2-16,5-3-54 0,28 13-13 16,-22-15-30-16,-2-1-1 0,2-2-2 0,8 2 1 15,-6 1 0-15,2-3 1 16,2 1-2-16,0-3 3 0,-4-1-1 0,4-3 35 0,3 2 16 15,-3-3 6-15,0 0 6 0,-4-1-3 16,4-1-31-16,2-1-18 0,-2-1-6 0,0 1-7 16,-4-2 0-16,4 0-1 0,-2-2 1 0,-2-1-4 15,6 1 3-15,-6-2-2 0,2-2 1 16,2 0 0-16,-6-1 1 0,6-1-2 16,-6 1 2-16,0-2 0 0,-2-1 1 0,0-1 0 15,-2 1 0-15,-3-2-1 0,-1-1-1 0,-3-2 2 16,-1 0-1-16,-3 0 1 0,3-2-1 15,-5 2 3-15,-4-3-4 0,0-1 1 16,1 2 2-16,-3-4 21 0,0 1 12 0,-2 2 5 16,-2-2 0-16,0 2-1 0,-2 1-21 0,2-1-11 15,-4 1-2-15,0-1-5 0,2 1 0 16,-5 0-3-16,3 0-1 0,-2 1 0 0,2-2 0 16,-2 4 1-16,0-1 0 0,-5 1 0 15,1 2 1 1,-29-35-4-16,24 37 2 0,-1 2-1 0,-5-1 2 15,2 2-1-15,-6 2 0 0,7-1 0 0,-9 1 2 16,4 0-2-16,-8 2 1 0,4-3-2 0,-2 2-1 16,2 2 2-16,-4-1-1 0,2 1 1 15,3 1 0-15,-5 0 0 0,2 0-2 0,-2 1 1 16,2 0-1-16,-2 1-2 0,2 3 2 16,-2 1-1-16,2 3-2 0,-2-1 2 0,2 6-1 31,-40 13-5-31,7 8-3 0,2 6-252 0,36-13-129 15,5 1-308-15,-2-1-383 0,9 2-247 0,-3 0-14 16,5-2 136-16,4-2 283 16,4-4 375-16</inkml:trace>
  <inkml:trace contextRef="#ctx0" brushRef="#br0" timeOffset="31446.2668">20541 8828 226 0,'2'-7'434'0,"-2"-3"59"15,4 2 35-15,0 2-146 0,-1 2-76 16,1-1-10-16,2 0 36 0,-2 3 51 0,-2-1 36 16,6 3 5-16,-8 0-33 0,0 0-73 15,2 2-90-15,3-2-77 16,-3 2-66-16,2 3 1 0,2 2 9 0,4 5 6 0,5 0 2 15,-7 1 3-15,9 4-43 0,3 0-33 16,1 2 21-16,-2 0 33 0,5 1 16 16,3 3 12-16,0-4 37 0,-2 2-5 0,10-1-31 15,-2-2-12-15,-4-1-8 0,4 5-35 16,0-4-27-16,3 1-8 0,-3-1-6 0,-4 0-3 16,4 1 33-16,0-3 25 0,2 2 12 15,-2-1 2-15,-4-3 0 16,2-1-34-16,74 39-4 0,-84-39-46 15,-4-3 2-15,-3 0-3 0,-1-2-1 16,-7-1 2-16,0-1-1 0,2-1-1 0,-6-1 2 16,-2 1-2-16,0-5 0 0,0 3 5 15,0-3-2-15,0 0 4 0,0 0 0 16,0 0 1-16,0 0-2 0,0-3 2 0,0 1-2 16,0 0-3-16,4 1-28 0,3-3-76 0,-1-1-121 15,2-3-164-15,0-2-258 16,1-1-284-16,7-11-1510 0,-14 8 1293 0,7-2 225 15,-3-1 297-15</inkml:trace>
  <inkml:trace contextRef="#ctx0" brushRef="#br0" timeOffset="31942.9596">21457 8719 90 0,'-6'-4'363'16,"2"-3"40"-16,-2 4 25 0,4-2-99 15,-2 2-105-15,-1 1-31 0,5 0 0 0,0-1 15 16,0 1 8-16,0-3 10 0,5 3 16 0,-5-1 21 16,0-1 18-16,0 3 7 0,-5-1-10 15,5 2-37-15,0 0-52 0,-2 2-52 16,-4-1-53-16,-2 6-9 0,0 0 15 15,-1 0 5-15,-1 4 6 0,2 1 2 0,-7 0-29 16,5 2 4-16,-2 2 18 0,-3-1 8 16,7 3 2-16,-7 0 2 0,3 2-42 15,-5 2-30-15,1 0 22 0,-3 1 9 0,3 1 4 16,-3-2 3-16,-6 2-1 0,7 1-36 16,-7-3-15-16,0 2 42 0,0 0 22 0,-2 1 10 15,2-2 3-15,-1 1 5 0,-1-2-25 16,0-1-1-16,4 0 1 0,-4-2 1 0,0 1-3 15,0-2-27-15,0 0-25 16,-26 14-1-16,30-19-16 0,0-1-1 0,3-2 0 16,3 0 2-16,0-1-2 15,3-4 31-15,4 0 20 0,1-2 11 0,1-3 2 0,8 2 3 16,-2-2-30-16,2-2-18 0,0 2-12 0,0-1-6 16,0-1-8-16,0 2-59 15,0 0-185-15,2-5-1426 0,2 0 284 0,0-2-71 16,-4-5 123-16,0-4 298 0,0-7 521 15</inkml:trace>
  <inkml:trace contextRef="#ctx0" brushRef="#br0" timeOffset="33415.7892">18624 9174 139 0,'-14'2'284'16,"3"-2"28"-16,3 0-36 0,-2 0-78 0,1 0-29 0,1 0-6 15,0 0 15-15,-1 0 11 0,1-1 6 16,2 1 3-16,0-1-2 0,0 1-2 0,-3 0-10 16,7 0-3-16,-4 1 0 0,-2-1 13 15,6 0 13-15,-2 1 12 0,1-1 7 0,3 2 2 16,-4-2-12-16,4 0-18 16,0 0-23-16,0 0-25 15,0 0 104-15,4 2-223 0,-1-2-2 16,1-2 28-16,2 2 13 0,4-2 6 0,1 1 2 15,-3 1-8-15,6 0-37 16,3 0-13-16,20-1 53 0,-18-1 2 16,1-1 12-16,3 0 2 0,2-1-5 0,2 0-40 15,-4 1-22-15,30-5-5 16,-24 4-10-16,2-1 0 0,-4-2-2 0,2 4 1 16,2-1-2-16,-2-1-1 0,2 2-2 15,2 1 1-15,-4-1 44 16,8 0 22-16,-3 0 10 0,-1-1 6 0,4 2 1 0,-4 0-40 15,0-1-22-15,0 2-9 0,-2-1-5 0,-2-1-4 16,6 0-3-16,-10-1 0 0,2-2-1 16,4 3 3-16,-4-1-2 15,0-1 0-15,0 3-1 0,-3-1 2 0,3 1-3 0,-2-1 2 16,-2-1-1-16,0 1-1 0,-3 1 1 0,1-1 0 16,-2 1 0-16,5-1-1 0,-7 1 0 15,2 1 1-15,1-1 0 0,1 1-1 0,-4-1 2 16,-1 0 1-16,3 0-3 0,-3 0 1 15,3 1-1-15,16-1 1 0,-14 1 2 16,-1-1-2-16,-3-1 0 16,16 0 1-16,-4-1 1 0,-15 1-3 15,-1 2 3-15,1-1-3 0,-3 0 1 0,1-1 0 16,0 2-2-16,-1 1 0 0,-1-1 2 16,-4 1-2-16,9-3 1 0,-13 3-1 0,8-2 2 15,-4 2-2-15,3 0 2 0,-1 0-1 16,0 0 0-16,-2 0 0 0,5 0 0 0,-9 0 0 15,8 0 0-15,-4 0 0 0,5 0 0 0,-3 0 0 16,0-2 0-16,1 2 0 0,-3 0 0 31,12 0 0-31,-9-1 1 0,-7 1 2 0,6 0 0 0,-2 0-1 16,-4 3-4-16,7-3 1 0,-7 2 1 16,2-2-3-16,-2 0 3 0,6 0-1 0,-8 0 0 15,2 3 0-15,2-3 3 0,0 0-1 16,-4 0 2-16,7-3 2 0,-5 3-5 15,2 0-1-15,2 3 2 0,0-3-2 0,3 0 0 16,-3 0 1-16,0 0 1 0,0 0-2 16,2 0 2-16,-1 0 0 0,-1 2 2 0,-2 0-2 15,2-1-14-15,-4 1-88 0,-2 1-149 16,4-3-259-16,-8 0-369 0,4 0-288 0,-2-6-46 16,-2-1 82-16,2-7 231 0,2-3 357 15</inkml:trace>
  <inkml:trace contextRef="#ctx0" brushRef="#br0" timeOffset="34475.1349">19751 8659 21 0,'2'-4'449'16,"-2"-2"81"-16,-2-11 973 15,2 13-1220-15,0-1 3 0,0 2 39 0,-4 1 37 16,0-1 11-16,4 1-21 0,0 2-49 16,0-2-71-16,-2 1-71 0,2 2-58 0,0-1-46 15,0 2-27-15,0 0 7 0,0 1 7 16,0 1 5-16,0 1 5 0,0 1 37 16,0 1 0-16,2-1-3 0,-2 1-3 0,0 1-2 15,4-3-40-15,0 3 20 0,-2 1 9 16,2 1 4-16,0-1 3 0,3 10 39 15,-5-10-97-15,-2 0-9 0,4 1-5 16,0-1 1-16,-4 1-4 0,2-1 4 16,2-3-1-16,-4 2 46 0,2-3 27 0,-2-1 16 15,0-1 5-15,4-1 1 0,1-1-44 16,-5-1-27-16,0 2-14 0,2-1-5 0,-2-1-2 16,0 0-2-16,0 0 2 0,0 0-1 15,0 0 0-15,0 0-1 0,0 0 1 0,0-1-2 16,0-1-2-16,0 1-2 0,0 1-55 15,0 0-191-15,0 3-407 0,0-3-464 0,0 0-208 16,0-7-42-16,0-4 146 16,10-9 389-16</inkml:trace>
  <inkml:trace contextRef="#ctx0" brushRef="#br0" timeOffset="36014.1965">18440 9515 164 0,'-6'0'425'0,"-5"-2"69"0,5-1 53 15,-2 1-115-15,6 0-78 0,-2 2-19 16,4-3 22-16,-2 3 20 0,2 0 0 0,0 0-43 16,2-2-70-16,2 0-82 0,2 1-74 15,4-1-57-15,3 0-5 0,3 1 23 16,9-1 13-16,-6 0 8 0,8-3 4 0,4 2-22 16,-4-2-30-16,6 0 19 0,0 0 12 15,4-1 6 1,79-14 122-16,-77 11-181 0,-2 2-10 0,1-1-5 15,-1 0-3-15,-4 0-1 16,83-20 14 0,-92 24-12-16,-7-1-2 15,-5 0-1-15,1 3-3 0,-5-1 2 0,-8 3 2 16,0 3 2-16,0-3 0 0,-8 0-1 16,6 0-2-16,-2 0 2 0,-3 2 29 0,3 0 20 15,2-1 6-15,-2 1 3 16,2-2 5-16,2 2-28 0,-4-2-22 0,4 0-7 15,0 3-8-15,0-1-1 0,0 0-2 0,0 3-1 16,0 0 2-16,4 1 0 0,-4 3 1 16,0 2-2-16,0 0 3 0,0 1 34 15,0 0 17-15,0 3 11 0,0 1 3 0,0 0 4 16,0 0-35-16,-4 1-14 0,4-2-10 0,0 0-6 16,0 0 3-16,0 0-2 0,0-1-3 15,0-3 1-15,0 0 0 0,0-2-1 16,0-1 0-16,0-3 3 0,0 2-1 15,0 1 8 1,-4 1 0-16,4-9-8 0,-2 3 2 0,2-3-5 16,0 0-64-16,-7-3-599 0,3-1-158 15,-2-1-301-15,2-7-71 16,-6 1 75-16,3-6 235 0,-3-1 345 0</inkml:trace>
  <inkml:trace contextRef="#ctx0" brushRef="#br0" timeOffset="36695.7926">18527 9549 288 0,'-4'-5'499'0,"4"-2"42"0,-2 1 22 16,2 3-211-16,0 2-142 0,-5-1-41 16,5 2 14-16,0 0 31 15,5 5 379-15,-5-3-488 0,0 4-3 0,2 0 43 16,2 3 24-16,-2 2 25 0,6-1 66 16,-6 4-14-16,-2 1-61 0,0 3-28 15,0 0-30-15,0-1-68 0,-2 5-28 16,-2-1-19-16,-6 20 1 15,-3 0-3-15,9-21-4 0,2-3-2 16,2-2 1-16,-4 1 0 0,4-4-2 0,0 0 1 16,4-4 2-16,-4 1 54 0,6-2 31 15,-4-1 20-15,7-2 8 0,-7-1 6 16,8-1-51-16,-4-1-30 0,9-1-14 0,-5 0-6 16,7-3-3-16,-5 3-1 0,5-7 2 15,-1 1-3 1,9-1 1-16,25-2 8 0,-24 2-17 0,1 2-2 0,2 0-3 15,2-3-2-15,-6 2-1 0,6 0-1 16,-2 0-1-16,-2 1 2 0,0 2-1 16,-2-2-1-16,-3 0-1 0,1 0 0 0,-2 3 0 15,-9-1 0-15,5-1 1 0,-3-1 2 16,-1 3 1-16,-7 1 0 0,4-3 4 0,-6 1 2 16,0 2 1-16,-1 0 39 0,-3-2 23 15,0 0 9-15,0 0 5 0,-3-2 3 0,3 1-41 16,-4-1-21-16,0 2-11 0,2-3-6 0,2 1-3 15,-4-2-1-15,0-3-1 0,4 1-3 16,0-3 3-16,4 1-4 0,0-1 0 16,-2-2 1-16,6-3-2 0,1-2 1 0,-1-1 0 15,-2-1 0-15,-4-1-2 0,7 3 5 0,-9 0-6 16,2 2-1-16,-2 2 0 0,0 1-1 16,-2 4-6-16,2 1-46 0,-9 2-110 15,7 1-171-15,-8 1-276 0,-13 8-1506 16,7 0 939-16,5 2 118 0,-3-2 251 15,3 0 333-15</inkml:trace>
  <inkml:trace contextRef="#ctx0" brushRef="#br0" timeOffset="37233.4324">18467 9598 3 0,'-4'-5'345'0,"2"0"44"0,-3-2 26 16,1 4-62-16,4 1-128 0,0 0-42 15,0 2 12-15,4-1 23 0,1 1 18 16,-3 0-3-16,2 0-24 0,2-2-36 15,0 0-35-15,27 2 259 16,-22 0-234-16,3 4 18 0,-4-3-11 16,3 1-27-16,-1 3-34 0,-1-3-31 15,3 3 10-15,-1 0 4 0,1 4 0 0,3-3 3 16,-5 2-2-16,4 0 3 0,5-1-3 16,0-1 0-16,24 5 90 0,-22-8-135 15,2-1-22-15,-6-2-12 0,-3 3-3 16,3-3-5-16,-7 0 1 0,1 0 3 0,-3 0 31 15,0-3 22-15,-4 3 24 0,3-2 14 16,-7 0 10-16,2 1-14 16,-4-1-11-16,2 0-14 0,-2-2-9 15,10-11 47-15,-4 8-94 0,3-4-3 16,-3-1-4-16,4-2-3 0,1 2-1 16,1-2-2-16,5-3 2 0,-3 1-4 0,3 0 1 15,1-4-4-15,-1 5 4 0,-1 1-4 16,1 2 0-16,1 3-2 0,-1 1-4 15,-9-1-76-15,3 4-194 0,-5 2-370 0,-6 3-391 16,0 0-172-16,-6 0-3 0,-5 0 156 16,11 0 356-16</inkml:trace>
  <inkml:trace contextRef="#ctx0" brushRef="#br0" timeOffset="38964.7489">21712 8758 110 0,'-6'5'308'0,"-3"0"26"0,1-3 2 16,0 3-128-16,6 0-60 0,-5-2-15 0,3 1 17 15,0 0 22-15,2-1 8 0,2-1 0 0,-4-1-18 16,0 1-32-16,4 0-34 0,0 0-16 16,0 0 12-16,0-1 22 0,0 2 31 15,-2-1 27-15,2 1 13 0,0-2 1 16,0 0 4-16,0-1 2 0,0 0 10 0,0 3 6 16,0-3 3-16,0 0 2 0,0 0-1 15,2-1 2 1,18-9 361-16,-5 2-436 0,2-1-32 0,-1-2-16 15,3-1-19-15,1-3-12 0,3-2 11 16,4 0 2-16,4-4-14 0,-2 1-2 0,4-5-7 16,4 2-20-16,3-1-12 15,1-2-4-15,91-51 19 16,-88 52 8-16,5 0 12 0,-1-4 3 0,-1 0-1 16,-3 2-6-16,1 0-27 0,-1 1-8 0,-5 1-5 15,5 0-4-15,-7-2 1 0,-4 3-5 16,0-2 0-16,-2 3-1 0,-4 4-1 0,-4-1 0 15,16-11 2-15,-25 18 0 0,-1 0 5 16,-3 2-2-16,0 2 3 0,-3-2 14 16,1 4 12-16,-2 1 6 0,-4 1 3 15,2 0 0-15,1 3-15 0,-5-1-16 0,2 0-3 16,-2 2-4-16,0-2-4 0,0 3 0 0,0 0-1 16,0 0-4-16,0 0-3 0,-2 0 1 15,-3 5-2-15,-1 2 1 0,0 3-69 0,-4 3-144 16,-5 2-247-1,-1 3-369-15,-90 67-3916 16,71-64 4089-16</inkml:trace>
  <inkml:trace contextRef="#ctx0" brushRef="#br0" timeOffset="39631.3336">21679 9225 84 0,'-7'-5'344'16,"-1"0"27"-16,-2 1 14 0,8-1-137 16,-4 5-106-16,-3-3-17 0,7 3 31 0,-2 0 46 15,2 0 48-15,-2 0 17 0,4 0-10 0,0 0-28 16,0 0-36-16,0 3 169 15,0-3-156-15,0 0 26 0,0 0 23 16,0 0 7-16,0 2-4 0,4-2-12 16,2 2-16-16,-4-1-30 0,13 1-13 0,-5 0-27 15,9-2-33-15,1 3-15 0,7-3 1 16,2 2-25-16,8 0-16 0,1-1-9 0,1 3-23 16,9-1 16-16,-3 0 7 0,7 2 5 15,-1 1 3-15,7 0 1 0,-2 0-35 16,2-1-15-16,2 3 15 0,-4 1 23 0,0-4 11 15,6 2 4-15,-2-2 2 0,0 2-22 0,0-2-26 16,2 1-11-16,2 0-8 0,0-1 2 0,-4 1-3 16,0 0-3-16,-8-1-1 0,1 3-1 15,-3-1-1-15,-7 2-1 0,1-2-1 16,-3-1 1-16,-6 1-1 0,-1-1 3 0,-8-1-3 16,1-2 2-16,-10-1 0 0,-1 0 2 0,-1 0-1 15,-5-2 2-15,-4 0 0 0,-1-2 4 16,-3 2 1-16,-2-2-1 0,-2 0 2 0,-3-3-8 15,-1 1-2 1,-2-3-33-16,-54-35-2210 0,39 25 931 16,-2-4 4-16,3-4 140 0,-5-9 296 15,-2-7 418-15</inkml:trace>
  <inkml:trace contextRef="#ctx0" brushRef="#br0" timeOffset="40429.1455">21825 8223 65 0,'0'-7'361'0,"-4"-1"45"15,0 0 45-15,2 1-85 0,-2-1-112 16,2 1-36-16,2-1 5 0,-4-2 5 15,4 1 11-15,4-21 496 16,-2 21-514-16,2 0-19 0,-2 1-17 16,6-2-15-16,19-19 298 15,-18 20-332-15,1 0-23 0,4 2-28 16,-3 1-21-16,-3 1-22 0,2 0-20 0,1 0-10 16,-1 2-7-16,0-1-1 0,-3 4-4 15,-1 0 0-15,0 0 0 0,4 3-4 16,-3 1 1-16,1 1 3 0,-2 3-2 15,4 2 0-15,-8 1 1 0,7 1 1 0,-3 1-2 16,-4 0 2-16,2 0 1 0,0 0 0 16,-4 0 0-16,2-1 1 0,-2 1 0 15,-2-1-4-15,2 0 2 0,-8-1 0 0,8-2 0 16,-12 12 2-16,5-13-2 16,1 4 1-16,-4-3 1 0,2-1 1 0,-1 1-2 15,1 0 0 1,0 0-1-16,-7 9 2 0,5-8-4 0,8 0 2 0,-6 0 0 15,1-1 0-15,5-1 0 0,-6-2 0 16,8-1 2-16,0-1-1 0,0-1 0 16,0 0 15-16,0-3 59 0,8 3 45 0,-1-6 36 15,-1 3 15-15,8-3-1 0,5-2-58 16,4 1-41-16,3-4-35 0,1 2-19 16,6-1-57-16,-6-1-240 0,0 3-440 0,-4 0-328 15,-4-2-144-15,-1 0-20 16,13-15-376-16</inkml:trace>
  <inkml:trace contextRef="#ctx0" brushRef="#br0" timeOffset="41344.1349">22043 9628 36 0,'-5'-10'301'0,"1"-1"47"0,4 2 43 0,-2 1-93 16,2 1-52-16,0 2-20 0,0-2 9 16,0 0 10-16,2 1 18 15,-2-1 16-15,0 2 16 0,9 0 7 0,-7-1 7 16,4 1-11-16,2-2-15 0,0-1-19 0,3 3-34 16,3-2-45-16,3 0-44 0,-1 1-48 15,-3 2-38-15,3 2-27 16,5 2-15-16,-4 0-6 0,-1 2-3 0,1 2-1 0,-3 0-1 15,-2 1 0-15,3 2-2 0,-7-2 0 0,3 2 0 16,-5 3 0-16,-2 0 0 16,0 2 0-16,-4 2 1 15,-14 28 2-15,7-29-1 0,1 2 2 16,0-1 0-16,-2-1-2 0,6-1 0 0,-7-2 1 16,7 1-3-16,2-4 1 0,-4 1-1 15,4-2 3-15,4-2-1 0,-2 1 0 0,2-3 2 16,1-2 0-16,1 2 0 0,0-2 39 15,0-2 18-15,9 2 15 0,-9 0 13 0,4 0 3 16,3 0-30-16,-3 2-18 16,0 1-16-16,13 6 5 0,-13-2-2 15,-3-1 6-15,7 3 3 0,-8 0 3 0,1 0-7 16,-1 0-16-16,-6 1-8 0,4 1-4 16,-8 1-2-16,2-1-2 0,-9 2 1 15,-1 0-1-15,-9 2-2 16,-61 30-14-16,46-30-116 0,3-3-229 15,-2-2-338-15,-6-6-338 0,6-8-128 0,-3-1 37 16,1-6 196-16,8-4 327 0</inkml:trace>
  <inkml:trace contextRef="#ctx0" brushRef="#br0" timeOffset="43211.339">19741 8535 497 0,'-4'-4'290'0,"2"1"-84"0,2 3-62 16,-5-4-26-16,5 1-8 0,0 0-5 16,0 0 0-16,0-1-4 0,5 1 1 0,-5 1 1 15,0-1 0-15,2 0 2 0,-2-1-2 16,6 1 8 0,-2-9 247-16,0 9-241 0,-4-2-15 0,0 2-3 15,0 1-9-15,0-1-17 0,0-1-10 16,0 0 28-16,-4 0 12 0,4 2 6 0,-4-3 2 15,4 2-2-15,0 0 4 0,-2-1 1 16,2 1 4-16,-4 1-1 0,4-1 0 0,0 0-37 16,0 2-42-16,0-1-21 0,0 2-8 15,0 0-8-15,0 2-5 16,0-1 0-16,0 10-7 0,0-3 7 16,-2 6 2-16,2 1 1 0,-5 2 0 0,5 1 0 15,0 0-1-15,5 34 4 16,-3-36-2-16,2 3 1 0,-2-4-1 15,6 1 0 1,-6 14 0-16,6-2 1 0,-5-15 0 0,1-2 1 16,-4-1-2-16,2 0 0 0,-2 0 0 15,4-5 2-15,-4 2-1 16,4-5 1-16,-4 5 11 0,0-6-6 16,0-1 71-16,-4 0 76 0,4 0 76 15,0 0 44-15,-4-3 19 16,4-2-60-16,-2-16 67 0,-5 8-276 15,7-1-13-15,-8-18 0 16,6 11-7-16,-2 2-2 0,4-3 1 0,-4 0-2 16,4 0 2-16,0 1-2 0,4 3-2 15,-4-1 2 1,6-26-9-16,-2 32 8 0,0 2 0 0,-1 0 0 16,1 1-1-16,-4 2 1 0,2 1 0 15,-2 2 0-15,0-1 0 0,0 1 1 16,0 3-3-16,0-1-1 0,0 3 2 15,0 0 0 1,0 3-14-16,0-3 9 0,0 2 1 31,0-1-3-31,-2 5-7 0,2 0 9 0,-4 0-1 0,1 1 4 16,-1 2 0-16,0 0 2 0,2 3 0 0,2 0 0 16,-8 0-1-1,6 0 2-15,-13 27 2 0,13-25-1 16,-4-1 1-16,-2 0-3 0,6 1 1 0,-2-1 1 15,-1-1-1-15,3 0-2 0,-2-1 3 16,4-2 0-16,-2 0 0 0,2-1 1 0,0-1 1 31,0 0-3-31,-4 10 4 0,4-12-4 16,0 0 0-16,0-2 0 0,0-1 0 0,0 3 1 16,0-1 1-1,0-1-2-15,0 1-2 0,4-4 1 0,-4 2-2 16,0 0 2-1,0-1 6-15,0-1-3 0,2 0 0 0,-2 0-2 0,0 2 0 16,0-1 0-16,0-1 2 0,0 0 2 16,-2 0-2-16,2 0 1 15,0-3 5-15,-4 3-4 0,4-3 0 0,-4 1 1 16,2-2-2-16,2 1-3 0,-4-1 1 16,2-1 1-16,-3 1 0 0,1-2-57 15,4 1-75-15,0-2-112 0,-2 0-148 16,2-1-157-16,0-1-118 0,0-2-73 15,2 1-56-15,2-2 16 0,3 1 98 0,-3-6 143 16,-2 3 142-16</inkml:trace>
  <inkml:trace contextRef="#ctx0" brushRef="#br0" timeOffset="43544.1328">19764 8395 178 0,'0'-2'276'16,"0"-1"18"-16,0-1-65 0,0 0-79 0,4 0-38 15,-4 0-4-15,0 1 5 16,0 0 7-16,0 0 12 0,2 2 11 0,-2-2 1 15,0 0 5-15,0 3-6 0,0 0-25 0,0 0-30 16,-2 0-25-16,2 0-27 16,-4 3-19-16,-7 4-11 0,5-2-6 15,0 0 0-15,0 2 0 0,-5 3 0 0,5 1 2 16,-8 2-1-16,1 4-47 0,-3 0-176 16,-1 0-202-16,-8 0-92 0,2-5-44 15,1-5 32-15</inkml:trace>
  <inkml:trace contextRef="#ctx0" brushRef="#br0" timeOffset="44097.3593">19761 8801 70 0,'-10'-1'293'0,"-4"-2"20"0,-5 0 176 16,11 2-408-16,-3-1-27 15,5 2 1-15,-6-1 206 0,6 1-168 16,-3 0-17-16,9 0-19 0,-2 1-21 0,2-1-4 16,-6 2 15-16,6-1 27 0,-4 1 21 15,0-2 16-15,4 1-3 0,0 1-18 16,0-2-13-16,0 1-3 0,0-1 5 15,0 1-2-15,0-1-1 0,0 0-14 0,8 0-21 16,-6 2-14-16,4 0 44 0,9-1 20 0,-3-1 11 16,5 0 7-16,24 0 46 15,-24 0-131-15,1 0-11 0,-1 0-6 16,1 0-5-16,-1 0 1 0,0-1 0 16,-1-1-1-16,-6 2 0 0,-1 0-1 0,-1 0 0 15,-6 0 3-15,-2 0-2 0,0 2-1 16,-2-1-26-16,-6 2-79 15,-1-1-142-15,-28-2-1435 0,23-5 1045 16,-3-1 123-16</inkml:trace>
  <inkml:trace contextRef="#ctx0" brushRef="#br0" timeOffset="44993.532">19561 8543 87 0,'-4'2'321'0,"2"1"27"16,-7-1 9-16,9 0-147 0,-2-1-75 16,2-1-9-16,0 0 30 0,0 0 42 0,0 0 38 0,2 0 5 15,-2-1-26-15,5-3-45 0,1 1-32 16,0-2-29-16,2-2-26 0,0 0 4 15,7-1 15-15,-3-2-8 0,3 1-13 0,-3-2-8 16,3 1-21-16,-5 0-25 0,-2-2-12 16,7-1 6-16,-5 1 57 0,-2 2 41 15,3-3 34-15,-1 3 16 0,-4-3-4 0,5 2-55 16,-5 1-41-16,-2-1-36 0,0 5-16 16,-2 0 18-16,2 0 26 0,0 2 16 0,-4-2 9 15,0 1 4-15,0 3-21 16,0-3-32-16,3 3-16 0,-3 1-10 0,0-2-5 15,0 2-4-15,0-2-1 0,0 3-1 16,0 0-3-16,0 0 2 0,0 0-1 16,0 3-2-16,0-3 1 0,0 2-1 15,0 1 1-15,-3 1 0 0,3 1-1 16,0 2 2-16,0-1 1 0,0 5-1 0,0-2 1 16,3 4 1-16,-3 3-3 0,0 0 3 0,4 4 0 15,-4 1 0-15,0 0-1 0,0 2 2 16,2 0-1-16,-2-1 0 0,-2 3 0 15,2 0 3-15,0 0-2 0,-4 0 0 16,-3 42 2-16,3-49-3 16,4-1 0-1,-2-1 1-15,-6 18 3 0,8-27-3 0,0 0 0 16,-2-2-1-16,2-1 1 0,-4-1-1 0,4 0 3 16,0-1-1-16,0-2 1 15,0 0 0-15,0 0 3 0,-2 0 0 16,2 0 0-16,0 3 2 0,0-3 2 0,-5 0-2 15,1-3 0-15,2 3-2 0,-2-3-2 16,2 0 1-16,-6-1-2 0,2 2-1 0,-5-1 0 16,5 3 0-16,-4 0-1 15,-1 0-2-15,-16 4-1 0,11 1 1 0,-1 1 1 16,1-1 1-16,3 2-1 0,-1-2 0 16,2-2 0-16,1 1 2 15,5-1-4-15,2-1 1 0,2-2-1 0,2 0 1 16,6 0 0-16,4-2 0 0,3-1 0 15,7-1 2-15,7-3 0 0,2-2-1 0,13 0-54 16,1 0-226-16,0-3-371 0,7-1-245 16,-4-3-109-1,3-4 2-15</inkml:trace>
  <inkml:trace contextRef="#ctx0" brushRef="#br0" timeOffset="46086.4185">22539 8086 94 0,'-10'4'332'0,"-1"-4"32"0,1 0 25 16,8 0-126-16,-6 3-83 16,6-3 108-16,4 0-143 0,-2 0 14 0,0-3 12 15,8 3 11-15,-6-2-2 0,2 0-24 0,2 1-38 16,0 1-45-16,3-3-10 0,-3 3 15 16,0-1 30-16,5-2 34 0,-1 3 22 0,2-4-13 15,3 1-30 1,1-2-35-16,17-3-4 0,-14 1-11 0,2 2 14 15,-1 0 13-15,-1-1 1 0,6 2-3 0,-7-2-48 16,-1 1-24-16,2 0-12 0,-3 1-5 16,-8 0-4-16,7 0 1 0,-5 4-2 0,-8-4 4 15,7 3 36-15,-3-1 37 16,-6 0 41-16,0 1 27 0,0 1 14 0,0-2-20 16,0 1-14-16,0 1-20 0,0-1-17 15,0 1-12-15,0 0-16 0,0 0-21 0,0 0-20 16,0 0-13-16,2 1-8 0,-2-1-3 15,0 0-2-15,0 1 4 0,0 1-4 0,0-1 0 16,0 1 3-16,4 1-1 0,-4 1 0 16,4-1 0-16,-4-1 1 0,0 3 1 15,0 2-2-15,0 1 2 0,0 2 2 0,-4 2-2 16,0-1 0-16,4 2 1 0,-2 1-1 16,2 1 1-16,0 0 0 15,-4 0-2-15,2 17 1 0,-3-15 1 0,1 0-2 16,4-1 2-16,-2 0 3 0,-2 1-3 15,2-2 0-15,-6 0 2 0,6-2 1 16,-3 2-1-16,1-3 2 0,2-1 2 0,2 0-1 16,-4-2 5-16,2-3 46 15,2 3 110-15,0-8-73 0,0 0 0 16,0-1-42-16,0 0-19 0,0 0-7 0,0 0-5 16,0 0 0-16,0-1 2 0,0 0-2 15,-4-2-3-15,4 0-3 0,0 3-54 0,0-2-188 16,-4 2-415-16,4 0-398 15,-2-33-3246 1</inkml:trace>
  <inkml:trace contextRef="#ctx0" brushRef="#br0" timeOffset="47467.15">23263 9155 57 0,'2'-2'352'0,"-2"1"52"0,-2-1 27 16,2 2-95-16,-4 0-92 0,0-2-31 15,4 2 5-15,0 0 27 0,0 0 29 0,-3-1 21 16,3-1 16-16,0 2 3 0,0 0-10 15,0 0-20-15,0 0-21 0,0-1-24 0,0 0-17 16,0-2-17-16,-4 3-12 0,4-2-26 16,-2-1-27-16,2 1-27 0,0 0-26 15,-4 2-10-15,0 0-6 0,4 0-14 0,-2 0 1 16,2 0 6-16,0 0-10 0,0 0-4 0,0-3 11 16,0 3 8-16,0 0-6 0,0 0-4 15,0 0-3-15,0 0-15 0,0 0-17 16,0 0-11-16,0 3-4 0,0-3-4 15,0 0-4-15,0 0-1 0,0 2-1 0,0-2-2 16,0 2 0-16,0-2 0 0,0 1-2 0,2 1 5 16,-2 0-2-16,4-2 0 0,0 3 1 15,2 1-2-15,-3-3 1 0,1 3 0 16,2-1 5-16,-2 0-2 0,2 2 0 0,0 0 1 16,3 1-1-16,-1-2-1 15,0 4 0-15,-2-1 2 0,11 6-5 0,-11-4 3 16,0-1 0-16,3 0 0 0,-1 1 1 0,0 0 1 15,-6-2-2-15,9 1 0 0,-5-3 0 16,2 4 0-16,-2-6 2 0,1 4 3 0,-1-2-2 16,8 2 0-16,-8-1 1 0,5 1-1 15,5 6 4-15,-10-6-5 16,1-4 2-16,1 1-3 0,0 0 2 16,1 1-1-16,-7-1 4 0,4-1-2 0,-2-1 0 0,0 0 3 15,2-1-1-15,-6 1 0 0,2 0 1 16,-2-2-4-16,4 0 5 0,-4 0-4 0,5 0 1 15,-5 3-1-15,0-3 1 0,0 0-4 16,0 0 0-16,0 0 1 0,0-3-2 0,0 3 2 16,0 0-2-16,0 0 0 0,0 0 0 15,0 0 1-15,0 0-1 0,0 3-1 0,0-3 1 16,0 0 0-16,-5 0 0 0,5 0-2 16,0 0 4-16,0 0-2 15,0 0 0-15,0 2 0 0,0-2 3 16,0-2 0-16,0 2 123 0,-4 0-39 0,4 2 4 15,0-2 5-15,0 0-45 0,0 0-19 0,0 0 7 16,-2 0 4-16,2 0 1 0,0 0 0 16,0 0-4-16,-4 0-16 0,4 0-12 0,0 0-5 15,-2 0-4-15,2 0 1 16,0 0-4-16,0 0 2 0,0 0-4 0,0 0 2 0,0 0 0 16,-4 2 0-16,4-1-1 0,-4 3 1 15,4 0-1-15,-2 2-1 0,-4 1 2 0,-3 0 0 16,1 1 3-16,0 2-2 0,-5-1 1 15,3 3 0-15,-2-2-1 0,1-2 1 0,-3 3-1 16,3-2-1-16,3-1 1 16,-2 2 0-16,-7 4 1 0,9-9-1 15,-9 7-1-15,11-9 3 0,0 0-2 16,0 1-1-16,-2 0 2 0,1 1-1 0,1-2 0 16,0 1-1-16,0 1 1 0,2-2-1 0,-1 0 0 15,5-3 3-15,-2 0-3 16,2 0-3-16,0-2-197 0,0-1-234 15,2-3-511-15,-2-1-350 0,0-6-130 0,-2-2 62 16,-4-10 235-16,2-3 493 0</inkml:trace>
  <inkml:trace contextRef="#ctx0" brushRef="#br0" timeOffset="56810.8724">12434 11160 136 0,'-4'-2'361'0,"2"-1"35"0,2-1 20 16,0 1-147-16,0-1-70 0,0-1-17 15,2 0 16-15,-2-1 24 0,4-1 14 16,-4 1-6-16,0 1-6 0,0-2-5 0,0 0 1 16,-4 1-6-16,4 1 15 0,-2 1-2 15,2 1-20-15,0 1-35 0,0 2-35 16,0 0-50-16,0 2-42 0,2 0-27 16,-2-2-13-16,4 1-3 0,-4-1-2 0,2 2 0 15,-2 0-2-15,0 1 0 0,4-1 1 16,0 4 0-16,-4-4-1 0,2 3 1 0,3-3-1 15,-3 5 2-15,2-1-1 0,0 1 1 16,-2 1 1-16,4-1-1 0,-2 1 2 0,3-1 0 16,1 1 0-16,0 0-1 0,0-1 3 15,1-3 0-15,1 1 0 0,-2-4 1 16,1 1 1-16,-1-2 18 0,-2 0 63 0,4-2 31 16,-8-1 23-16,9 3 17 0,-5-5-11 15,2 1-58-15,-2 0-31 0,1 0-20 16,3-4-20-16,0 1-6 0,-3 0-8 0,3 0 2 15,0-1-2-15,-4 0-3 0,5 1 4 16,-5 1-5-16,4-3-1 0,-8 4-3 0,9-1 3 16,-7 2 1-16,2 1-2 0,-2 1 2 15,-2 1 2-15,2 1-4 0,-2 3 0 16,-2 0 0-16,5 1 2 0,-1 3-1 16,-2 1 2-16,4-1-1 15,2 0-1-15,5 8 2 0,-3-9 1 0,0 0-1 16,1-1 0-16,-1 0-1 0,2-1 2 0,1-1 2 15,-3-2-1-15,7 0 0 0,-3-1 3 16,-3 0-2-16,1 0-3 0,2 0 2 16,-5-1 0-16,1 0-2 0,5 1 2 15,-7-2 0-15,13-1-3 0,-11 0 2 16,-4-1-2-16,0 1 0 0,3 1 5 0,-7-1-2 16,4 2 3-16,2-2-3 15,-6-2 1-15,6 2-3 0,-6-1 1 0,5-1 0 0,1 1-3 16,-2-1 2-16,0 2 1 0,1-2-1 15,1 1-2-15,-2 1 2 0,-4 1-1 16,6-4-1-16,-6 4-1 0,5-1 2 0,1 1-1 16,-6 4-2-16,4-1 2 15,-2 1 1-15,3 0 0 0,1 1 1 0,-2 0 1 16,4-1-4-16,-1 1 2 0,1 1-1 16,4 1 0-16,-3-3 0 15,14 2 3-15,-7-4-1 0,-1 0 3 0,-5-1 1 16,5-1-4-16,-1-1 1 0,-1 3 1 0,1 0-4 15,1-5 3-15,-5 1-1 0,5-1 4 16,-1-1-4-16,-1 1 4 16,-3 0-5-16,32-13 4 0,-30 12-3 15,-6 2 2-15,7-1-3 0,-5 2 0 16,3 0 2-16,-3 2-2 0,2-2 1 16,-1 1-2-16,-1-1 1 0,13 1-4 15,-15 4 2-15,2 1 2 0,-1-3-1 16,1 5 3-16,-4-2 1 0,5 0-1 0,-1 1-2 15,-4 1 1-15,4-1-4 0,1-1-1 16,-1 2 3-16,1-3 0 0,-5 2 2 16,4-1 1-1,7 2 4-15,1 2-4 0,-7-6-1 16,-1 0-1-16,0 2-1 0,13 0-2 16,-13-3 1-16,1 0 2 0,-1-3 0 0,0 3 3 15,-1-4-1-15,1 3-1 0,4-4 1 16,-3 2 2-16,-3-4-2 0,2 1-2 0,-3 0 4 15,3 0-4-15,-2 0-3 0,0 3 6 16,1-2-2 0,-7 2-2-16,12 0-5 0,-12 5 6 15,-2-1-4-15,4 2 2 0,1 0 2 16,-3 0 0-16,2 2 0 0,-2-1 0 16,2 1 0-16,0-2-1 0,-2 1-1 0,4-1 2 15,3 2-3-15,-7-1 5 0,4-1 0 16,4 2-2-16,-1 0-1 0,-3-2 2 15,4-1-2-15,-4 0 0 0,5-1 1 0,-5 1 2 16,15 0 4 0,-13-2-4-16,2 0 0 0,5 0 2 15,-5-2-3-15,13-5 0 0,-11 1 2 16,3 1 1-16,-5 0-3 0,-2-2 3 0,7 2-2 16,-5-1 0-16,0 0 1 0,-1-1-2 0,-1 1 1 15,0 1 2-15,1 2-3 0,-1-2 0 16,0 2-2-16,-6-1 0 0,6 2-2 0,-1-1 1 15,-5 0 0-15,2 3 2 0,0 3 0 16,4 1 7-16,-8-3-7 16,8 3-1-16,-8-1-3 0,3 2 3 15,5 1 1-15,-8 0 1 0,6 2 1 16,-4-1 1-16,2 0-2 0,2 0-3 16,1 0-1-16,1 0 3 15,-6 0 3-15,19 1-2 0,1 2 3 16,-7-7-4-16,1 0 3 0,-3-2 1 15,1 0-1-15,3-1 2 0,-5 0 2 0,3-1-4 16,1-2 1-16,-3 0 1 0,1-1-3 16,3-1 1-16,-9-1-1 0,6 1 0 15,-1-3-1 1,20-13 7-16,-23 15-7 0,1 0 0 0,-5 0 0 16,2 1 4-16,-2 1-4 0,-4 2-1 15,7-1 0-15,-7 3-7 16,6 2 7-16,-6-1 3 0,2 4-5 15,-2-1 2-15,-2 1 0 0,9-1-1 0,-7 1 0 16,2 1 2-16,-2-2-1 0,6 1-1 16,-2-1 1-16,5 1 1 0,-5-1-2 0,4 0 1 15,1-1 2-15,-3-1 3 0,2 1-1 16,5-1 2-16,-5 0-3 0,2-2 0 16,1 0 2-16,-3-2 0 0,7 0-3 0,-7 1 4 15,4-1-2-15,-1 0-4 0,1-1 5 16,-5-2-2-16,1 0 0 0,4 0 2 15,-3 0-2-15,-3 1-3 0,2 0 3 0,1 1-5 16,-5-1 1-16,0 2 1 0,2 1-4 16,-5 1 0-16,-3 1 0 0,4 1 2 15,0 1-3-15,-4 0 7 0,2 1-4 0,2-1 5 16,-2 2 0-16,2-1-2 0,0-1-2 0,3 2 5 16,3-3-3-1,17 9 6-15,-19-7-6 0,9-4-2 16,-7 2 2-16,6 1 4 0,1-3-5 0,0 0 2 15,1 0 2-15,-1-3-1 0,-1 1-1 16,1-3 1-16,-1 1 1 0,3-2-5 16,16-4-2-16,-22 3 2 0,1 3 0 15,3 0 2-15,-5 1 0 0,0-1 2 16,-1 1-2-16,3 1 0 0,-8 2-1 0,1 2-1 16,3-2-2-16,-4 1 1 0,0 2 1 15,5 0 0-15,-3 0 0 0,-2-1 1 16,5 0 1-16,1 5-3 15,-6-7 1-15,4 2 1 0,-3-2 2 0,3 0-2 16,-4 2 4-16,5-2 0 0,-5-2-3 16,4 2-1-16,-2-2 3 0,1-1-2 0,1 3 4 15,0 0-3-15,-3 0 0 0,7 0-2 16,-8 0-2 0,11 7-2-16,-11-2 0 0,0-2 1 0,2 2 3 0,3-1 0 15,-5 0 0-15,0-2 3 0,0 0-2 16,1-2 4-16,3 5-5 0,-4-5 3 0,4 0 1 15,-1 0-1-15,-1 0 3 0,0-5-2 16,1 1 0-16,-1 0-1 16,10-7 4-16,-9 5-6 0,-1-1 3 0,0 1 1 15,-2 0-5-15,1 0 2 0,-1 0-1 16,-2 1 0-16,0 2-5 0,-2 2-1 0,2 2 1 16,-2 2-1-16,-2 0-1 0,5 3 3 15,-1 0 2-15,-2-1 2 0,4 0-1 16,-2-1 1-16,0 3 1 0,-2-4-3 0,7 0 1 15,-3-3 3-15,4-1-3 0,-4-1 1 16,5 0 2-16,-5 1 2 0,4-3-3 16,1 1 2-16,-3-2-1 0,2-1 1 0,5 0-3 15,-7-1 2-15,6 1-6 0,-3 0 3 16,-1 1-1-16,-2 0 0 0,1 1-2 16,-3 3 2-16,4 2-4 0,-8 6 1 15,7-2-1-15,-1 3 2 16,17 13 3-16,-15-16 0 0,2-1 0 15,1-1 0-15,-3 1 1 0,7-3 2 16,-1 1-1-16,1-2-2 0,8-3 2 16,18-8-4-16,-20 6 4 0,-1-3-1 0,5-1 2 15,-4 0 0-15,2 1 0 0,-6 1 0 16,1-1-4-16,-3 3 2 0,-3 1-2 0,-1 3-1 16,1 2-1-16,-6 1 1 15,3 3-2-15,-5 0 1 0,13 7 1 16,-11-7 4-16,2 1 0 0,-4-1 2 0,5-1 1 15,3-2-4-15,-3 1 3 0,-3-3 1 16,2-2 0-16,5 1 29 0,1-2 19 16,1-2 9-16,-5-1 4 0,5 0-2 15,-1 1-29-15,-1-1-18 0,-3 0-10 0,3 4-5 16,-9 0-2-16,4 1-2 0,-8 4-3 16,6 2 0-16,-8 0-86 0,-8 2-293 0,0-2-531 15,-7-5-240-15,-1-3-108 0,3-6 32 16,-1-9 271-16,8-9 526 0</inkml:trace>
  <inkml:trace contextRef="#ctx0" brushRef="#br0" timeOffset="60867.3546">2830 11768 237 0,'-4'-7'468'16,"-3"1"69"-16,3-1 62 16,2 5-135-16,2 1-69 0,0-1 7 0,0 1 26 15,0 1 19-15,-4 0-8 0,4 0-48 0,0 0-82 16,0 3-85-16,4-3-62 0,-4 3-48 16,0-3-6-16,0 3-1 0,0 2 0 15,0 3 23-15,0 1 1 0,2 3-29 0,-2 1 15 16,6 1 20-16,-1 0-27 0,-1 6-10 15,2-4-3-15,-4 0 3 0,6 1-10 0,-6 1-4 16,7-1-5-16,-7-1-5 0,4 0-36 0,2-2-24 16,-6 1-11-16,4-1-3 0,3-2 4 15,-3-2-3-15,0 0 3 0,-2-2 4 0,2-2-2 16,-1 2-5-16,-3-3 3 0,-2-1-3 16,4 1-2-16,-2-3 2 0,-2-1 1 15,0 1 1 1,0-2 14-16,-6-7 21 0,6 2-26 15,-2 2-3-15,2-4-7 0,0 2-72 0,-5-3-139 16,5-1-194-16,-4-2-289 0,4 0-338 0,0-3-228 16,0-3 7-16,0 0 129 15,0-3 263-15</inkml:trace>
  <inkml:trace contextRef="#ctx0" brushRef="#br0" timeOffset="61324.9088">2906 11622 285 0,'-14'-9'490'0,"-3"-3"69"16,-1 1 51-16,-7 2-167 0,6 1-107 15,-2 3-5-15,-1-1 33 0,1 4 47 16,-2-3 15-16,-2 1-9 0,-1 1-56 0,1 5-91 16,-2 1-89-16,0 7-73 0,-4 5-41 15,4 5 8-15,0 4 7 0,-2 6 3 16,6 2 35-16,-1 5-5 0,5 1-31 0,3 3-15 15,1 2-6-15,13 1 8 0,-6 4 4 0,8-2 5 16,4 0 5-16,2 0-8 0,0-4-42 16,9-4-18-16,1-2-11 0,5-2-2 0,2-4 4 15,6-2-1-15,4-4 2 0,2-4-1 16,-2-6-4-16,2-5-2 0,2-6-1 0,5-6 8 16,-7-4 1-16,6-6 39 0,-1-5 46 15,-1-4 23-15,2-7 7 16,36-39 200-16,10-50 64 15,-69 76-273-15,-1-1-2 0,-7-1-114 0,-2-2 0 16,-8-1 0-16,0-2 0 0,-8-2 0 0,2 3 0 16,-7 0 0-16,-7 2 0 0,-3 3 0 15,-4 3 0-15,-6 5 0 0,-2 4 0 0,2 5 0 16,-2 7 0-16,4 5 0 16,2 3 0-16,-15 9 0 0,28 7 0 0,1 7 0 15,9 1 0-15,0 6-659 0,2 2-764 16,10 1-192-16,-2 0 22 0,2-1 197 0,9-1 388 15,-7 0 551-15</inkml:trace>
  <inkml:trace contextRef="#ctx0" brushRef="#br0" timeOffset="62090.9942">2623 14202 279 0,'-8'-7'505'0,"-1"0"76"0,1-1 59 0,0 1-159 16,0 0-108-16,5-4-27 0,-5 2 19 16,2 0 29-16,4-1 13 0,-2-2-11 15,0 0-56-15,4-2-65 16,0-14 78-16,4 14-244 0,0 0-6 0,-2 2-19 16,8-3-18-16,-3 0-8 0,3 4-14 15,0-4 7 1,3 1 1-16,30-14 90 0,-26 23-128 0,-1 3-9 15,-1 4-2-15,-3 3-1 0,5 2 2 0,-3 4-2 16,-4 3 4-16,1 6-1 0,-5-4 2 16,-4 6 2-16,2-2 0 0,-4 3 37 15,-4 1 36-15,-2 1 12 0,4-3 8 0,-9 2 4 16,5-2-40-16,-8 0-29 0,3-1 24 16,-1 1 10-16,-3-2 5 0,5-3 4 0,2-1-3 15,-7 0-40-15,9-3-18 0,0-3-7 16,2-2-3-16,2-1-3 0,2-2 0 15,0-5-3-15,2 5 1 16,12-5-1-16,-5-2 2 0,5-1 3 16,3-5-3-1,20-8 7-15,2-1-1 0,-22 9-4 0,5-3 0 0,-5 1-2 16,4 0-2-16,-5 0-3 0,1 1 5 0,-1-1 2 16,1 2-1-16,-3-1-2 0,-1-1-41 15,-3-1-78-15,0 1-107 0,-3-3-137 0,-1 1-182 16,-2-4-192-16,-4-23-1229 15,-4 15 878-15,2-1 102 0,-2-2 199 0,2-2 235 16</inkml:trace>
  <inkml:trace contextRef="#ctx0" brushRef="#br0" timeOffset="62468.2945">2848 13709 273 0,'-16'-10'472'0,"-3"0"55"15,-33-6 376-15,26 13-683 0,1 0-43 0,-6 3-6 16,2 1 30-16,2 4 58 0,-6 3 42 15,-2 6 30-15,6 0 12 0,-2 5-12 0,2 3-34 16,2 4-48-16,4 3-29 0,-2 3-38 16,7 2-32-16,-15 36 145 0,18-34-187 15,5 0-20-15,10-2 22 0,0 0-17 16,4 2-8-16,2-5-5 0,9-1-2 0,1-2 20 16,3 0-1-16,6 1 5 0,-1 1 5 15,11-3-3-15,-6 0-50 0,11-3-25 16,38 18 3-16,1-10 111 15,-36-22-37-15,1-2 8 0,-1-5 4 16,1-3 3-16,86-30 263 16,-91 11-346-16,5-7-38 0,-11-1 0 15,4-4 0-15,-6-3 0 0,-4-3 0 0,-2-2 0 16,-7-1 0-16,-1-6 0 0,-11 2 0 16,0-2 0-16,-6 0 0 0,-6 0 0 0,-8 3 0 0,-3-3 0 15,-10 1 0 1,-6 1 0-16,-126-61-522 0,84 79-778 15,3 7-289-15,-9 7-19 0,3 6 179 16,-3 6 348-16,0 2 533 0</inkml:trace>
  <inkml:trace contextRef="#ctx0" brushRef="#br0" timeOffset="72983.3736">18651 12320 65 0,'-8'0'314'16,"1"-2"36"-16,-5-1 309 0,8 1-425 15,0 1 2-15,2-1 23 0,-5 2 32 16,3 0 30-16,0 0 30 0,2-2 25 0,-2-1 12 16,2 3-5-16,-2 0-25 0,0 0-54 15,2 0-74-15,-7 0-66 0,3 3-59 0,4-1-47 16,-6 0-31-16,6-1-14 0,-5 3-5 15,3 0 25-15,0 2 14 0,2-2 7 16,2-1 3-16,0 0-2 0,0-1-25 0,0 0 1 16,0 0 34-16,2 3 14 0,2-5 11 15,0 3 6-15,3 1-17 0,-1-3-14 16,0 2 7-16,9-1 4 0,-5 0 0 0,-2-1 2 16,9 1-24-16,-3 0-23 0,3 1-13 15,3-3-6-15,-1 2-4 0,6-2-1 0,0 0-1 16,2 0 2-16,6-2 43 0,2-1 23 15,0 1 7-15,6-1 5 0,-6-1-4 0,9 3-39 16,-3-2-25 0,90-4-5-16,-86 4-10 0,3 1 0 0,-3-1 0 15,7 0 1-15,-7 2-1 0,3-2-2 16,2 1 2-16,-1-1 0 0,1 2-1 0,-1-3-2 16,3 1 0-16,-2-2 3 0,4 2 32 15,-3 1 18-15,3 0 11 0,0-1 3 0,-5 3 3 16,5-2-31-16,-4 2-20 0,-3 0-8 0,-3 0-5 15,1-2-4-15,-1 1-2 0,-1-1 2 16,1 2-2-16,-1 0 1 0,-2 0-2 16,-1 0 2-16,-1 2-1 0,2-2 0 0,-1 1 1 0,-1-1-1 15,2 2 1-15,-6 0-1 0,3-2 2 16,-5 0 0-16,8 0-2 0,-8 0 2 0,0 3-1 16,-4-3 2-16,4-3-1 0,3 3 0 15,-8-2 0-15,4 0 1 0,-4 2-1 0,3-1 7 16,-4-1 32-16,2 2 19 0,2-2 9 15,-2-1 3-15,2 3-1 0,2-4-38 16,3 1-14-16,-1 0-11 0,0-1-5 0,2 1 1 16,0 0-3-16,-4 0 0 0,5-1 4 0,-3 2-4 15,0-1 1-15,-2 1-1 0,0-1 0 16,-4 2-1-16,2 1 0 0,-4-2 0 0,0 2 0 16,-4 0-1-16,-3 2 2 0,-3-2-1 0,-5 1 0 15,-6-2 1-15,3 1-1 0,-3 1 0 16,-6-1 0-16,0 2 0 0,0-1 2 0,-6 4-2 15,-5-3-13-15,-5 5-110 0,-5-4-251 16,-6 4-462-16,0-2-452 0,-2-7-196 16,-4-8 20-16,-4-4 207 0,4-10 441 0</inkml:trace>
  <inkml:trace contextRef="#ctx0" brushRef="#br0" timeOffset="74315.6492">4267 13423 102 0,'-8'-5'358'0,"2"0"41"15,-1 0 18 1,1 2-145-16,-27-11 85 0,25 12-321 15,2-1-1-15,-1 1-1 0,1-1 14 16,-2 2 19-16,6-1 23 0,-4 1 18 0,1 1 1 16,1 0-11-16,-2 0-19 15,4 1-21-15,-2 1-21 0,0 1-10 0,2 1 3 0,-2 0 17 16,-1 1 18-16,5-2 28 0,0 0 30 16,0 0 12-16,0-2 29 0,0 2 38 15,0-1 27-15,5 0 28 0,1-2 17 16,-2 1-17-16,2-1-27 0,0 2-37 0,5-2-25 15,-1 0-31-15,5 0-25 0,-7 0-14 16,8-3 6-16,1 1-10 0,4 0-13 0,-1 1-3 16,3-1-14-16,0 1-27 0,4-2-17 15,0 0-3-15,6 2 35 16,35-2 103-16,-29-1-73 0,0 2 1 0,3-1-38 16,1 0-24-16,1 0 30 0,1-4 18 15,5 4 6-15,1-5 3 0,-1 1 2 16,4-2-37-16,-4-1-19 0,1 0-10 0,3 2-4 15,0 1 28-15,4-4 24 0,-7 1 5 0,3 0 6 16,4 1 2-16,-6 1-30 0,2-1-25 16,-5 1-10-16,5 2-2 0,-4 0-2 0,-3 2-3 15,-1-1 4-15,-3 1 1 0,1 3 0 0,-1-2 4 16,0 1 0-16,-1 4 1 0,1-2-1 16,-8 1-2-1,7-1-2-15,67 2 17 0,-76-2-18 0,0 0 5 16,5 0 25-16,-5 0 15 0,33 0 71 15,-33 0-64-15,2 0-31 0,-6 0-13 16,2 0-10-16,-2 0-1 0,2 0-2 0,-6 0-2 16,6 0-2-16,0 0 4 0,-6 0-1 15,2 0 1-15,4 0 3 0,-4 0-2 0,0 0 0 16,-1 1 1-16,-7-1-2 0,6 0-2 16,-7 1 4-16,5-1-4 0,-4 0 0 0,-3 0 0 15,1 0 0-15,-5 1 2 0,3-1 0 16,-7 2 0-16,2-4-2 0,5 2 3 0,-5 0-3 15,-1-1 2-15,1 0-2 0,0 1 1 16,1-1 2-16,-1-1 0 0,2 1-3 0,-1-3 2 16,1 3 0-16,-2-1-2 0,1 0 0 0,3 2 0 15,-6 0 1-15,1 0 1 0,-1 2 0 16,0 0-1-16,-6-2-1 16,7 3-1-16,3 5-31 15,-6-6-121-15,-2 1-215 0,3-1-414 0,-1-4-463 0,0-5-187 16,2-9 30-16,3-13 170 15,1-7 395-15</inkml:trace>
  <inkml:trace contextRef="#ctx0" brushRef="#br0" timeOffset="78863.1048">16868 14628 142 0,'-6'1'296'0,"0"0"35"0,0-1-29 0,-1-1-97 15,-1 1-45-15,2 0-10 0,-4 0 6 16,7 1 17-16,-5-1 12 0,0 3 14 16,0-3 8-16,6 0 2 0,-5 3 1 0,-1-2 0 15,6-1-2-15,-6 1-8 0,2-1-6 16,3 0-7-16,-1 2-6 0,0 0-13 0,2-1-9 16,2 1-12-16,-4-2-10 0,2 2-18 15,2-2-20-15,0 3-20 0,0-3-21 16,0 0-23-16,0 2-5 0,0-1-25 15,0 1-3-15,6-1 1 0,-4 2 71 16,6 0 37-16,-1 0 15 0,3 0 8 16,2 0 1-16,3-1-70 0,-3-1-32 0,5 1-13 15,4-1 37-15,-3-1 21 0,9 2 9 16,0-4 0-16,6 2 2 0,0 0-47 0,4-1-16 16,1-2-11-16,1 0-1 15,4 0 41-15,1-2 19 0,-1 2 4 0,7-1 4 16,47-4 43-16,-47 3-104 15,1 0-8-15,1 1-4 0,0-3-3 0,-1 1-3 16,7-1 0 0,48-4 11-16,55-4 4 0,-107 11-17 0,-2 1 2 15,-1-2 3-15,-1 2-1 0,0-1 3 16,-1 1 3-16,1-1 19 0,-1-2 26 0,3 4 12 16,-6-3 3-16,3 0 1 0,-1 3-19 15,-1-1-26-15,-3-1-12 0,-5 2-9 0,0 0-4 16,3-1 1-16,-3 2-3 0,0-1 1 15,3-1 1-15,-7 0 0 0,41 0 0 16,-40 0-1-16,-1 2 0 0,6-1 2 16,-6 1-1-16,0 1 0 0,1-2-1 0,-3 2 0 15,2 0 1-15,-2 0 1 0,0 0-3 0,-4 0 2 16,4-1-2-16,-6-1 0 0,4 1 0 16,-2-1 0-16,-2-1 0 0,4 1 1 0,-4 2 0 31,0-2 1-31,78-3 2 0,-82 4-4 0,2-1 2 15,-3 0-2-15,1 2 2 0,2-3-2 16,-6 3-2-16,5-1 2 0,-5 0-2 0,6 1 4 16,-2-2-2-16,-5 2 0 0,1-3 2 0,-3 3-1 15,1-2 0-15,-1 1-1 0,-5 1 2 16,-3 0-2-16,2 0 0 0,-3 0 1 0,1-2-1 16,-6 2 0-1,6 2 3-15,-8-2-3 0,0 0 1 16,0 0 3-16,-8 0-3 0,6 1-2 0,-6-1 0 15,1 2-77-15,-3 1-220 16,-6 1-476-16,-28-4-1789 16,25-12 1177-16,-5-15 184 0,11-13 456 15</inkml:trace>
  <inkml:trace contextRef="#ctx0" brushRef="#br0" timeOffset="80156.4959">16868 14633 113 0,'-2'0'387'0,"-2"-3"55"0,4 1 28 15,-2 0-140-15,2 2-111 0,-8 0-67 0,8 0-30 16,-2 2-3-16,-5-1 6 0,3 0-7 16,-2 2-5-16,2 0-8 0,-2-1-7 15,2 2-18-15,-3-1-17 0,3-1-16 16,2 3-18-16,-4-1 28 0,2-1 16 0,0 2 10 15,4-1 4-15,-2-1 0 0,2 0-42 16,0 0-24-16,0 0-9 0,0-1 72 0,2 0 57 16,2 2 33-16,2-1 55 0,0-3 30 15,2 2-59-15,-1 0-57 0,3-2-27 16,2 0-57-16,3 0-32 0,1 0-12 0,3-2-8 16,2 2 54-16,1 2 30 0,9-1 20 15,-2 1 8-15,5-2 3 0,1 0-52 0,0 0-36 16,6 0-15-16,-6 2-6 0,9-4-6 15,-1 0-2-15,1 1 2 16,53-8 67-16,2 0 69 16,-47 6-70-16,0-1-14 0,1 1-30 0,1-2-14 15,2 1-6-15,-2-1-1 0,4 2-2 16,-3-4-1-16,1 1-4 0,-2 2 0 0,0-1 0 16,-5 2 1-16,5-2 0 0,-4 1 0 15,4-1 0-15,-5 2-1 0,5-3 0 16,-4 2-1-16,-1-1 2 0,3 1 0 0,-6-1-2 15,1 2 2-15,-3-1-2 0,-5-1 0 16,0 3 0-16,2-1-2 0,-3-1 2 16,-5 3 2-16,0 0-2 0,-4-2 0 0,4 3 0 15,-6-3 0-15,4 2 0 0,-4 0-2 16,0-1 4-16,-1 1 1 0,-3 1 1 0,4 0-2 16,-4 0-1-16,0 0 1 0,3 0-2 15,1-2 1-15,-4 2 3 0,4-3-4 0,-2 1 3 16,0 0-2-16,-1 2-1 0,3-2 3 15,-8 1-3-15,6-1 0 0,-7 0 0 16,7 2 0-16,-2 0 0 0,0-1 0 0,-1 1 0 16,3-1 0-16,-6 1 2 0,6 1-3 15,-7-1 2-15,7 0 1 0,-2 1-1 16,0-2 0-16,-3 0 3 0,3 1 0 16,-2 0 1-1,-1 0 39-15,40-2 163 0,-43 1-129 0,0-1-42 16,-7 2-16-16,2 3-8 0,-1-3-8 15,-1 2 2-15,-2-4 0 0,0 2 0 0,-5 0-1 16,1 0-3-16,0 2-1 0,-2-2 3 16,2 1-4-16,-4-1 3 0,2 1-2 0,-2-1 2 15,0 2-6-15,0 0-72 0,-8 1-304 16,-7 1-555-16,-7-4-253 0,-9-6-109 0,2-10 21 16,-4-17 279-1</inkml:trace>
  <inkml:trace contextRef="#ctx0" brushRef="#br0" timeOffset="171326.7533">18543 12364 45 0,'4'-5'285'0,"-1"1"40"0,1 0 11 15,-4 1-90-15,2 0-56 0,-2-1-15 0,4 3 4 16,0 0 15-16,-4-1 6 0,0 2-2 16,2-1-13-16,2-1-16 0,-2 2-16 15,-2-1-14-15,4 1-1 0,1 0 1 16,-5-2 5-16,0 2 6 0,2 0-2 0,-2-1-6 16,0-1-17-16,4 2-17 0,-4 0-13 15,4 2-16-15,-2-2-10 0,2 1-12 16,-2 2-11-16,2 0 1 0,0 0 7 0,3-2 5 15,-1 3 14-15,0-1 7 0,0-3-10 16,3 3-12-16,1-3-2 0,-4 3-6 0,4-2-2 16,-3 0 5-16,3-1 7 0,0 2 0 15,-1-2 0-15,-1 0 1 0,0 0-4 16,2 0-4-16,5 0-9 0,-5 0-2 0,-1 1-6 16,7-1 0-16,-6 2 4 15,7 0 2-15,0-1-4 0,-1 3-2 0,3-1-10 0,-3-1 0 16,3 1 4-16,2-1 3 0,-1 0 4 15,3-2 1-15,4 3 0 0,-4-3-4 16,3 0 0-16,1 0 0 0,0 0 4 0,2 2 0 16,-2-2-1-1,58-5 44-15,-56 5-62 0,-2 3-2 16,0-1 3-16,-1-2 5 0,3 2 3 0,2-1 5 16,-4 1 1-16,6 0-4 0,-4-1-5 15,9 1-6-15,-5-2 0 0,4 0 1 16,0-3 7-16,-4 1 5 0,0 0 4 0,0 1 4 15,1 1-5-15,-1 0 0 0,0-2-2 0,2 2-4 16,-2 0-1-16,0 0 1 0,-4-2-4 16,4 2-5-16,-2-3-1 15,2 3-2-15,31-2 13 0,-4 0-6 16,-27 1-14-16,-4 1-1 0,4 0-1 0,3 0-3 16,-7-2 3-16,4 2-3 0,0-2 0 15,-2-1-1-15,2 3 1 0,0-2-2 0,0 0 3 16,0 1 3-16,4-3 5 0,1 1 6 15,-1 1 1-15,-2-1 2 0,-2 0 0 0,8 0-2 16,-12-1-2-16,9 3-3 0,-5 0-1 16,-2-1-5-16,2-1 1 15,-4 2-2-15,64-4 8 0,-58 4-14 0,-6-1 1 16,2 0 0-16,-2 2-1 0,2-2 1 16,-2 2 1-16,2 0-2 0,-2 0 2 0,2 0 0 15,2 0 5-15,-6 0 3 0,2 0 1 16,2 0 0-16,-4 0 3 0,0 0-5 15,-3 0-4-15,1 0 0 0,21 0 5 0,-26 0-5 16,1-1 4-16,2-2 6 0,-2 3 2 16,1-2 3-16,-1 2-1 0,2-2-3 15,-3 1-6-15,-1 1-4 0,-2-2-2 0,-3 0-4 16,-4-1-1-16,-1 1-3 16,-1 2 0-16,-6-2-11 0,-2 4 2 0,0 0-14 15,-2-2-69 1,-6 3-139-16,-36-1-2208 0,21-4 1103 0,-6-3 50 15,-2-5 169-15,-2-4 340 0</inkml:trace>
  <inkml:trace contextRef="#ctx0" brushRef="#br0" timeOffset="173191.8491">4263 13334 122 0,'-4'0'261'15,"4"-1"26"-15,-6 1-43 0,6 0-47 16,-3 0-30-16,-1 0-14 0,0 0 4 0,2 0 6 15,-2 0 11-15,0 0 8 0,4 0 2 16,-2 0-4-16,-2 1-10 0,2-1-8 0,-3 0-10 16,1 4-7-16,2-3 2 0,-2 1 0 15,2 0-2-15,-6-2-9 0,6 0-8 16,-2 3-7-16,2-1-1 0,-3 0 7 16,1-1 10-16,4-1 8 0,-2 0 4 0,2 0-1 15,0 0-5-15,-4 0 133 16,4 0-154-16,0 0-17 0,0 0-11 0,0 0-18 15,-4 0-12-15,4 2-12 0,0-2-10 16,0 0-12-16,-6 2-5 16,6-2-23-16,-2 3-1 0,-3-3-1 0,1 5 2 15,4-3 1-15,0 1-1 0,-2-1-1 16,2-2 1-16,0 1 0 0,0 0 1 0,0 0-2 16,2 1 3-16,-2 0 2 0,4-1 4 15,1 1 7 1,-3-1-1-16,8 2 39 0,-4-1-43 0,3-1 19 15,-7 1 10-15,4-2 5 0,2 1 5 16,0-1 0-16,1 0-18 0,-3 0-11 16,21 1 25-16,-17 1-35 15,-2 0-3 1,11-1-3-16,-11 1-3 0,3-2-3 0,3 1 4 16,-2 1 1-16,3-1 0 0,-3-1 2 0,1 0-2 15,5 0 3-15,-5 0 2 16,3 0 6-16,1 0 7 0,-1-1 14 0,1-1 3 0,6 1 4 15,-5-2-4-15,1-1-11 0,-3 3-8 16,5 0-5-16,0-1-6 0,-9-1 6 16,5 2-2-16,-1-1-2 0,1 1 5 0,-1 1 0 15,1 0-1 1,-1 0 2-16,20 0 14 0,-7 0-11 0,-13 0-15 16,1 1 0-16,-1-1 1 0,1 0 0 15,3-1 1-15,-3-1 3 0,0 1 1 0,-1-3 0 16,1 4 0-16,-1-1 0 0,-1 0-2 15,1 1 2-15,-3-1-6 0,3-1 0 16,-1 2 1-16,1-1-3 0,-3 1 0 0,3 0 5 16,1 0 1-16,1 3 1 0,-1-2 4 0,-1 0-1 15,3 0 3 1,35-1 19-16,-31 0-27 0,-7-1 9 0,5 0 2 16,1 1 4-16,20-3 36 0,-24 2-35 15,7-3 2-15,-2 3-3 0,-2-1 1 16,1 0-8-16,-1 2 1 0,-2 0-5 0,6 0-1 15,-7 0-5-15,7 0 2 0,-2 0 2 16,0-3-1-16,-1 3 1 0,3-2 0 0,-2 4-1 16,0-2-3-16,1 0 5 15,49-4 28-15,-42 1-22 0,-4 3 1 16,-3-2 2-16,3-1-3 0,4 3-1 16,-4-5-4-16,0 1-3 0,0 3-1 15,2-2 4-15,2 2 2 0,-6-2 3 16,6 3 3-16,25-3 19 0,-25 3-24 0,-2 0-4 15,2-2-7-15,-2 1 2 0,2 1-6 16,-2-2-1-16,-2 0 0 0,-1 2 0 0,1-1 0 16,4 1 2-16,-4 0 2 0,-2 0-2 15,2 0 4-15,4-1-6 0,-2-1 5 0,2 1-1 0,-2-2-2 16,6 0 2-16,-6-2 1 0,2 1-3 16,2 0 0-1,54-10 10-15,-35 0-3 16,-25 8-6-16,-3-1-1 15,45-7 6-15,-49 11-7 0,-3 0 2 0,-1 2-6 16,-1-1 2-16,-5 1 1 0,-2 1-1 0,3-4 0 16,-5 4 2-16,2 0-1 0,-6 0-1 15,2 2-1-15,1 0-2 0,-5-2-1 0,-5 1-2 16,1 1-2-16,2 1-5 0,-6 1-50 16,2-1-135-16,-5 2-201 0,-1 1-366 0,-9-2-458 15,3-1-155-15,-7-3 41 0,-2-9 157 16,-2-6 351-16</inkml:trace>
  <inkml:trace contextRef="#ctx0" brushRef="#br0" timeOffset="240948.0533">20525 15001 158 0,'0'-8'319'0,"0"1"46"0,-5 1-1 15,5 0-108-15,-2 3-39 0,2 0 3 16,0 2 10-16,0-1 19 0,-4 2 29 0,4 0 24 15,-4 0 15-15,4 0-3 0,0 2-20 16,0-1-33-16,0 2-28 0,-2 0-15 16,2 0-2-16,0 2-18 0,0 1-27 0,-4 1 22 15,4 3-24-15,0 1-31 0,4 1-18 16,-4 2 33-16,0 2-18 0,0 4-8 0,0 2-3 16,2-1 1-16,-2 4-39 15,0 4-42-15,0 61 324 16,8-64-224-1,-8-4 2-15,13 38-31 0,-9-43-108 0,-2-2-5 0,4-3 0 16,-6 1-1-16,4-2-1 0,0-1 0 16,-4-3 0-16,3-2 2 0,-3 0-1 0,0-3 0 15,0 1-1-15,-3-1 3 0,3-2-3 16,0 0-1-16,-4 0-5 0,0-2-55 0,-2-3-92 16,4-1-117-16,-8-2-147 15,3-5-210-15,-9-16-1150 0,6 8 698 16,-1 0 41-16,5-4 165 0,-4-4 218 15,-1-2 236-15</inkml:trace>
  <inkml:trace contextRef="#ctx0" brushRef="#br0" timeOffset="241163.9297">20341 15008 52 0,'-7'4'423'0,"3"-1"55"16,2-2 27-16,2-1-79 0,2 0-189 0,2 4-60 15,7-4 14-15,1 2 59 0,3-2 102 0,3 0 79 16,3-2 18-16,2 0-8 0,3-3-58 15,-3 0-97-15,8-3-99 0,-4-1-71 0,0 2-62 16,0 0-26-16,0 1-16 0,-9 0-7 16,7 0-4-16,-2 0 0 0,-4 3 0 15,-1-2 0-15,-1 5-1 0,-1 0-4 0,-3 2-68 16,-7-2-190-16,2 3-266 0,-2-6-339 16,-4 1-158-16,3 0-8 0,-1-3 158 0,-4 5 249 15</inkml:trace>
  <inkml:trace contextRef="#ctx0" brushRef="#br0" timeOffset="241434.5799">20862 15138 304 0,'2'10'561'15,"12"20"1369"-15,-12-18-1791 0,2 2 2 16,1 1 65-16,-3 3 83 0,-2-2 62 0,0 4-10 15,0-2-44-15,0-1-83 0,4 0-93 0,-4-2-64 16,0 0-32-16,0-1-12 0,2-3-6 16,-2 0-3-16,0-2-2 0,0-4 0 0,0 1 1 15,0 0-1-15,0-3 0 16,0 0 0-16,0 1-23 0,0-4-116 16,-2-3-184-16,-4-1-232 0,-3-3-278 0,7-1-111 15,-6-4 54-15,2-3 163 0,4-3 217 16</inkml:trace>
  <inkml:trace contextRef="#ctx0" brushRef="#br0" timeOffset="241690.4213">20818 15070 272 0,'11'-4'477'0,"-5"-5"46"16,4-3 20-16,-2-2-209 0,3 3-161 15,-1-4-85-15,5 1-20 0,-7 0 10 0,2-1 27 16,-4 3 45-16,3-2 38 0,-7 1 1 15,6 3-19-15,-8 2-33 0,-8 4-46 16,6-1-1-16,-7 4 5 0,1 2 5 0,-2 2 2 16,-1 2 1-16,-3-1-37 0,6 4-35 15,-1-3-14 1,3 3-10-16,-6 15-1 0,12-17-6 16,0 1 0-16,2 1 0 0,-2 1-6 15,0 0-91-15,4 3-186 0,0-3-226 16,-2-1-219-16,2-3-95 0,7-2 50 0,-3-3 164 15</inkml:trace>
  <inkml:trace contextRef="#ctx0" brushRef="#br0" timeOffset="242289.0508">21060 15079 517 0,'9'11'638'0,"-1"-6"52"0,2 2 19 16,0-1-311-16,5 1-154 0,-7 4-53 15,0 1 17-15,1 0 34 16,-5 1 15-16,0 2-42 0,-2 12 55 0,-2-13-221 16,4 0-26-16,-4-2-9 0,-4-1-8 15,4 0-4-15,-2-1 0 0,-2 1-1 0,0-4-1 16,-2 2 2-16,3-5 1 0,-5 1 0 16,8-3 0-16,-2-1 2 0,-4-1-2 0,6-1 2 15,0-2-3-15,-4-4 1 0,8 0-1 16,-4-5 1-16,2 0-1 15,12-21 2-15,-5 15-1 0,-1 0-3 0,2-1-2 16,3-1 1-16,-1 4-1 0,-1 2 1 16,3 1 0-16,-2 3 3 15,3 5 32-15,4 3 67 0,-5 8-43 16,-4 3-2-16,-1 4-28 0,-1 3-15 16,21 35 239-16,-23-36-133 15,4 2 1-15,-3-5-38 0,1 2-46 0,-8 0-18 16,2-4-9-16,2-2-5 0,0-1-1 15,-4-1 0-15,-4-2-1 0,0 1 4 0,4-2 0 16,-2-1 0-16,2 0 2 0,-4-6-1 16,4 1-1-16,0-5-4 0,4-1-1 15,-2-2-1-15,6-3 0 0,-2 1 0 16,5-2 2-16,-3-2-2 0,2 4 2 0,5-2-2 16,-5 3 0-16,-2 4-2 0,3 5-1 0,-1 0 2 15,-4 6-1-15,3 2-1 0,-3 2 2 16,0 4 1-16,-2 0 1 0,2 1 1 15,-4 0-1-15,3 2-1 0,-1-2 1 0,-2 0-2 16,2-1 1-16,-2-2-1 16,6 0-1-16,-6 7 4 0,7-9-1 15,-9-2-1-15,6-2-43 0,-6 0-101 0,2-3-175 16,-2-1-212-16,0-2-224 0,0-2-205 16,0-4-9-16,8-16-532 15,-2 13 1061-15</inkml:trace>
  <inkml:trace contextRef="#ctx0" brushRef="#br0" timeOffset="242702.7937">21646 15141 405 0,'0'9'572'0,"0"-4"44"16,0 2 23-16,0-1-268 0,6 1-188 0,-4-4-78 0,8 2-11 16,-2-1 28-16,1-1 52 0,5-1 56 15,-3-1 13-15,-3-2-22 0,6-1-41 0,-1 0-59 16,1-2-62-16,-1 0-31 0,1-1-14 15,-4-4-6-15,-1 1-1 0,1 0 17 16,-4-1 31-16,5-2 15 0,-7-2 7 16,0 1 3-16,-2-5-19 0,-2-14-14 15,-2 14-19-15,-2 2 17 16,-11-5 80-16,7 18-43 0,-2 0-16 0,-5 6-22 16,5 4-9-16,-7 6-18 0,5 4-12 15,-1 3-2-15,3 1-5 0,-4 3 1 16,7 0 34-16,1-1 24 0,6-5 15 0,0 2 7 15,2-4 43-15,7 1-5 0,-1-3-14 16,6-2 31-16,-1-4 21 0,3-3-28 0,5-1-1 16,2-4 20-16,1 1-23 0,-1-4-23 15,0-2-11-15,4-1-22 0,-4-1-35 16,63-20 8 0,-69 18-39-16,-7 4-1 15,5-1-3-15,1-7-124 0,-14 9-109 0,3-3-240 16,-5 0-347-16,-5-3-330 0,3-2-77 0,-4 0 62 15,-4-6 209-15,4-2 336 0</inkml:trace>
  <inkml:trace contextRef="#ctx0" brushRef="#br0" timeOffset="244120.6945">20564 16008 65 0,'-2'4'329'0,"-2"-1"33"16,0-1 16-16,1-1-131 0,3 1-102 15,0-1-42-15,-4-1-18 0,0 2 1 0,4-1-3 16,-2 1-18-16,-2 1-18 0,2-2-22 16,2 4-99-16,-4-2-221 0,4-3-99 15,-4-2-44-15,2-7-20 0</inkml:trace>
  <inkml:trace contextRef="#ctx0" brushRef="#br0" timeOffset="245340.9704">20630 16049 69 0,'-2'-3'402'0,"-4"1"75"0,2-1 49 16,-3 0-65-16,3 0-135 0,0 1-62 0,4 0-23 16,0 2 2-16,0 0 17 0,0 0 22 15,-2 0 7-15,2 4-21 0,-4-1-38 16,2 3-20-16,-2 3-21 0,0 3-26 0,2 5-14 15,-5 0 29-15,3 4-17 0,0 4-36 16,2-3-20-16,2 2-13 0,2-4-46 0,2 2-21 16,0-3-14-16,3-2-5 0,-5 0-2 15,6 0 1-15,-6-2-4 0,2-2-1 16,-2 0 2-16,2-3-1 0,0-3-1 0,-1-2 3 16,1-1-1-16,-4-4 3 0,4 3 1 15,-4-1 3-15,0-2 33 0,0 0 15 16,0-5 7-16,0 0 4 0,0-4-3 15,-4-2-31-15,4 1-20 0,-4-22-1 16,4 15-11-16,-3-5-2 0,3 0 0 0,0 0 0 16,0-2-2-16,0 1 4 0,0-2-4 15,0-3 2-15,0 3 0 0,3 0 2 0,1 6-4 16,0 1 2-16,-4 8-1 0,6 4-5 16,-4 1-2-16,6 8 1 15,-6 3 0-15,19 19-2 0,-8-5 7 0,1 4 2 16,-4-1 0-16,3 2 2 15,14 20-4-15,0-3 2 0,-15-27 2 16,2-1-2-16,-1-2 2 0,-3 0 0 16,0-4-1-16,1-3 3 0,-5-3 2 15,4 0 0-15,-8-4 4 0,7-1-1 0,-7-4-1 16,4 0-1-16,2-3 2 0,-6-2-5 16,7-2-2-16,-3-1 3 0,-4-4-4 0,6-4-1 15,-6 1 0-15,4-3 0 0,3-3-1 16,1 5 1-16,-4 0 0 0,0 2-1 15,5 6-3-15,-9 4-1 0,6 4-2 0,-6 6-3 16,-2 4 2-16,4 5 0 0,-4 7 5 16,2 6 2-1,-2 54 5-15,5-51-4 0,-1-1 0 0,-2-3 0 16,-2-1 0-16,8 1 1 0,-2-4 0 16,-4-1 3-16,7-3-2 0,-3-4 0 0,0 1-4 15,0-4-6-15,4 0-76 0,-3-2-111 16,1-3-169-16,-2-3-181 0,-4-2-175 0,7-4-80 15,-3-3-23-15,4-1 10 0,-4-2 110 16,5-1 154-16</inkml:trace>
  <inkml:trace contextRef="#ctx0" brushRef="#br0" timeOffset="245642.7819">21240 15987 550 0,'8'-8'483'0,"-5"5"36"0,1 3-130 0,-4 2-100 15,-4 3-56-15,-3 17 237 16,1-7-172-16,0 1 20 0,-2 1-13 15,-1 0-40-15,1-1-59 0,6 0-77 0,-2 1-65 16,2-3-35-16,2 3-16 0,0-4-7 16,2 0-3-16,2-1 0 0,2-1-1 0,0-2 0 15,5-1 1-15,1-4 0 0,-1 1 1 16,3-3 0-16,5-4 6 0,-9-3-6 16,4 1 2-16,-3-1 34 0,-5-3 49 15,4-1 34-15,-3-4 30 0,-1 2 19 16,-2-2-22-16,-2-1-48 0,-4 0-31 0,2-2-29 15,-8 4-20-15,6-2-11 0,-5 2-4 16,-1 0-4-16,6 3-3 0,-8-4-9 16,5 10-3-16,5 0-57 0,-2 1-124 15,2 0-189-15,0 1-228 0,0 0-247 16,0 1-118-16,2-3 48 0,3-3 154 0,1 1 215 16</inkml:trace>
  <inkml:trace contextRef="#ctx0" brushRef="#br0" timeOffset="246069.1025">21455 15981 236 0,'11'0'644'0,"1"0"150"16,0-2 71-16,13-3 403 0,-14 4-908 15,5 1-106-15,-8 5-51 16,19 20 264-16,-16-11-362 0,-5 2-13 0,2 4-4 16,0 0-21-16,-3-3-35 0,1-1-15 15,-2 1-8-15,0 1-6 0,-2-2 2 16,2-3-3-16,-4-2-1 0,0-1 1 0,0-2-2 15,0-1 6-15,-4-2-2 0,2-3 2 16,-6-2 0-16,6 0 0 0,-7-2-1 0,3-3 0 16,4-3-1-16,-6-2 0 0,6-1 0 15,2-1-2-15,-4-1 0 0,4-3 1 16,4-4-2-16,-4 2 30 0,6-3 10 0,0 0 7 16,5-4 3-16,-1 4 0 0,2-2-27 15,3 2-13-15,-3 7-9 0,3 4-2 16,-3 4-2-16,-2 4-1 15,11 16-5-15,-15-1 5 0,0 7-1 0,1 1 4 16,-3 1 0-16,0-1 4 0,-4 2-3 0,2-3 4 16,2-2 1-16,-2-1 2 0,-2-2-1 15,4-1 2-15,0-4-4 0,-4-2-1 0,0-1-1 16,3-1 0-16,-3-1-23 0,0-2-78 16,0-6-155-16,0 1-206 0,-3-4-234 15,3-4-200-15,-4-2-104 0,0-3 78 0,4-2 167 16,0-1 218-1</inkml:trace>
  <inkml:trace contextRef="#ctx0" brushRef="#br0" timeOffset="246940.3593">21844 15933 187 0,'8'3'473'15,"-1"-1"60"-15,-5 3 40 0,6 1-146 16,0 0-175-16,0 2-112 0,-1-1-55 0,3 2 2 16,-4 0 42-16,5 3 47 0,-9-4 24 15,8-1 16-15,-2-2-37 0,-2-1-62 0,5-1-51 16,-5-1-31-16,4-2 34 15,-4 0 38-15,7-5 204 0,-5 1-124 16,-6-3-37-16,2 2-45 0,-4-3-34 16,-4-2-31-16,-6-14-12 0,8 14-26 15,-9-1-1-15,5 2-2 0,-4 1 0 0,-5 3 0 16,7 2 1-16,-2 3-1 0,0 3 0 16,-1 4-1-16,1 3 2 0,-1 2 2 0,5 2-1 15,0 3 2-15,2-2-1 0,2-1 2 16,2 1 1-16,0-1 0 0,2-1-2 15,2-1 1-15,-2-1-2 0,6-2-1 0,-1 0 1 16,3-3-1 0,-4-1 1-16,11 2-4 0,-11-4-53 0,2-3-97 15,-2-3-117-15,-4-4-116 0,7 0-109 0,-3-2-50 16,0-1 20-16,0-2 58 16,5-2 70-16,3-2 78 0,-6 1 72 0,7-3 70 15,-3-4 80-15,3 2 90 0,-5 3 84 0,-2 1 80 16,3 1 69-16,-5 1 41 0,4 4 17 15,-1 5 6-15,-7 0-10 0,2 5-4 0,-2 2 10 16,2 3 10-16,-4 2-3 0,0 4-13 16,-4 1-44-16,4 2-68 0,0-1-69 0,0 0-52 15,0-1-26-15,4 1-13 0,0-1-4 16,2-2-1-16,5-2-2 0,-5 0 2 16,4-2 0-16,3-2 0 0,-3 0 1 0,2-3 0 15,-1-2 1-15,3-1-1 16,5-5 5-16,-9-1-7 0,5 0 2 15,-9-2 28-15,4-3 45 0,1 0 36 0,-5-1 30 16,0-1 18-16,0-2-18 0,2 1-21 16,-1-2-20-16,-5 1-11 0,2 2-1 0,0 1 1 15,-2-1 1 1,2 5-1-16,-4-5 51 0,0 11-71 0,0 1-14 0,0 0-9 16,0 1-10-16,0 2-4 0,-4 2-18 15,2 2-15-15,2 2-2 0,0 2-2 0,-4-1 2 16,0 3-1-16,4 5 2 0,0-1 3 15,-2 5 0-15,2 3-3 0,0 2 0 16,0 0 0-16,0 1 2 0,2 6 42 0,2 0 44 16,0 4 19-16,2 0 13 0,4 5 1 15,-7-5-39 1,7 2-40-16,27 101 251 0,-31-104-187 16,1-3 3-1,-1-2-53-15,4 23-16 0,-2-8-30 0,-12-23-9 0,0-4 2 16,2 0-1-16,-12-2 3 0,1-2-1 15,-3 0 1-15,-9-1-2 0,0-2-1 0,-2-1-1 16,2-1-2-16,-2-5 2 0,3-3-2 0,-1-3 1 16,6-3 3-16,3-3-2 0,1-8 2 15,5-3 0-15,4-3-2 0,1-9-2 16,10-1 0-16,5-6-2 0,2-7 1 0,13-10-5 16,2-5-61-16,-2-4-198 0,10 2-350 0,0 10-530 15,-2 6-239-15,2 9-43 0,-2 1 147 31,-4 4 331-31</inkml:trace>
  <inkml:trace contextRef="#ctx0" brushRef="#br0" timeOffset="247663.9118">20835 16791 182 0,'-6'-14'413'0,"-3"0"65"15,3 3 45-15,-4 2-150 0,-1 2-104 0,3 4-28 16,-2 1-20-16,-5 2 4 0,3 2 28 16,-5 1 14-16,1 2 2 0,-1 3-2 0,1 3-8 15,-1 3-37-15,-1 1-47 16,1 4-21-16,-10 43 214 15,21-39-273-15,4-4-28 0,2 0-36 0,2 1-15 16,2-3-8-16,-2 0-2 16,6-4-2-16,3 0 21 0,5 12 136 0,-3-16-59 15,1-2 5-15,-1-4-18 16,3 0-44-16,15 1 25 0,-14 1-9 0,-9 1 7 16,7-2 2-16,-5 2 0 0,-4-1-30 15,0 1-18-15,-2 3-9 0,-4-1-3 0,-4 1-3 16,-2 3-1-16,0-1 1 0,-9 1-2 0,5-1 3 15,-7-1-4-15,5 0 1 0,-4-1 0 16,-1 1-1-16,3-3-3 0,1-2 2 16,3-1-2-16,-1-1 1 0,9-3 0 0,-2 2-2 15,0-5-32-15,4 0-85 0,0-5-141 16,0 1-204-16,8-17-1177 0,-6 10 584 16,9-2 43-16,-5 0 164 15,8-1 226-15</inkml:trace>
  <inkml:trace contextRef="#ctx0" brushRef="#br0" timeOffset="248085.4273">20851 16936 379 0,'2'2'593'15,"-2"-4"62"-15,0-1 31 0,5 3-242 16,-1 0-203-16,-2 3-125 0,4 2-51 0,-2 3 25 16,2 1 60-16,-2-1 71 0,1 1 45 15,1-1 6-15,-4-1-38 0,6-1-32 0,0 0-26 16,1 0-10-16,1-1 1 0,-2-2 1 15,7-3-37-15,-5 3-50 0,-2-3-37 16,3-3-23-16,14-2-4 0,-17 2-11 0,2-3-4 16,5 2 0-16,-5-2-2 0,-4-1 4 15,5 2-3-15,-9-2 3 0,2-1 1 16,-2-1-1-16,-2 1-1 0,4 1-3 0,-4-3 3 16,-4 2-3-16,4-2 1 15,-2 2 0-15,-2-2-1 0,2 1 0 0,-7 1 0 16,7 0 0-16,-4 1 0 0,-4 2 0 15,3 2 0-15,-11 8 70 0,1 9 33 16,9-2-46-16,-2 4-1 0,-5 2 7 16,5 3 2-16,4 3 2 0,-5-2-2 0,9-1-24 15,-2 0-20-15,4-2-10 0,4-4-1 16,-4-1-5-16,2-2 1 0,7-3-1 16,-3 1-1-16,0-5 0 15,17 5 3-15,-9-10-5 0,-1 0-22 0,3-3-90 0,1-2-160 16,-1-2-231-16,-1-3-288 15,18-14-1378-15,-13 8 1164 0,-3-6 201 0,2 2 276 16</inkml:trace>
  <inkml:trace contextRef="#ctx0" brushRef="#br0" timeOffset="249261.6976">21424 16796 57 0,'4'7'469'16,"-4"-2"71"-16,0-5 29 15,0 3 207-15,0-3-653 0,0 0-56 0,0 2 1 16,0 0 36-16,-4 1 47 0,2-1 46 16,2 1 15-16,-4-1-20 0,0 1-40 0,4-1-17 15,-2 0-4-15,2-1 21 0,0 1 33 0,-4-1 36 16,2 0-1-16,2-1-11 0,0 0-25 16,0-1-34-1,0-2 51-15,-5-2-122 0,1 2-63 0,4 1-5 16,-2-1-4-16,-6-1-2 0,0 1 28 15,-1 1 8-15,7 2 6 0,-4 2 1 16,-4 0 1-16,2 3-11 0,-1 0 9 16,-1 5 2-16,-5 3 8 0,3 2 27 0,-2 1 0 15,5 3-14-15,-1-2-8 0,4 1-7 16,-2-3-27-16,5 2-15 0,-1-2-5 0,8-3-4 16,-1 0-2-16,1-2-1 0,6-1-1 0,0-3 3 15,-1 1 0-15,9-3-1 16,-5-3-1-1,47-13-3-15,-48 4-44 0,2 0-58 16,-1-3-72-16,12-11-445 0,-17 8 194 16,6-1-33-16,-3-1-9 0,-1-1 19 0,-2 1 47 15,3-3 84-15,-5 5 84 0,2 0 76 16,3-9 14-16,-5 11 125 0,-6 3 15 16,2 2 15-16,-2 1 40 0,0 2 36 15,4 1 33-15,-4 3 33 0,0 3 33 0,0-1 33 16,-4 6 30-16,4-1 35 0,0 5 20 15,0-2-12-15,0 0-47 0,0 2-61 0,4-1-67 16,0 2-48-16,2-2-33 0,-4-3 26 16,9 4 15-16,-3-7 12 0,0 1 1 0,3 0 1 15,-5-3-43-15,4 0-26 16,7-1-7-16,-7-4-11 0,-4-1 1 0,5 0-2 16,-5-3 0-16,4-2 2 0,-2 0-2 15,-1-2 1-15,-1 1-1 0,-2-3 3 0,2 2 11 16,-6-2 28-16,0 3 14 0,0 1 29 15,0 1 14-15,0 4-2 0,2 1-25 0,-4 4-13 16,2 1-10-16,0 4-10 0,-4 0-2 16,2 3-1-16,2 2 0 0,0 0-18 15,0-2-10-15,0 2-2 0,2 7-2 16,2-12-5-16,-2 0 0 0,7 0-2 16,-7-1-1-16,4-2-53 0,4-1-98 0,-2-3-153 15,-1-3-187 1,9-16-1835-16,-14 8 1525 0,6 1 111 0,-1-3 163 15,3-1 206-15,-8-1 211 0,8 3 191 0,-3 0 141 16,1 0 90-16,-2 2 29 0,-4 1-3 16,6 2-7-16,-5 1 23 0,7 2 39 15,-4 1 37-15,9 3 19 0,-9 0 1 0,4 5-28 16,-4 3-63-16,0 1-57 0,5 1-61 16,-5 2-62-16,4 1-53 0,1-1-31 15,-5 1-42-15,4-3-24 0,1 2-11 0,-1 1-8 16,-4-3 0-16,0 3-6 0,1 0 3 0,1-4-4 15,-6-4 0-15,6 2 0 0,-8-2 1 16,0-2 1-16,2-3 8 0,-2 0 35 16,0 0 18-16,0-3 10 0,0-1 2 0,0-1-2 15,4-3-37-15,-4-1-13 0,0-2-10 0,2 1-2 16,-2-2-3-16,9 3-5 0,-7-3-2 16,2 0 0-1,8-12-8-15,-3 13 1 0,-3 5-3 0,0-1-4 0,0 2-18 16,0 0-68-16,3 3-91 15,-7 0-123-15,4 1-719 0,-2-1 401 0,0 0-6 16,-2 2 63-16,2-3 122 0,1 3 130 0,-3 0 117 16,4 0 102-16,-2-2 95 0,6 0 79 15,-3 1 72-15,3-1 62 0,0-1 65 16,3 3 43-16,-3 0 39 0,0 3 29 0,1 0 18 16,-5 1-4-16,0 3-23 0,0 1-43 15,3 2-53-15,-7 0-59 0,2 1-61 16,-2 1-45-16,2 0-41 0,0 0-34 0,-2-2-16 15,-2 0-8-15,4-2-4 0,-4 1-4 16,2-3-2-16,-2 0-7 0,0-4-47 0,0-2-87 16,-2-2-152-16,-2-2-174 0,2-1-177 0,-2-4-116 15,-2 0-45-15,2-3 11 0,2-2 76 16,-7-2 136-16,3 0 139 0</inkml:trace>
  <inkml:trace contextRef="#ctx0" brushRef="#br0" timeOffset="249404.6122">22179 16752 184 0,'-4'-23'376'0,"0"-1"85"16,2 2 42-16,2-25 691 0,0 38-787 15,0 5 24-15,0 1 12 0,-4 3-18 16,2 1-65-16,-3 2-95 16,-1 8-2-16,2-5-221 0,0 1-22 0,4 1-12 15,0-3-29-15,0 4-138 0,0-5-237 16,0-4-311-16,0 0-240 0,0-4-86 0,8-5 91 16,-6 1 210-16,7-4 305 0</inkml:trace>
  <inkml:trace contextRef="#ctx0" brushRef="#br0" timeOffset="249679.3967">22454 16445 7 0,'8'-2'637'0,"-5"-1"204"16,5-4 130-16,-2 0 1204 0,-4 10-1942 0,6 4-111 0,-6 2-17 16,3 6 28-16,-5 2 25 0,0 7 14 15,-5-1 25-15,3 4-20 0,-2 0-42 16,0 0-27-16,2 1 24 0,2 0-16 0,0-2-9 15,0-2-6-15,0-2-5 0,0 0-41 16,0-4-31-16,0-2-9 0,0 1-8 0,0-3-3 16,0-1 1-16,2-3-2 0,-2-1-1 0,0 0 0 15,0-1-6-15,0-4-10 16,-2-3-58-16,2-1-86 0,-4-4-114 0,2-2-152 0,-6-3-177 16,1-1-133-16,1-2-98 0,0-5-86 15,-2 0 24-15,-1 1 125 0,1-4 162 0,-2 2 171 16</inkml:trace>
  <inkml:trace contextRef="#ctx0" brushRef="#br0" timeOffset="250163.6494">22351 16683 248 0,'-2'2'504'0,"2"-2"72"16,0-2 37-16,2 1-165 0,6-4-125 15,-2 2-60-15,5-1-13 0,1-1-8 0,2-2-25 16,3 0-45-16,-5 0-64 0,9-1-54 16,-4-1-30-16,3 0-15 15,20-4-7-15,-24 7-3 0,1 2 0 0,-3 4 1 16,-6 0 0-16,3 4 0 0,-7 2 0 15,-2 1 56-15,2 4 73 0,-4 2 69 0,0-1 68 16,0 1 44-16,0-4-14 0,4 3-42 16,-4-2-56-16,2-1-54 0,5-2-43 15,1-2-36 1,35-10 13-16,-26 1-74 0,-1-4-1 0,3-1-1 16,6-4 0-16,-7 0-4 0,-1-3-3 15,8 2-1-15,-9 0 2 0,1-4-1 0,-1 2 1 16,-3-1 2-16,-3 2-1 0,5 2 3 15,-13 5 3-15,6 2-3 0,-8 5 0 16,2 1-3-16,-2 2 2 0,0 8 0 0,0 3 1 16,0 3 2-16,-2 6 1 0,2 3 2 15,2 3-1-15,2 6-2 0,6 34 4 16,-3-28-2-16,-5 4 1 0,2 2 43 0,0 6 61 16,-4-2 32-16,2-3 9 0,-2-2 12 15,0-4-14-15,0-4-38 0,0-1-17 0,-2-3-6 16,-6 0-8-1,2-3-24-15,-67 74 11 16,9-72-55-16,31-23-6 0,-4-2-1 16,0-2 0-16,1-9-3 0,-5-4 1 0,6-6-2 15,-7-3-2-15,3-4-1 0,0-2-6 0,4-3-48 16,2-7-130-16,6-2-217 0,2-4-391 0,-2-4-406 16,2-6-140-16,7-8 43 0,-7-4 183 15,6-3 373-15</inkml:trace>
  <inkml:trace contextRef="#ctx0" brushRef="#br0" timeOffset="251249.7095">19164 15580 7 0,'-17'0'346'0,"1"0"70"0,-1-3 50 0,-4 2-44 16,9-1-120-16,-7 1-34 0,7-1-9 15,0 2 18-15,1 0 37 0,-3 2 39 0,3-1 24 16,3 2-3-16,-2 0-19 0,4-1-63 16,6-1-77-16,0 1-56 0,2-2-18 15,8 3-24-15,7-3-13 0,5 0-3 0,5-2-20 16,15 1 21-16,-7-4 12 15,8 1 9-15,44-9 126 0,-46 8-186 16,-5-1-30-16,5-1-18 0,-6 0-6 0,6-1-5 16,-3 2 0-16,-3 1-2 0,-2-1 0 15,4 0-1-15,-6 0 0 0,2 0 2 16,-6 1-1-16,0 1-1 0,-8 1-1 16,-3-2 0-16,1 2 2 0,-3 3-2 0,-12-2 4 15,7-1-3-15,-7 3 3 0,2 0-3 0,-4-2 1 16,0 0-4-16,-4 2-11 0,2-1-69 15,-7-1-103-15,3 1-147 0,-4-3-178 16,1-3-160-16,-5 1-79 0,2-1-1 16,-5-2 77-16,3 0 142 0,1 1 148 0,-3-2 139 15,-1-2 106-15,-2 0 89 0,3-3 75 16,8 3 63-16,-3-2 50 0,-3 0 44 16,12-1 32-16,-9-8 263 0,11 15-227 15,0 1 13-15,0 2 2 0,0 2-19 0,0 0-32 16,0 3-47-16,2 2-51 0,3-1-8 15,-1 4-12-15,6 1-4 0,-4 1-1 16,5-2-2-16,-3 1-35 0,8 1 74 0,-1 0 37 31,-3 0 17-31,42 6 272 0,-37-11-416 0,-3-1-21 16,-1 2-9-16,1 2-4 0,-6 1-4 0,3 1-1 16,-5 5 2-1,-2 3 86-15,0 26 185 0,-8-22-116 0,0 3 5 16,2 0-85-16,-4-1-38 0,-3-2-16 0,1 1-10 15,-6-1-6-15,-3 1-1 0,0 0 0 16,1 1-10-16,-5-1-79 0,3-2-236 0,-7-2-382 16,6-2-338-16,-6-2-145 0,9-4 12 15,-1-4 204-15,5-3 368 0</inkml:trace>
  <inkml:trace contextRef="#ctx0" brushRef="#br0" timeOffset="251791.9363">19002 16286 312 0,'-8'2'634'0,"0"0"125"16,0-2 63-16,-1-4-166 15,1 4-253-15,-11-3 289 0,19 3-460 16,-2 0 28-16,-2 3-26 0,8-3-49 15,-2 0-49-15,7 2-54 0,3-2 5 0,9-2 0 16,2 2 4-16,8-5 28 0,2 0 31 16,2-2-33-16,6 1-16 0,-4 1 15 15,-1 1 12-15,5 1-8 16,-8 1-3-16,39-4 209 0,-38 3-197 0,3 0-13 0,-4 1-9 16,4-3-50-16,0 0-27 0,-4 0-13 15,5-4-5-15,-9 2-6 0,4 1-2 0,-2-1 0 16,-4 2-1-16,-9-1-1 0,7 3 0 15,-8 0-2-15,-5 2 1 0,-6-1-2 16,5 2-1-16,-7 0-1 0,-2 0 0 0,-2 2 0 16,0-2 1-16,0 0 0 0,0 1-2 0,-2 1-2 15,2-1-20-15,-4 1-92 0,1-2-121 0,-1-2-157 16,-2 1-219-16,-2-2-218 0,2 0-143 16,4-4-126-16,-7 1 39 15,1-15-505-15</inkml:trace>
  <inkml:trace contextRef="#ctx0" brushRef="#br0" timeOffset="252093.7497">19675 16051 263 0,'-11'-6'439'0,"1"-1"50"16,0-1 43-16,3 2-182 0,3 2-96 15,2 1-16-15,2 3-17 0,-4 0-14 16,8 0-1-16,-4 3 6 0,2 0-26 0,4 3-23 16,5 1-21-16,3 3-46 0,-1 2-52 0,3 3-24 15,1-1 97-15,-1 0 47 0,9-2 27 16,-8 1 10-16,1-3 5 15,-1 2-103-15,4-5-53 0,12 1-12 0,-17-4-31 16,1-1-3-16,-1-3 79 0,-5 3 41 16,-1 0 17-16,-4 0 8 0,2 3 9 15,-8 0-33-15,0 4-13 0,-4 2 1 0,-2 2-2 16,-4 2 32-16,-1 2-7 0,-1 0-13 16,2 1-10-16,-5-2-3 0,7-1-36 0,-2 2-38 15,-5-1-23-15,5 0-4 0,-3 1-16 0,3-3-142 16,-2-2-303-1,1-4-500-15,-49 13-3909 16,46-22 4350-16</inkml:trace>
  <inkml:trace contextRef="#ctx0" brushRef="#br0" timeOffset="252781.4689">19228 17099 403 0,'-8'7'795'16,"1"-7"110"-16,-3-3 52 0,0-2-165 0,1 2-359 16,1-1-234-16,6 4-109 0,-6 0-49 15,6 0-20-15,-2 0 14 0,-3 0 33 16,1 0 31-16,-4 3 11 0,4-2 6 0,-9 0-21 16,9 2-20-16,-4 2 12 0,8-1 5 15,-7 3 31-15,7-4 15 0,-4 2-10 0,6-5-34 16,2 2-17-16,4-2-34 0,5 2-19 0,5-2-9 15,9 0-4-15,4-4-5 0,4 4 3 16,8-5-1-16,3 2-3 0,-3-4-1 0,3 2-2 16,-1-4 0-16,5 1-2 0,-1-1 1 15,3 2-1-15,-5-1 0 0,7-2 3 16,-6 1-2-16,3-3 4 0,1 0 1 0,2 1 43 16,-7-1 22-16,3 4 7 0,-9 0 6 15,-2 1-2-15,-4 0-42 0,-10 2-22 0,2 0-6 16,-9 0-8-16,-9 2 2 0,-1 1 3 15,-2 2 0-15,-10 0 1 0,-3-1 0 0,-1 1-3 16,-2 1-6-16,-9 2-3 0,2 4-4 16,-5-2-5-16,-3 0-34 0,2-1-81 0,-2-1-134 15,0-3-211-15,2 0-261 0,0-5-261 16,5-5-110-16,-1 0 48 0,9-5 174 0,-5-1 251 16</inkml:trace>
  <inkml:trace contextRef="#ctx0" brushRef="#br0" timeOffset="253132.8563">19917 16641 7 0,'10'10'668'16,"-4"0"220"-16,-2-10 107 0,0 0 48 0,-4-3-327 15,2 3-312-15,5 0-217 0,1-2-105 16,0 0-45-16,3 2-21 0,-3 0-8 0,-2 0-4 16,-4 2 0-16,6 0-4 0,-6 1-1 15,-2 2-2-15,5 2 1 0,-5 0 7 16,2 3 13-16,-2 1 9 0,0-1 3 0,0 2 45 15,0 1 21-15,0 1 3 16,4 1 0-16,0-3 39 0,2 0-18 0,4 0-20 16,1 0-6-16,1-2-4 0,1 0-40 0,5-5-22 15,-1 2-10-15,-1 0-6 16,19 5 51-16,-14-7 10 0,10 0 95 0,-23-3-81 16,3 0-48-16,-5 1-21 0,-2-1-8 15,-4 3-5-15,-4 2 4 0,-2-2 3 16,4 5 35-16,-9 0 20 15,-5 14 78-15,5-12-74 0,1 0-37 0,0 2-16 16,-1 0-10-16,-1 3-3 0,2 1-4 0,-3-1-85 16,-1 0-245-16,-5-2-479 0,1-4-363 15,-5-3-163-15,-4-9 4 0,10-14 215 0,-1-13 459 16</inkml:trace>
  <inkml:trace contextRef="#ctx0" brushRef="#br0" timeOffset="262314.3444">18109 15770 31 0,'0'3'308'0,"4"-3"42"15,-8 0 24-15,4 0-118 0,0 0-95 0,0 0-49 16,0 0-5-16,0 0 20 0,-2 2 38 16,2-2 37-16,0 0 31 0,-4 2 15 15,0-2 4-15,4 0 1 0,0 0 1 0,0 1 3 16,-2-1-4-16,2 2-6 0,-5-2-12 15,5 2-12-15,0-1-13 16,0 0-15-16,0 1-17 0,0-1-16 0,0-1-17 0,0 1-21 16,5 1-15-16,-5-2-12 0,2 2-11 15,-2 1-9-15,0-2-6 0,0 2-4 0,4-1-6 16,-4-1-5-16,4 2-1 0,-2-2-3 16,2 3 0-16,0-3 9 0,3 1 3 0,3-2-1 15,-2 3 5-15,7-3-9 0,-3-3-11 16,5 3-6-16,-1-3-3 0,3 1-2 15,-1-1 5-15,26-4 38 16,3 1-22-16,-20 6-43 0,0-2-5 0,2 0-2 16,2 0-3-16,-2-1 1 0,2 0-1 15,2 0-1-15,-4 1 13 0,4-3 15 0,0 0 7 16,2 2 5-16,-1-1 1 0,-6 2-9 0,6-3-17 16,-1 2-6-1,78-14 11-15,-84 16-16 0,-8 0 4 16,2-2 4-16,18-2 14 15,-23 2-17-15,1 2-2 0,4-3-4 0,-5 3-3 16,1 1 1-16,-1-1-2 0,1-1-1 16,-1 1 1-16,1 1-2 0,14 0 2 15,-19 1-1-15,7-1 2 0,-7 2-1 16,1-2 2-16,3 0-3 0,-1 0-1 0,-3 0 2 16,3-2-1-16,-3 1 0 0,2 1 0 0,-3-3 0 15,-3 1-1-15,2 1-2 0,5-1 2 16,-5 2-1-16,-1-2 3 0,1-1-2 15,-4 1-1-15,19-3-1 0,-19 3 2 16,0-1-1-16,1-2-1 0,1 0-2 0,-6 2 0 16,4-1-3-16,-6 4-5 0,4-3-14 15,0 0-42-15,-4-1-60 0,2 3-70 0,-2-3-78 16,0-2-76-16,5-2-60 0,-1-1-71 16,-4 1-67-16,6-4-47 0,-4-1-35 0,6 1-12 15,0-1 35-15,3 1 23 0,-1-1-4 16,5-3 64-16,-7 0 87 0,0 2 90 15</inkml:trace>
  <inkml:trace contextRef="#ctx0" brushRef="#br0" timeOffset="262938.3731">18833 15700 256 0,'-6'0'531'0,"-1"-2"86"16,1-1 45-16,2-1-168 0,0 1-186 15,4 2-101-15,8-3 98 0,-6 1-117 16,5 2 44-16,1-2 33 0,0 1 13 0,7 1-16 15,5-2-40-15,-1 2-59 0,6-5-54 16,4 4-44-16,2-1-27 0,2 0-16 16,0 0 12-16,4-1 14 0,-2 1 13 0,7-2 14 15,-3-1 12-15,4 4-5 16,1-5-2-16,1 2-10 0,-1 1-13 0,-1-4-5 0,1-1-12 16,-3 1-5-16,-6 5 8 15,6-2 4-15,-12 1-1 0,4 1-1 0,-6-5-4 16,-2 2-11-16,-2 3-8 0,-2-1-10 0,-5 2-3 15,-3 1-2 1,9-1 0-16,-13 2-5 0,-9-2 0 16,2 2 0-16,-2-3 3 0,0 3 0 0,0 0-2 15,-2-2-6-15,2 0-1 0,0 1-32 16,-9 1-59-16,9-2-80 0,-2 0-121 16,-4-4-159-16,2 2-141 0,0-2-115 0,2-1-67 15,-2 1-48-15,1-3 54 0,3-1 121 16,0 0 152-16,-4-2 138 0</inkml:trace>
  <inkml:trace contextRef="#ctx0" brushRef="#br0" timeOffset="263554.9995">19743 15298 258 0,'-6'-7'350'16,"4"-1"35"-16,-7 1-45 0,3-1-119 0,4 1-42 15,-6 1 0-15,2 1 13 0,-1-2 24 16,1 1 24-16,-2-1 15 0,6 5 15 15,-9-3 17-15,5 2 8 0,0 2-3 0,-2 1-10 16,2 0-18-16,1 0-22 0,-1 0-27 16,4 1-31-16,-2-1-28 0,0 1-31 0,2 1-28 15,2-2-21-15,0 2-17 0,-4-1-2 16,2-1-1-16,2 0-5 0,-5 0-3 16,1 4 32-16,4-1-52 0,0 0-4 15,0-2 5-15,0 3 9 0,0 0 4 0,0 1 4 16,4 0-2-16,1 1-8 0,-3 1-16 15,2 1-8-15,-2-1 1 0,6 1-4 16,0 4 15-16,1-3 15 0,1-1 6 0,-2 3 2 16,7-2-2-16,-5 0-6 0,3 0 1 15,1-1 7-15,3 1 1 0,-5-4 2 0,5 2-1 16,-3-3-18-16,3 3-11 16,-1-3-5-16,11 6 0 0,-19-5-8 0,3-1 2 15,3 1-2-15,-12-2 3 16,13 1 33-16,-13-2 3 0,6-1 12 0,-8 1 5 15,0-2 17-15,0 0-9 0,0 0 1 16,0 0 5-16,0 0 10 0,0 3-8 0,-4-3-3 16,0 3-11-16,2-1-12 0,-5 3-14 0,-1-2-12 15,0 4-7-15,-2 0 2 0,-5 2-2 16,5 0 2-16,1 3 1 0,-5 0-2 16,2 4-5-16,-5 1 0 0,0 2 3 0,3 2 3 15,-3 1 2-15,1 3 0 16,-17 23 14-16,2-3-11 0,14-24-17 15,7 0-1 1,-7 0-2-16,-12 36 0 0,23-41-8 0,-4 1 0 16,4-2-1-16,2-3 2 0,-1 1-2 0,3-2 2 15,-2-2-5-15,0 0 2 0,2-2-6 0,-2-1-7 16,4-1-51-16,-2-5-131 0,2 3-233 16,-11-3-421-16,5-3-452 0,-8-4-155 15,1-7 39-15,-1-10 191 16,4-6 408-16</inkml:trace>
  <inkml:trace contextRef="#ctx0" brushRef="#br0" timeOffset="265332.6354">18324 16388 21 0,'0'2'312'0,"-8"-2"45"0,6 0 30 16,-2 2-98-16,-3-2-87 0,3 1-38 15,-2 1-1-15,0 1 25 0,2-1 30 16,-2 0 31-16,-1 1 31 0,-1-2 24 0,2 1 20 16,4 1 9-16,-6 0 0 0,1 2-15 15,5-3-21-15,-6 3-32 0,6 0-38 0,-4 0-38 16,-3-1-41-16,9 1-41 0,-2-1-34 16,-6 0-21-16,8 1-21 15,-6 4 16-15,6-5-7 0,0-1 4 0,0 0 7 16,0-1 2-16,0-1-4 0,0 0-7 15,0 1-2 1,0 1 12-16,6 0 167 0,-6-1-121 0,4-2 2 0,0-3-1 16,-2 1-5-16,9-1-18 15,-5 0-12-15,4 2-20 0,5-2-12 0,-7-2-10 0,7 1-6 16,-3-1-5-16,2 0 0 0,3 0-4 16,-5-2-1-16,5 3-2 0,-1-1 1 0,5 0-3 15,-4 0 2-15,-1 2-2 0,5-1-2 0,-5 1 0 16,5-2 2-16,-4 2-1 0,-1-1 0 15,1 1 12-15,3 0 15 0,-3-2 9 0,2 2 3 16,-3-1 5-16,9-2-6 0,-6 1-20 16,1 0-6-16,3 0-6 15,27-4 1-15,8-3-3 0,-29 6-3 0,2 1-1 16,-2-1-1-16,-3 0 1 0,1 0-1 16,4-1 3-16,-4 2 2 0,0 2-4 15,-4-2 7-15,4 1 8 0,0 1 5 0,-1-2 5 16,-1 1 1-16,0 1 0 0,2 0-13 0,-4 3-1 15,4-2-5-15,-5 1-3 0,1-3 0 0,2 2 0 16,-2-1 1-16,-1-2 10 0,3 1 7 16,-2 0 11-16,-4 1-1 15,1-2-1-15,-3 1-7 0,4-2-9 0,-5 1-8 0,-4 0-3 16,3 0 2-16,-5 3 0 16,9 0 5-16,-11-1-4 0,-2 3 0 0,-4-2-1 0,3 2-3 15,-1 0 0-15,-4 0-4 0,0 0 2 16,2 0-2-16,-2-2 1 0,0 1 1 15,0-1-2-15,4 2 0 0,0 3 0 0,-4-1 0 16,0 0-2-16,2-2 2 0,2 3 0 0,-4-3 0 16,2 0 0-16,-2 0 2 0,4 2-2 15,1-2-2-15,-5 0 1 0,0 0-1 0,2-2 0 16,2 2-1-16,-4-3 0 16,6 1-7-16,-2 0 1 0,-2-1-14 0,4-2-59 15,3 0-118-15,-7 0-169 0,6-2-265 0,-6-1-352 16,2-2-283-16,-2-6-39 0,7-3 102 15,-3-5 237-15,4-1 350 0</inkml:trace>
  <inkml:trace contextRef="#ctx0" brushRef="#br0" timeOffset="266262.8742">19606 15963 85 0,'0'3'357'0,"-2"-6"511"16,-2 3-525-16,2 0-83 0,2 0-32 0,-8 0-5 16,6 0 20-16,-2 0 36 0,-1 0 49 15,3 0 41-15,-2 0 26 0,2 3 17 0,-2-3-13 16,0 0-39-16,4 0-58 0,-2 0-53 16,2 3-50-16,0-3-40 0,-4 0-30 0,4 0-7 15,-2 0-9-15,2 0-6 0,0 0-6 16,0 0-8-16,0 0-11 0,0 0-13 0,0 0-12 31,0 1-12-31,0 2 54 0,0 0-60 0,0 0 3 16,0 1-4-16,2 1-2 0,2 2-16 0,-4-2-9 15,2 2-4-15,2-3-2 0,2 2 0 0,0 1-1 16,3 0 16-16,1 3 18 0,-2-2 11 16,3 1 1-16,3-2 2 0,-1 1-14 0,1-1-20 15,-2 1-4-15,5 2-5 0,-5-3-5 0,7 1 1 16,-2 0-2-16,-1 2 2 0,1-3-1 15,-1 0 1-15,-3-2 0 0,1 0 1 0,-1-2-2 16,1 0 5-16,-6-1-2 0,3 2 2 16,-1-3 1-16,-4 1 16 15,9 4 97-15,-15-5-59 0,0-2 2 0,2 1 14 16,-2-2 17-16,-2 2-8 0,2 2-89 16,0-2 0-16,-5-2 0 0,3 1 0 15,-6-4 0-15,6 2 0 0,-8 1 0 0,4 1 0 16,-3 1 0-16,1 1 0 0,-2-1 0 15,3 2 0-15,-3 0 0 0,0 1 0 0,4 0 0 16,-5 1 0-16,1 2 0 0,0 2 0 0,-1 4 0 16,-1 3 0-16,1 0 0 15,-9 18 0-15,9-16 0 0,3 2 0 0,-2-1 0 16,4 0 0-16,-5 2 0 0,5-3 0 0,-4 0 0 16,1 1 0-16,3-2 0 0,-4 1 0 0,4 0 0 15,-5-1 0-15,9-3 0 0,-4 1 0 16,-2-4 0-16,8 1 0 0,0-2 0 0,-2-2 0 15,2-1 0-15,2 0 0 0,-2-3 0 16,0-2 0-16,0 1 0 0,0-5 0 0,0 0 0 16,0-3-408-16,-2-2-679 0,-7-5-378 15,7-6-79-15,-4-7 110 0,6-11 240 0,0-8 429 16</inkml:trace>
  <inkml:trace contextRef="#ctx0" brushRef="#br0" timeOffset="268351.1522">22256 14952 57 0,'10'0'346'0,"-4"-2"54"0,-4-1 30 15,-2 1-100-15,9-2-113 16,-7 0 114-16,-2 0-156 0,0 4 30 0,4-3 38 16,-4 1 36-16,-4-1 30 0,4-2 18 15,0 1 4-15,-2 1-17 0,2-1-22 16,-9 0-27-16,9 1-34 0,-2-3-21 0,-4 2-18 16,-2-4-22-16,6 1-24 0,-7 0-19 0,1-1-14 15,0-3-15-15,2 1 2 0,-5 1 3 16,3-2 10-16,-2 2 10 0,-1-1 5 15,-3-2-8-15,6 0-15 0,-3 0-8 0,-3 1-12 16,3 1-15-16,-1-1-12 0,0-1 4 16,-3 2-8-16,3-2-6 0,-5 0-5 0,3 1 9 15,1 2-5-15,-3 2-4 0,-1-1 2 16,-1 0 4-16,1 1-7 0,0-1-7 0,5 1-4 16,-4 0-10-16,1-1-7 0,-2 1-3 15,1-1 0-15,4 2-2 0,-5 0 0 0,0 2 0 16,3-3 0-16,-3 2 1 15,-20-7 3-15,21 5-7 0,-1 2 1 0,1 0-4 16,-3 1 3-16,2-1-1 0,-3 2-4 16,-1-1 3-16,-2 1-2 0,1 1-1 0,-3-1 0 15,2 2 0-15,0-1-1 0,-4-1 3 0,5 0-2 32,-5 2 1-32,-44-4 15 0,28 3-8 0,20 2-5 15,3-3 2-15,-1 1-4 0,0 0 0 16,3 1 2-16,-5 1-1 0,2 0 0 0,0 0-1 15,-1 1 2-15,-1 1-4 0,-2 0 1 16,2 1 2-16,1-1-1 0,-5 1-2 0,4-1 0 16,-4 2 3-16,0-1-1 0,0 2-2 0,5-1 1 15,-5 1-1-15,0-1-1 0,0 1-1 32,0 1-1-32,-76 18 11 0,80-18-4 0,-4 1 0 15,2-2-2-15,2-1 0 0,1 4 4 16,-26 5-2-16,21-7-1 0,9 1-2 15,-9 1 2-15,4-1-2 0,-2 3 1 16,7-3 0-16,-3-1 1 0,0 3-1 0,3-1 0 16,1-1-1-16,-2 2 1 0,3 0 0 0,-1 1 0 15,1 0 1-15,-1-1 2 0,5 1-3 0,-5-2 0 16,3 1 1-16,1 1-1 0,-3 1 1 16,1 1-1-16,3 1 2 0,-3-4 1 0,3 5-2 15,-2-1 3-15,1 2-2 0,1-1 2 16,1-1-1-16,-3 1 1 0,2-1-3 0,-3 0-1 15,7 2 1 1,-56 64 8-16,49-63-10 16,7 1-1-16,-2 4 1 0,-5-4 0 15,7 5-1-15,-2-1 0 0,-1-2 0 0,1 1 0 16,0-1 0-16,-1 1-1 0,5-1 2 0,0 1-1 16,0-1 2-16,-3 1-2 0,3-1 2 15,0 0-1-15,2 1-1 0,2-5 2 0,-5 0 0 16,7 2-1-16,-4-2-1 0,0 0 1 0,4 0 0 15,0-2 0 1,4 0 1-16,0 15-1 0,3-16-1 0,-5-3 1 16,2 0-2-16,2-1 2 0,0 1 0 0,3-2 0 15,-3 1 2-15,0-1-1 0,4 0 1 0,1 1 2 16,-1 1 3-16,-2-2-8 0,7 1 0 16,-3-1 0-16,3 0 0 0,-3 0 0 15,3 1 0-15,1-1 0 0,1-1 0 0,-5 0 0 16,9-2 0-16,-5-1 0 0,5 0 0 0,-2 0 0 31,1 0 0-31,88-1 0 0,-90-2 0 16,7 0 0-1,-6 0 0-15,28 0 0 0,-20 0 0 0,-4 0 0 0,0 0 0 16,4 0 0-16,-3 0 0 0,1 0 0 16,0-2 0-16,2 2 0 0,0-3 0 0,-2 2 0 15,2-1 0-15,4 1 0 0,-5 2 0 0,3-1 0 16,5-1 0-16,-1-2 0 0,-2 0 0 15,2-2 0-15,-2 1 0 0,2 1 0 16,-4-2 0-16,2 2 0 0,-4 1 0 0,2-1 0 16,-2 1 0-16,4-1 0 0,-5 0 0 0,-1-1 0 15,60-9 0 1,-58 9 0 0,0 1 0-16,51-9 0 0,-53 7 0 0,0 1 0 0,0-2 0 15,2 0 0-15,0 1 0 0,-3 0 0 16,1 1 0-16,-2-1 0 0,0-2 0 0,2 1 0 15,-3-1 0-15,1 2 0 0,-2-1 0 16,2-1 0-16,-3 4 0 0,3-4 0 0,-2 3 0 16,1-3 0-16,-1 0 0 0,6-1 0 15,-8 0 0-15,7 2 0 0,-3-1 0 0,2 1 0 16,2-2 0-16,-4 1 0 0,4-1 0 16,-1-1 0-16,-3 1 0 0,4 1 0 0,0-2 0 15,-4 1 0-15,-1 0 0 0,5-1 0 16,-2 1 0-16,-2-1 0 15,0 0 0-15,43-21 0 0,-41 18 0 0,-7 2 0 16,3-3 0-16,0 2 0 0,-3-1 0 16,-1-2 0-16,1 1 0 0,-1-2 0 0,-5-2 0 15,1-1 0-15,-3-1 0 0,0-1 0 16,-3-1 0-16,1-2 0 16,-8 0 0-16,-17-29 0 0,3 24 0 0,-7 1 0 0,-4-3 0 15,-10 2 0-15,-8-1 0 0,-9 4 0 16,-12 2 0-16,-6 3 0 0,-11 3 0 0,-4 2 0 15,-16 1-662-15,-5-1-835 0,-11-7-147 16,-10-8 41-16,-9-9 196 16,-1-6 467-16</inkml:trace>
  <inkml:trace contextRef="#ctx0" brushRef="#br0" timeOffset="270522.3443">14171 15888 152 0,'0'-3'501'0,"2"-1"93"0,-4 0 76 15,2 0-77-15,-4 1-170 0,4 0-83 0,0 1-34 16,0 2-13-16,0 0-3 0,0 0-4 16,0 0-8-16,0 0-30 0,4 2-16 15,-2 1-27-15,3 0-32 0,1 5-30 0,2 2-28 16,-2 7-32-16,5 3-28 0,-5 3 5 16,4 2-6-16,0 4 0 0,-1-1-4 15,1 4 29-15,-4-1 1 0,5-1-3 0,-5 1 2 16,2-3 32-16,-2 0-9 0,-2-1-4 0,3-1-4 15,-7-1 28 1,2 1-20-16,-2 40 120 0,0-48-188 0,0-5-19 16,0-1-2-16,-2-2-9 0,2-1 0 15,0-6 0-15,0-2 3 0,0 0 19 0,0-1 28 16,0-1 17-16,2-3 3 0,-2-5 1 16,0 1-21-16,0-6-27 0,4-2-16 15,0-4-6-15,-2-2-4 0,-2-1 1 0,6-2-4 0,-6 0 2 16,8-3-1-16,-5 5-1 0,5-1 1 15,-6 4-3-15,4 3 1 0,2 6-2 0,-1 1-1 16,11-7-7-16,-7 15 7 16,15 7-1-16,-11 4 4 0,-5 3 3 15,-1 1 2-15,5 3-4 0,-2 1 1 0,-1 0 0 16,-1 0 1-16,0 0 1 0,1-2 2 16,-3-1-1-16,7-2-2 0,-5 0 0 0,0-2 0 15,-2-3 0-15,7-1 0 0,-5 2 2 16,3-5-1-16,-3 0 2 0,0-3-3 0,3-3-1 15,-3 0-1-15,11-9 4 16,-15 4-1-16,0 0 3 0,0-2-3 0,3-2 0 16,-7 0-1-16,2-1 0 15,0-2 0-15,-8-18 0 0,4 16 1 0,-4 2 2 0,2 3-6 16,-2 2 3-16,-1 1 0 0,5 2 3 16,-2 7-3-16,-2-2 0 0,4 4-3 15,0 5 1-15,0 1-4 0,0 3 1 16,4 4 1-16,-2 3 3 0,7 3 0 0,-7-3 1 0,8 0-1 15,-4 0 2 1,19 11 1-16,-17-19 1 0,3-2-2 0,-1-1-1 0,0-2 0 16,1-2 2-16,-1 0-2 0,-2-2 1 15,3-2 6-15,3-2-1 16,13-15 14-16,-17 7-15 0,-3 1 0 0,-1-4-4 16,-2-1 1-16,-2-2-1 0,-2-2-1 15,-2-2-3-15,-2 1 2 0,-2 1 1 0,-9 2-3 16,5-2-2-16,-7 4 1 0,5 2 0 15,-9 1-1-15,5 4 2 0,3 2 1 0,-3-1 2 16,1 4-2-16,3 3-3 0,6 0 1 0,-3 3-5 16,7 0-1-16,2 1 0 0,2 2-2 15,25 14 0-15,-10-17 12 16,-1-3-2 0,5 0 4-16,43-14-2 0,-45 8 2 0,5 0-2 15,-7-1 1-15,2-1 3 0,-3-1-1 0,3 1 1 16,-3-2 2-16,1 0 0 0,-9-1-1 15,7 2 3-15,-5 1-1 0,0-2 1 0,-8 5 0 16,5-2-2-16,1 5 9 0,-8-1 7 0,2 3 0 16,2 4 12-16,-2 4 18 0,-2 5 0 15,4 5 5-15,0 1 10 0,-4 6-17 16,0 3-50-16,0 3 0 0,0 1 0 16,0 1 0-16,2 1 0 0,-2-1 0 0,5 1 0 15,-1-3 0-15,2 1 0 0,-4-3 0 0,6 0 0 16,-1 0 0-16,-1 0 0 0,8 21 0 15,-6-29 0-15,1-2 0 0,-3-2 0 0,0-3 0 16,0-1 0-16,1-4 0 0,-3-2 0 16,0-2 0-16,-2-1 0 0,-2-2 0 15,0-2 0-15,0-2 0 0,0-4 0 16,-2-3 0-16,-2-2 0 0,-3-3 0 0,1-3 0 16,-2-1 0-16,2-3 0 0,-5-5 0 0,-1 0 0 15,-2-7 0-15,5 0 0 0,-7-4 0 16,1-4 0-16,-12-37 0 15,17 40 0-15,8 4 0 0,2 5 0 16,0 5 0-16,10-10 0 0,-1 22 0 0,1 2 0 16,4 1 0-16,3 1 0 0,2 4 0 0,5 1 0 15,3 3 0-15,-4 5 0 0,0 5 0 16,2 0 0-16,-7 2 0 0,5-1 0 0,-2 3 0 16,-5-1 0-16,-1 2 0 0,-3-2 0 0,-6 2 0 15,3-3 0-15,-9 4 0 0,-9 0 0 16,1-1 0-16,-11-1 0 15,-16 15 0-15,15-19 0 0,-1 2 0 16,2-7 0-16,-41 10 0 16,44-12 0-16,1-2 0 0,3-4 0 0,2-3-367 0,3-4-281 15,-3 0-244-15,10-6-286 0,-4 0-154 16,4-5 49-16,4-1 163 0,-2-3 286 16,8-3 355-16</inkml:trace>
  <inkml:trace contextRef="#ctx0" brushRef="#br0" timeOffset="272438.2406">15888 15840 42 0,'16'17'656'16,"-5"-7"160"-16,-5-4 71 16,2-2 33-16,-6-2-368 0,2-1-255 0,1 2-101 0,-5-1 6 15,0-1 60-15,0 1 56 0,0-2 31 16,-5 0-38-16,1-2-65 0,2 2-90 15,-2-1-70-15,-2-1-44 0,2-1-21 0,-7 0-13 16,5-1 0-16,-4-1 0 0,2-1-6 16,-1-1 4-16,-1 0 0 0,2-1 0 0,-3 1 1 15,1 0 15-15,0 4 9 0,-1 0 1 16,1 2 4-16,2 2 0 0,-3 3-19 0,-3 5-9 16,4 3-6-16,1 4-2 0,-1 3 0 15,-5 0 0-15,9 5 3 0,-4-2 2 16,8-1 0-16,-6 1 18 0,8 0 10 0,0-3 3 15,4-2 0 1,39 60 26-16,-30-67-69 16,5 0-2-16,-1-3-7 0,1-2-2 15,-1 0-6-15,4-4-56 0,-1-2-64 0,-3-4-76 16,-1 0-76-16,1 0-87 0,-1-4-42 16,1 1-19-16,0-4 25 0,-1-2 56 0,5-2 82 15,-5-4 96-15,5-1 82 0,-4-1 58 16,-1-1 29-16,-4-4 25 0,3 2 35 15,4-40 333 1,-15 47-157-16,-2 5 23 0,-2 4 18 0,-2 3-13 16,-2 5-37-16,1 2-49 0,-5 5-53 15,2 3-49-15,0 4-17 0,0 3-6 0,-3 4 8 16,3 4 30-16,4-6 12 16,2 2 6-16,2 12 115 0,8-17-129 0,-3-2-11 15,7-3-13-15,-1-2-2 0,1-1 1 0,3-1-3 16,-1-6 17-16,3-3 1 0,-1 0-12 15,1-4-8-15,2 4-5 0,-1-5-15 16,-3-1 15-16,-1-1 5 0,-5-3 11 16,-3-2 16-16,2 2 8 0,-5 1-17 0,-5-3-1 15,-5 0-5-15,3-1-15 0,-8-1-14 0,-5 2-6 16,3 2-16-16,-2 1-2 16,-19-5-5-16,16 15-3 0,7 2-2 0,-3 1-3 15,-1 5-3-15,8 1-1 0,-5 1-3 0,5 2-1 16,6 2-5-16,-2-1-3 0,4-1-26 15,-2 0-69-15,6-1-85 0,5-2-94 16,-5-1-114-16,12-5-122 0,-5 1-66 0,3-5-38 16,1-2-8-16,4 0 39 0,-3-5 97 15,1 3 114-15,-1-3 115 0,-1 2 106 0,-1-3 92 16,1-1 69 0,-3 0 58-16,26-39 589 15,-34 39-385-15,2 4 31 16,1-8 388-16,-9 12-305 0,0 0-4 0,0 4-21 15,0 0-33-15,0 3-36 0,0-1-30 0,0 5-29 16,0 3-31-16,0 2-33 0,0 1-34 16,4 2-40-16,0-2-23 0,-2 2-12 15,6-4 3-15,-2 1-3 0,5-3 1 0,-3-1 0 32,2-1-7-32,40 9 12 0,-36-19-41 0,-1 1 1 15,-3-3-4-15,0-2 2 16,1 1 2-16,-1-2-1 0,-4-2-1 0,1-1 2 15,-1-3-1-15,2 0-1 0,-6-1-3 0,2-3 4 16,-2 2 0-16,2 0 29 0,-4 6 25 16,5 2 12-16,-5 1 5 0,2 7 0 0,-2 0-29 15,4 5 7-15,0 3 1 0,-4 1 2 0,6 3 2 16,-4 0 1-16,-2 0-24 0,8 0-14 16,-8 0-9-16,3-2-2 0,1 2-6 15,-2-4-1-15,2 0-3 0,0-1-5 16,2 2-17-16,-4-5 3 0,7-2-52 0,-7-4-71 15,2 0-73-15,0-4-69 16,8-12-391-16,-5 6 393 0,7-3 66 16,-4-2 73-16,-1-1 62 0,5-2 43 0,-1 0 25 15,1-3 10-15,-4 4 10 16,-1 1 39-16,5 4 50 0,-4 5 46 0,-3 2 41 16,-1 7 38-16,0 0 5 0,-2 6-10 0,0-2-6 15,-4 6-1-15,2 2-10 0,-2-2-15 16,5 16 109-16,-5-13-198 0,2-3-32 15,-2 1-26-15,8-1-16 0,-6-1-8 16,4-3-12-16,-2 2 5 0,2-2-5 0,3 0 1 16,-3-3-4-16,0 0 1 0,0 0-3 0,1-2 1 15,3-1-5-15,-4-4 5 16,15-4 1-16,-11 1 2 0,0-2 3 0,1-1-3 16,1-2 2-16,-1 0-2 0,-1-1 0 15,2 1 0-15,-1 0 0 0,3 0 0 0,-6-2-1 16,3 2 1-16,3-1 1 0,-3 1 1 0,1 2-2 15,-2 2 1 1,17 1 8-16,-16 7-6 0,-5 1 1 0,0 3-2 16,-2 3 1-16,-2 0 2 15,4 1-1-15,-6-2-2 0,9 11 2 0,-7-12-1 16,-2 2-2-16,4-2 0 0,-2-3 1 16,-2 1 0-16,4-1-2 0,0-1 4 0,-4-2-3 15,2-1 2-15,-2-1 2 0,4 1-2 16,-4-3 3-16,5-2-4 0,-5-1 2 0,0-1-1 15,-5 1-2-15,1-4-1 0,2-3 0 16,-6-3-1-16,2-2 0 0,4-1 1 0,-13-3-2 16,5 0 0-16,2-3 0 0,-3 0 2 15,-3-4-2-15,-13-37-5 0,14 35 8 16,3 5-1-16,0 7 1 0,4 4 5 0,1 5-5 16,3 5-3-16,2 2-4 0,0 2 0 0,0 3-4 15,0 2 1-15,0 2 1 0,2 5-1 16,3 3 5-16,-1 5 2 0,-2 2 4 31,18 61 44-31,-9-50-16 0,-1 1 1 0,-2-1 3 0,7-1-13 0,-3-1-6 16,5 1-4-16,-1-4-1 0,1 3-3 15,2-5-2-15,-3-3-1 0,-4-3-1 0,3 0-1 16,-7-5 0-16,13 11-4 16,-15-17-1-16,0 1-4 0,-2-1-3 0,1-4-6 15,-5 0-17-15,0-2-70 0,0-2-95 0,-9 0-115 16,3-4-131-16,0-1-145 15,-11-17-847-15,11 9 659 0,-4-4 18 16,4-3 59-16,-9-3 48 0,5-3 75 16,-7 2 117-16,1 0 169 0,3 7 266 0,-1 1 249 15,6 4 163-15,-3 4 78 0,3-1-34 16,2 5-126-16,6 1-90 16,0 0-32-16,16-12 644 0,1 11-413 15,-1-1 43-15,5-2 14 0,2-2-26 16,2 1-61-16,4-5-54 0,2 0-33 0,2-2-26 15,0 1-16-15,4 1-20 0,-2-2-24 16,6 2-35-16,-3 0-39 0,1 3-31 0,0 0-16 16,-1 3-14-16,-1-1-9 0,-4 0-8 15,-4 3-7-15,-2 0-24 0,-7 4-13 16,-3-2-13-16,-5 4-11 0,-1 1-19 0,-7 1-57 0,-4 4-79 16,-4 1-129-16,2 1-183 0,-9 4-259 15,-3-3-273-15,-5 2-220 0,-2-2-1 0,-1 2 127 16,-9-3 249-16,2 1 317 0</inkml:trace>
  <inkml:trace contextRef="#ctx0" brushRef="#br0" timeOffset="273298.9768">14072 16813 272 0,'-27'5'425'31,"-8"-3"45"-31,-70 13 759 16,90-13-1055-16,7 1 34 0,-1 0 33 0,7-1 28 15,-2-1 26-15,2 1 7 0,2-2 12 16,2 0 0-16,2 0 0 0,-2 1 1 0,9 1-13 16,3-2-27-16,5-2-40 0,2-2-39 0,5-3-48 15,8 1-35-15,3-3-29 0,0 1-19 16,9-3 6-16,3 1 1 0,5-1 3 0,2 2-2 15,6-3 2-15,4-1-11 0,4 0-2 16,3-4-6-16,3-1 5 0,11 0 16 0,0-4-15 16,4-1-6-16,2 0-1 15,0-1 11-15,4 2-14 0,-2-2-4 0,9-1 0 0,-3 1 11 16,3 2-2 0,-7 0-4-16,101-24 73 0,-1 8-11 0,-100 18-62 15,0 2 19-15,-4-4-49 0,-2 2-23 0,-4 1 0 16,-2-1 0-16,-4 3 0 0,-5 0 0 15,1 0 0-15,-7 2 0 0,0 2 0 0,-6 0 0 16,-4 1 0-16,-6 0 0 0,-4 2 0 0,-7 0 0 16,1 2 0-16,-9 1 0 0,0 1 0 15,-6 0 0-15,2 2 0 0,-13-1 0 0,7 1 0 16,-6-1 0-16,-3 0 0 0,-1 4 0 16,-3 0 0-16,-1-2 0 0,-1 3 0 0,-4-4 0 15,0 3 0-15,3-1 0 0,-3 0 0 0,-4 2 0 16,-2 0 0-16,8 0 0 0,-8-1 0 15,0 1 0-15,2 0 0 0,2-2 0 0,-4 2 0 16,3-1 0-16,1 0 0 16,0 1 0-16,8-3 0 0,-6 0 0 0,5 1 0 15,-5 1 0-15,4 1 0 0,5 0 0 0,-9 0 0 32,0 0 0-32,-2 0-1929 0,-4-9 235 0,0-5 57 0,2-11 227 15,7-10 393-15,7-11 555 0</inkml:trace>
  <inkml:trace contextRef="#ctx0" brushRef="#br0" timeOffset="283082.7822">14089 16726 90 0,'0'0'246'16,"0"0"14"-16,0 0-56 15,0 0-83-15,0 0-49 0,2 0-18 0,-2 0 6 16,0 2 11-16,4-1 12 0,-2 1 6 0,-2 0-1 16,0-2-4-16,0 3-4 0,0-3-3 0,0 2 3 15,0 0 7-15,0 1 2 0,0 2-3 16,-2-3-10-16,-2 3-10 0,4-2 0 0,-2 0-5 16,2-1-5-16,-5 2 0 15,5-3-10-15,-4 2-21 0,4 0 36 16,0-1-6-16,0-1 26 0,0-1 24 0,0 0 20 15,0 0 0-15,0 0 13 16,0 0 11-16,0 0 197 0,0-1-137 0,0 1 17 16,-2-2-11-16,2 1-31 0,-4-4-41 15,2 2-30-15,2-1 1 0,-4 0 4 0,0-4 1 16,2-1-1-16,-7-3-21 0,3-2 4 16,0 1 3-16,0-3-2 0,-5-1 1 15,-3-2 0-15,-11-15 76 0,9 17-93 16,-3-2-2-16,2-2 0 0,1-2-35 15,-1-1-28-15,-10-26 0 0,11 25-17 16,-1-5-4-16,7 2 3 0,-2 1-4 16,5 0 3-16,-3 3 0 0,4 3 4 15,2 3 0-15,-2 0 0 0,1 2-1 0,3-3-1 16,-2 2-2-16,0 0-4 0,2 1-1 0,2-2-1 16,-6-1-1-16,2 0 2 0,-3 0-1 15,3-2 2-15,-2-3 4 0,0 4 1 16,-2 0-6-16,1-2 3 0,5 4 0 15,-6 0 3-15,0-14-2 0,0 18 1 16,6 0-1-16,-3 1-1 0,1 3-3 16,2-2-1-16,2 4 2 0,-4 0 0 0,4 2 1 15,0 2 1-15,0 4 0 0,0-3-3 16,0 3-1-16,0 0 3 0,0 0-2 0,0 0 2 16,0 0 0-1,4-3-4-15,-4 3 5 0,2-2-4 0,2 1 4 0,1 1 4 16,-3-2-3-16,6 2-2 0,-2 0 2 15,-4 0 0-15,6 0-1 0,-1-2 0 16,-1 1 0 0,0 1-1-16,25 0-5 0,-21-1 6 0,7-1-1 15,-1 1 0-15,3-2 1 0,6 0 0 0,-7-2 1 16,9-1 0-16,-2 2-1 16,0 1 1-16,2-1-1 15,27-6-4-15,-27 5 0 0,-1 1 2 0,1-2 2 16,0 2 4-16,2-4-1 0,-2 1-1 0,6 1-1 15,-2-4-3-15,2 4 0 0,4-3 3 16,-1-1-1-16,5-2 1 16,2-1 0-1,88-23-8-15,11-3 3 0,-88 27 4 16,-4-2 2-16,-1 2 1 16,1-1-2-1,190-54-2-15,-188 55 2 16,43-13-1-1,52-8-1-15,-100 20 1 0,-1 1 0 0,5 3-3 16,-7 0 1 0,-1 0 2-16,86-16 2 0,-88 15 0 15,42-8-4-15,-44 9 0 16,4 0 1-16,42-12 8 0,-2-2-2 16,-44 15-2-16,5-1-1 15,-1-2-1-15,38-13 0 16,-42 13 1-16,42-9-4 0,-42 8 4 0,2 3-2 15,-1-2 1-15,-3 2-1 0,0 0 1 32,-2 0-1-32,110-19-10 0,-112 19 10 0,4 0 4 15,-2 1-3-15,-1 1 2 0,7-1 0 16,-8 2-3 0,66-17 3-16,-66 18-3 0,-2-1 0 0,-4 0-1 15,0 0 3-15,-8-1-1 0,6 3-1 0,-7 1 1 16,-1-1 0-16,1 2-2 0,-1-3 1 15,-9 0 0-15,9 2 1 0,-7-1-1 0,7 1 0 16,-7 2 0-16,4 0 0 16,-1-1 1-1,24-3 2-15,-27 5-4 0,-3 0 1 16,3-1-2 0,6 2 1-16,3 3 4 0,-9-3 3 0,-1 2 6 15,-1 1-2 1,17 4 26-16,-15-4-32 0,-4-2 2 0,1 1-5 15,-1 2 4-15,0-1 1 0,2 0-1 0,-6 1 0 16,9 0 0-16,-5 1-1 16,8 6 11-16,-3-2-6 0,-5 1 0 0,0-3 0 31,0 3-2 0,25 84 70-31,-20-17-11 16,-11-62-55-16,2 2 1 0,-2 0-1 15,0-1-4 1,0-2-3-16,0 66 14 16,0-67-15-16,0 1 3 0,-2-1-3 15,2 0 4-15,-5 30 2 16,1-12-4-16,4-18-1 0,-2 0 0 16,2 1-1-16,0-1 2 15,0 1-3-15,-4 36 11 16,4-28-4-1,-2 31 11-15,2-45-17 16,0 0 0 15,0 16 4-31,0 7-4 0,0-22-3 0,-4-1 1 16,4 0-1-16,0 2 2 0,0-1 3 0,0 1-2 16,0-3 0-1,0 0 0-15,4 18-6 0,-4-22 3 16,0-1 0-16,2 2-2 0,2-2 4 0,-4-1-2 15,2 3 3-15,-2-2-2 0,0 1 0 16,4 0 0-16,1-1-1 0,-5-2-1 0,0 3 1 16,0-4 1-16,2 3 5 15,-2-1-5-15,0 1 2 16,0 2-5-16,-2-2 2 0,2-1-2 0,-5 2-1 16,-1 5 0-16,0-5 2 0,-4 1 0 15,-5 1-6-15,-3 2-3 0,-7 4-37 0,-4 0-177 16,-4 0-411-16,-9-2-434 15,-3-4-194-15,-9-11-55 0,-10-9 139 0,-8-14 392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32:12.935"/>
    </inkml:context>
    <inkml:brush xml:id="br0">
      <inkml:brushProperty name="width" value="0.05292" units="cm"/>
      <inkml:brushProperty name="height" value="0.05292" units="cm"/>
      <inkml:brushProperty name="color" value="#FF0000"/>
    </inkml:brush>
  </inkml:definitions>
  <inkml:trace contextRef="#ctx0" brushRef="#br0">13958 6613 710 0,'-8'-7'382'0,"6"2"-106"0,-4 1-41 15,2-1-23-15,-13-9 346 16,13 10-429-16,2 0-19 0,-2-1 9 16,0 1-12-16,4 2 10 0,-7-1 27 0,7 3 23 15,0-2 6-15,0 1 9 0,-2 1-16 16,2-2-29-16,0 2 7 16,0-2 24-16,0 0 20 0,0 1 15 0,0 1 5 0,0 0-43 15,0 0-57-15,2 0-47 0,-2 3-34 16,5-2-12-16,-3 0-9 0,6 2 1 15,8 8 76 1,-5-6-2-16,-3-2 9 0,2-1 4 0,5 3-7 16,1-3-46-16,3-1-22 0,2 1-8 15,82-7 20 1,-72 3-24 0,-4-2 57-16,93-4 353 0,-87 5-364 15,0 1-25-15,4-1-11 16,-1-1-6-16,-3 1-5 0,8 2-1 0,-2 0-1 15,44-7 1-15,-35 3-4 0,-1 3 1 16,3-3 1-16,-1 1 1 0,-1-1 2 16,2 5 3-16,-5-5 47 0,7 5 22 0,-3-2 9 15,5-1 5-15,-4 1-1 0,4 1-48 16,-5-1-21 0,5 0-10-16,229-5 29 15,-231 6-39-15,6-1 1 0,-2 2-3 0,2 0 0 16,-2-2 0-16,-1 2 2 0,3-3 0 15,-2 1-1-15,4-1 4 0,0-1-3 0,0 3 6 16,0-1 9-16,-2 0 34 0,-2-1 19 16,2 0 9-16,2-2-1 0,0 2-9 0,-5-1-33 15,5-1-19-15,5 1-10 0,-5-1-2 16,2 0-1-16,6 0-1 16,54-2 1-16,-58 3-2 0,-4-1 0 0,-4 2-2 15,4 1 1-15,-2 0 2 0,-3 1-1 0,3-3 1 16,2 3 2-16,54-3 25 0,-58 2 17 15,0 1 11-15,-2-1 1 16,-5 1 5-16,3 1-20 0,-2 0-22 0,-7 0-11 0,2 1-5 16,-3-1-5-16,-7 2 1 0,2-2 0 15,-4 1-2-15,-2-1 0 16,-4 2 1 0,56 0 4-16,-62 0-5 0,-13-1 0 0,-4 1 1 15,0 1-1-15,-4-1-2 16,-4 0-2-16,-6 8-8 0,-3 2-15 15,7-5-84-15,-4-1-221 16,-1 0-414-16,-9-7-1896 0,9-10 1216 0,3-8 182 16,-2-8 394-16</inkml:trace>
  <inkml:trace contextRef="#ctx0" brushRef="#br0" timeOffset="4230.3762">13873 6622 81 0,'-6'-4'262'0,"0"-3"34"15,0 2 1-15,-2-3 55 0,6 5-211 0,-3-2-11 16,5 2 9-16,-2-1-22 0,2 3-24 16,0-3-12-16,0 4-17 0,0-3-26 0,0 2 7 15,0 1 0-15,0-1 0 0,0 1 0 0,0 0-11 16,0 0-20-16,2 0-9 15,-2 0-2 1,7 0-3-16,1 0 0 0,-2 0 0 0,4 0 4 0,1 1-3 0,-3-1 2 0,9 0 2 16,1 1 34-16,1 2 26 0,1-3 9 15,3 0 4-15,0 0 1 0,4 0-33 0,0 0-24 16,0 0-10-16,4 0-4 16,-2-3-1-16,4 2-2 15,31 1 109-15,-31 0 88 0,-2 0 43 0,4 0 20 0,-2-1 6 16,4 1-101-16,1 0-93 15,-1 0-41-15,33 1-11 0,-37-1-19 16,0 1-4-16,5-1-1 0,-5 3 0 16,-4-1 1-16,4 0-2 0,4 1 2 0,-4 0-2 15,0-1 0-15,4 3 0 0,1-3 0 16,-9 1 1-16,8 0-1 0,-4 0 0 16,0-2 1-16,77 2-1 15,-75-3 1-15,0 0 1 0,-2-1 0 0,2-2 1 16,0 3-1-16,-2-3 0 0,3 1 0 15,-1 1 0-15,-2 1 2 0,4-2 0 16,-4 2 0-16,4-1 0 0,-4-1 1 0,5 2 49 16,-5-3 69-16,4 1 30 0,-4 2 12 15,4-2 6-15,-4-1-51 0,0 0-65 0,5 1-30 16,-5 0-14-16,0-1-5 16,-4 1-3-16,6-1 0 0,-2 1-2 0,-4 0-1 0,2 1 0 15,2-1 0-15,0 0 1 16,4 2 1-1,-3 0 0-15,108-3-2 0,-109 1-2 16,0 0 2-16,5 1 0 0,-5 1 0 16,0 0-2-16,31 0 4 0,-33 1-2 15,-6 1 2-15,2-2 0 0,0 0-1 16,4 2 0-16,-5-1-2 0,1 1 1 16,-2-2-1-16,35 5 2 0,-25-3-2 15,-2 0 3-15,3-2-1 0,1 0 0 16,-4 0 0-16,4 0 0 0,0 1-1 0,-8-1 0 15,4 0 0-15,-6-1-1 0,6 1 0 16,-6 0 0-16,0 0 0 0,4 1 2 0,-4-1 0 16,-4 2 0-16,-1-1-2 0,3-1 1 15,-6 1-1-15,4 2 2 0,1-3-1 16,-5 0 0-16,6 0 0 16,-2-3 0-16,24 2 2 0,-24 1 1 0,4-1-3 15,0 1 1 1,29-2-1-16,2-1 1 0,-34 1-1 15,1-1 0-15,2 1 0 0,0 2 1 0,-2-2-1 16,0 1 0 0,37-6 1-16,-38 6 0 0,-7 0-1 0,0-2 0 15,-7 3 2-15,2-2-2 0,-6 2 2 0,9-1-1 16,-13 1 0-16,8 1 1 16,-3-1-1-16,1 0 0 0,-6 0 0 0,4 0-2 15,2 0 1-15,9 2-1 16,-15-2 2-16,6-2-1 0,-2 1 1 15,1-1 0-15,3 1-1 0,0-1 2 0,1-1-1 16,-3 3-1-16,0-1 1 0,0 1-1 16,3-2 0-16,-1 2 2 0,-4-1-4 15,3 1 4-15,-3-2-4 0,-4 1 4 0,6 1-4 16,-8 0 4-16,0 0-2 16,0 0 0-16,0 0-2 0,0 0 1 0,0 0 1 31,0 0-4-31,0 1 0 0,0 1-89 0,2-1-310 0,-2-1-380 31,6-4-170-31,19-64-1739 0</inkml:trace>
  <inkml:trace contextRef="#ctx0" brushRef="#br0" timeOffset="23277.0163">1901 4545 181 0,'-6'-9'400'16,"-4"-9"567"-16,7 13-590 0,-5 1-83 15,8 1-14-15,-2-2-9 0,2 2 10 0,-4 0-32 16,4-1-51-16,0 1-45 0,4 0-50 15,-2 0-52-15,-2 3-27 0,8 0 50 16,-5 0 42-16,3 0 20 0,-2 0 71 0,6 5 38 16,-4 0-43-16,9 3 8 0,-7 2 2 15,3 1-41-15,3 2-7 16,-2-1-3-16,3 0-23 0,-3 0 0 0,5 0-1 0,-3-3-7 16,-1 0 0-16,-1 0-31 0,-2-1-14 15,1-2-7-15,3 1-10 0,-8-2-2 0,1 0 18 16,-1-3 14-16,2-1 13 0,0-1 7 15,1-3 14-15,-1-4-8 0,19-22 79 16,-11 6-128-16,5-8-18 0,2-9-13 16,4-2-7-16,0-1-5 0,6-4-14 0,-6 2-5 15,6-2-5-15,-6 3-7 0,6 3-1 0,-6 3 4 16,4 3 0-16,-2 2-4 0,-3 4 4 16,1 2-2-16,0 4-4 0,-4 0 2 0,2 3-3 15,-9 2-1-15,3 1 1 0,-3 5-3 16,1 2-1-16,-3 1-2 0,-3 3 1 0,-1 2-3 15,-2-1 1-15,1 4-6 0,-7 1-4 16,2 1-7-16,-4 2-58 0,-4 2-127 0,4 2-192 16,-11 2-298-16,5 1-386 0,-10 2-233 15,3 0 3-15,-1 2 133 0,-3-2 279 0,5 0 383 16</inkml:trace>
  <inkml:trace contextRef="#ctx0" brushRef="#br0" timeOffset="50523.1493">1942 7519 56 0,'-8'-7'396'0,"6"-2"64"15,-4 1 75-15,-2 1-25 16,1 1-141-16,-5-1 341 0,8 3-328 0,-2 3-1 16,-1-4-14-16,-1 1-20 0,2 1-50 15,4 1-46-15,-6 0-26 0,6 1-12 0,-3 0-20 16,5-1-7-16,-2 2-24 0,2 0-39 15,0 0-34-15,0 2-27 0,0-2-28 32,0 1-17-32,2 4-1 0,5 2-14 15,-3-2 1-15,8 8 109 0,-4-4-36 0,1 3-1 0,1 2 2 16,-2-1-29-16,1 1-20 0,1 1 1 16,4 0 0-16,-3 1 2 0,1-1 28 15,1-1 13-15,-3-1-2 0,4-1-2 0,-1 0 4 16,-3-1-37-16,3-2-16 0,-3-3-2 0,0 2-6 15,5-3-7-15,-7-1 32 0,0-4 23 0,1-1 13 16,-1-2 27-16,2-3 15 0,3-3-21 16,3-6-25-16,1-6-12 15,5-8-21-15,38-48-11 0,-24 33-19 0,-1-4-1 16,2 0-4-16,0 2 0 0,-2-1 0 0,7 4 3 16,-3-1-3-16,-2 3 4 0,0 3 2 15,-3 4-2-15,-1 0 1 0,-4 7-5 0,-3 3-2 16,-1 3 1-16,-6 5-3 0,-3 2 2 15,1 1 2-15,10-8-2 0,-13 14-3 16,-1 2-5-16,1 0-10 0,-3 2-84 16,-3 0-232-16,2 9-1691 0,-10-6 562 15,-6 5-15-15,-4-2 188 0,-1-2 420 16</inkml:trace>
  <inkml:trace contextRef="#ctx0" brushRef="#br0" timeOffset="159314.4221">20003 15852 196 0,'7'-2'419'31,"-7"-3"84"-31,8-14 1284 0,-6 13-1379 0,-2 2 22 16,0-1 21-16,0 2-5 0,0 0-39 15,0 2-58-15,0-1-67 0,0 2-77 16,0 0-64-16,0 2-31 0,0 0-29 16,-2 3 7-16,2 3 8 0,0 2 26 0,-4 4 1 15,0 1-2-15,-3 3 11 0,5 1-1 0,-8 4-23 16,4 4-17-16,-9-1 14 0,3 5-19 16,-5-2-13-16,3 5-1 0,-7-3-7 0,5 2-4 15,-1-1-5-15,1-2-3 0,-1-1-2 16,1-1-5-16,3-5-21 0,-1 1-12 0,3-6-5 15,5 0-5-15,0-1 0 0,0-2 0 0,6-3-3 16,-4-4 1-16,1-5-2 16,3-1 1-1,3 0-9-15,1-5 3 0,-2-2-1 0,6-4-4 16,-6-3-11-16,13-14-204 0,-13 8-29 16,8-1-111-16,-4-5-100 0,5 1-84 15,-5-3-86-15,4-3-47 0,-4 0-30 0,5-2-2 16,-1-1 43-16,0 1 102 0,1-4 113 15,-1 5 124-15,-2-4 117 0,7 5 112 16,-5-1 107-16,-4 3 93 0,5 2 91 16,-9 3 72-16,6 1 47 0,-2 3 21 0,0 2 14 15,-2 3 7-15,3-2 22 16,-3 6 21-16,14-5 820 16,-11 14-859-16,3 1-34 0,0 1-30 0,1 5-24 0,-1 2-6 15,-4 5-6-15,0 1-12 0,9 3-11 16,1 22 170-16,-3-16-242 0,1-1-27 15,-3 2-7-15,5 2-12 0,-3-1-26 16,-1 1-12-16,-2-2-9 0,5-2-30 0,-5 2-13 16,-2-3-9-16,3-2-6 0,-1 0-3 0,-4-3-3 15,5 0 0-15,-5 0 0 16,2-2 0-16,5 18-11 0,-9-27 4 16,-4 1 0-16,-4-2-3 0,-1-1-3 15,-1-2-27-15,0-2-63 0,0-2-89 0,-5-2-119 16,5-4-130-16,-4 1-116 0,0-3-119 0,-1-2-88 15,-1-2-50-15,-3-1-6 16,3-1 25-16,-5 3 83 0,1-4 90 16,-1 0 119-16,-3 5 143 0,-3 1 166 0,2 3 185 15,-2 0 177-15,-1 1 151 0,1 2 93 0,0 2 22 16,2-1-16-16,5 4-16 0,4-2-7 16,3 2 9-16,3-2 3 0,6 2 2 15,0-1-4 1,31-7 617-16,-19 4-720 0,9 4-21 0,2-3-19 15,4-2-28-15,0 2-42 0,-5 0-47 0,9 0-42 16,-8 0-41-16,25-1-13 16,-30 2-42-16,-1 0-7 0,-1 1-6 0,1 1-6 15,-7 0-5-15,-1 0-56 0,-3 3-126 0,-4-1-162 16,2-1-259-16,-8 2-337 0,2-1-222 16,-9-2 2-1,5 0 113-15,-21-6-260 0</inkml:trace>
  <inkml:trace contextRef="#ctx0" brushRef="#br0" timeOffset="160201.8726">19941 16758 144 0,'7'0'626'0,"-5"0"182"16,2-3 111-16,0 0-28 15,-4 0-244-15,0 2-199 0,0-2-133 0,2 3-62 0,-2 0-18 16,0 0-2-16,4 0-6 0,-4 3-11 16,0-3-21-16,0 4-17 0,0 2-21 0,0 3-7 15,0 1-13-15,2 4 1 0,-2 1-12 16,0 2-6-16,0-3-3 0,0 3-14 0,0 0-16 16,4 2-21-16,-4 1-13 0,-4-3-22 15,4 4-12-15,-2 1-7 0,-2 1-7 0,2 0 1 0,2-1-3 16,-8 0 2-16,6-2-1 0,2 1 4 15,-7-2 16-15,7-1 6 0,-8-1 6 0,8-3-2 16,-2-2-1-16,-2-2-17 16,2-3-9-16,-2 5 12 0,0-12-13 15,4-5 1-15,-2-2-2 0,2-3-2 16,0-4 0-16,0-2-2 0,2-6-1 0,2-3-2 0,0-7 0 16,2-2-3-16,-4-7 2 0,6 0-1 15,1-1 1-15,-1 2 0 0,-2 2-2 16,0 6 1-1,27-58-3-15,-26 77 8 0,3 3 1 16,4 4 0-16,9 0 4 0,-10 7-3 16,5 7 2-16,-5 1 1 0,3 3-2 0,5 1 1 15,-9 3 0-15,3 0-1 0,-3 0-3 16,-2 2 0-16,7 22-1 0,-13-24 1 0,2 2-1 16,-6-4-1-16,0 1 1 0,-6-1-2 15,-2 0-2 1,-25 25-1-16,16-29 5 0,1-2-3 0,-1-1 3 15,5-1 0-15,-5-1 0 0,7-2 0 0,-5-1 0 16,13 0-2-16,-6-2 2 16,6-2-3-16,4 1-1 0,2-2 3 0,2 0 0 15,5 0 1-15,-1-1 0 0,2 0 0 0,-1 2 0 16,3 1 0-16,-3 1 1 0,-3 1 3 0,0 3-2 16,0 1 5-16,3 1-1 0,-5 4 1 15,2 0 1-15,-2 2 16 0,-1 3 15 16,-5 13 50-16,-9-13-44 0,-1 2-16 0,2-5-15 15,-9 3-7-15,-8-2-4 0,7 0-3 16,-9 0-1-16,-4-1-2 0,2 0-2 16,-2-3 2-16,2-3-2 0,2 1-2 0,0-3 1 0,6-1-2 15,3-1 0-15,-1-2-5 0,11-2-18 0,-2 2-56 16,3-1-88-16,3-4-148 0,0 1-176 16,8-2-262-16,3 0-290 15,-1-4-215-15,4 1 15 0,21-19-762 0,-21 13 1468 16</inkml:trace>
  <inkml:trace contextRef="#ctx0" brushRef="#br0" timeOffset="160654.5889">20111 17628 153 0,'0'22'736'0,"0"-4"186"0,0-3 86 16,0-6-34-16,2 2 14 0,-2-8-823 0,8-3-58 15,-6 2-1-15,7 1 29 0,-7-1 30 0,2 0 16 16,-2-1-11-16,-2-1-33 0,4 2-41 0,-4-2-34 16,4 0 0-16,-4 0 27 0,0 0 45 15,-4-2 24-15,0-1 26 0,4 1-15 0,-2-1-22 16,-8 1-32-16,3-1-10 0,-3-2-2 15,-5 2 6-15,7 2 12 16,-10 1 13-16,-42 5 286 0,37 2-384 0,-4 3-36 0,0 1 0 16,0 2 0-16,4 3 0 0,-30 26 0 15,30-17 0-15,0 1 0 0,0 2 0 16,-1 3 0-16,5 2 0 0,0 2 0 0,3-3 0 16,8 0 0-16,-3-3 0 0,7-5 0 15,10 13 0-15,3-19 0 0,7-1 0 0,1-2 0 16,10-2 0-16,6-2 0 0,6-4 0 0,9-4 0 15,3-3 0-15,3-4 0 0,10-5 0 0,0-5 0 16,2-3 0-16,-4 1 0 0,-2-2 0 16,-6 2 0-16,-4-2 0 0,28-21-375 15,-55 21-788-15,-6-4-332 0,-13-3-48 0,-8-6 129 16,-2-8 263-16,-9-6 392 0</inkml:trace>
  <inkml:trace contextRef="#ctx0" brushRef="#br0" timeOffset="164528.6025">21232 15775 155 0,'0'0'253'15,"2"-2"10"-15,-2-1-57 0,4 3-48 16,-2-2-26-16,-2 0-16 0,0-1-19 0,0 2-19 15,0 0-23-15,0-2-27 0,0 3-13 16,0 0-10-16,0 0-2 0,0 0-3 16,0 0 0-16,0 0-1 0,0 0-1 0,0 3 5 15,0-3 10-15,0 1 21 0,0-1 25 16,0 0 28-16,-2 0 23 0,-2 0 14 16,4-1 0-16,-2 1-7 0,-2 0-11 15,0 0-7-15,4 0-2 0,-2-3 107 16,-3 3-85-16,3 0 17 0,2 0 18 0,0-2 20 15,0 4 13-15,0-2 10 0,0 0 5 16,2 0-3-16,-2-2-14 0,5 2-23 16,-3 0-31-16,-2 0-34 0,8-2-30 0,-6 2-21 15,2-1 6-15,-2-1 4 0,6 0 14 16,-5 1 13-16,-3 1 3 0,4 1-18 0,0-1-1 16,-4 0-8-16,0 0-10 0,0 0 10 15,0 0 5-15,0 0 3 0,0 0 4 0,0 0 4 16,0 0-14-16,0-1-10 0,0-1-15 15,0 1-12-15,0 0 12 0,0 1 8 16,0 0 6-16,0-3 4 16,0 6 59-16,0-3-73 0,0 0-6 0,0 1-6 15,0-1-9-15,0 0-4 0,0 1 13 16,0-2 5-16,0 1 1 0,0 0 1 16,0-1-4-16,0 1-11 0,0 0-9 15,0 0-1-15,0 2 6 0,0 0-9 16,0-2 0-16,0-3 18 0,-4 3 14 0,4 0 11 15,0 1 5-15,-4 1 1 0,4-1-14 16,-3 1-14-16,-1 1 15 0,0 1-24 16,-2 0 5-16,4 0 11 0,-6 3 5 15,-1 2 2-15,-1 1-2 0,-15 17 15 16,17-17-43-16,-2 2-5 0,3 0-1 0,-3-2-2 16,2 0 1-16,2-2-4 15,3-1 0-15,-1 0 3 0,0-1-2 0,4-1 0 16,-2 0 1-16,2-3 0 0,0 1 0 0,0-3-2 15,0 2-1-15,0 0 0 0,0-2 2 0,0 3 0 16,0-1 2-16,2-2 4 0,2 0-1 16,3 0 17-16,-1-2 7 0,2-1 5 0,2 3-2 15,3-4 1 1,-1 1-18-16,15-4-5 0,-12 4-10 0,-3-1-2 0,2 4 1 16,-3 2 1-16,7 5 0 15,-7 0 0-15,-5 1 0 0,2-1-2 0,-2 3 3 16,1 2 1-16,-3-1-3 0,-2 2 3 15,2 2-3-15,-4-1 3 0,0 1-3 0,0 0 1 16,0 1 1-16,-4-1 0 0,2 2 0 16,-7-5-2-16,7 1 2 0,-8-2 0 0,4-1-2 15,-4-1 3-15,-1 1-1 0,-9 0 5 16,9-6-4-16,3-3-1 0,0 1 2 0,-1-2 15 16,1 0 12-16,6-2 3 0,-4 0 4 15,6-1-2-15,-4 0-17 0,4 1-9 0,0-1-6 16,0 1-5-16,4-3-2 0,-2 0-5 15,4 0-4-15,-2-2-3 0,2 2-6 0,1 0-48 16,1 0-99-16,-6-1-130 0,4 0-133 16,2-1-181-16,-5-2-146 0,-3 1-108 0,8-5-62 15,-8 0-65-15,2-1 95 0,2-1 156 16,-2-3 190-16</inkml:trace>
  <inkml:trace contextRef="#ctx0" brushRef="#br0" timeOffset="164766.4533">21251 15806 444 0,'-11'-10'547'15,"5"-2"75"-15,-4 3-8 0,3 2-148 16,5 0-124-16,2 2-58 16,2 2-19-16,42-5 1004 15,-23 8-928-15,5 0-33 0,1 0-46 0,2 0-39 16,2 0-32-16,4 0-16 0,-4 0-16 16,3-1-24-16,-8 1-27 0,1 0-12 0,-6-3-16 15,-2 3-16-15,-5 0-8 0,-1 0-5 16,-3 0-22-16,-4 0-18 0,-2 0-9 0,-4 0-4 15,0 0-9-15,-6 0-7 0,-4 3-33 16,-5-2-119-16,5 0-165 0,-7 2-271 0,1-1-379 16,-3 0-235-16,-2-1-4 0,-1-2 113 15,-3-1 250-15,2-1 376 0</inkml:trace>
  <inkml:trace contextRef="#ctx0" brushRef="#br0" timeOffset="167156.8531">21271 16789 173 0,'0'0'291'0,"4"0"32"15,-4 2-57-15,0-2-64 0,0 0-30 16,0 0 0-16,2 0 13 0,-2 0 17 0,0 3 13 16,0-3 5-16,0 0-5 0,0 0-3 0,-2 1 0 15,2 0 1-15,-4 2 7 0,0 1 6 16,4-1 2-16,-2-1-11 0,-2 1-19 0,2-1-36 16,2 0-38-16,-4 1-41 0,0-1-30 15,4 1-24-15,0-1-14 0,-3-2-5 16,3 2 16-16,0 1 72 0,0 0-27 15,0-1 6-15,0-2-12 0,0 1-13 16,0 0-3-16,0-1-5 0,0 1 0 0,3-1 3 16,-3 2 7-16,0-2-9 0,0 0-8 0,4 0-6 15,-4 0-9-15,4 0-11 0,-4 0-3 16,2 0-6-16,-2-2-2 0,4 2 0 16,-4 0 0-16,0-1 0 0,0 1 0 0,0 0 0 15,0 0-1-15,0 0 2 0,2 1-1 16,-2-1 4-16,0 0-2 0,0 0-1 0,0 0 1 15,0 2-2-15,0-2 0 0,0 0 0 16,0 0 0-16,0 2 0 0,0-2 4 16,0 0 5-16,0 0 14 0,0 0 7 0,0 0 5 15,0 0-2-15,0 0-5 0,0-2-12 16,0 2-9-16,0 0-6 0,0 2 1 0,0-2-2 16,0 0 0-16,0 0 0 0,0 0 2 15,0 0 1-15,0 0-2 0,4-2 1 0,-4 0-1 16,4 1-1-16,-4 0 0 0,0 0 0 15,0-1 3-15,0 1-1 0,2-1-3 0,-2 2 1 16,0 0-1-16,0 0 0 0,5 0-1 16,-5 0 2-16,0 0-1 0,0 0-1 0,2 0 2 15,-2 0 0-15,0 0 0 0,0 0 0 16,4-3 2-16,-4 3-4 0,0-2 4 0,4 2-1 16,-4 2-1-16,0-2 3 15,0 0-1-15,0-2 2 0,0 0-1 16,0 2-1-16,0 0-1 0,0-3 1 15,0 3 2-15,0 0 16 0,-4 3 4 0,4-3 8 16,0 0 1-16,-4 0 0 0,4-3-17 0,0 3-6 16,0-2-3-16,0 0 0 0,0 1-7 15,0 1 1-15,0 0-5 0,0 0 4 0,4 0-1 16,-4-2 1-16,0 2-2 0,4 0 2 0,-4 0-2 16,0 0 2-16,0 0-1 0,0-2-1 15,0 2 2-15,0 0 0 0,0 0 0 16,0 2 0-16,0-2 0 0,0 0-1 15,0-2 1-15,0 2 3 0,0 0-2 16,0 0 0-16,0 0 0 0,0 0 2 0,0 2-3 16,0-2 0-16,0 0 0 15,0 0-1-15,0-2-3 0,0 2 3 16,0 0-1-16,0 0 2 16,0 2 0-16,0-4 3 0,0 2-3 15,0 0 1-15,0 0-1 0,0 0 3 16,0 0-2-16,0 0 2 0,0 0-3 0,0 0 1 15,0 0-1-15,0 0 0 0,0 0 1 16,0 0 3-16,0 0 2 0,0 0 13 16,0 0 6-16,0 0 31 0,0 2-29 15,0-2-12-15,0 2-7 0,-4-2-5 0,4 1-1 16,-4-1 0-16,4 2 1 0,0 0-2 16,-2-2 2-16,2 3 1 0,-5-3-1 15,5 0-1-15,-2 0 0 0,2 2 1 0,-4-2-1 16,0 0 0-16,2 2 1 0,-4-1-1 15,-2 4 0-15,-3-1-2 0,3-1 0 0,-2 0 0 16,-5 2 1 0,7-1 1-16,-34 10 2 0,30-10-2 0,-2-1 1 15,3 0 20-15,3 0 15 0,-2 1 11 0,-1-4 9 16,5 3 7-16,-2-3-10 0,6-3-10 16,-2-1-7-16,2-1-5 0,2 1-4 15,0 0-5-15,2-4-5 0,-2 2-5 16,10-1-1-16,11-8-4 0,-9 8-4 0,5-1-3 15,-1 1-1-15,5 0-1 0,-1 1-1 16,3 2 4-16,-2 4 19 0,2 0 8 16,-3 4 9-16,-1 0 3 0,6 1 4 0,-9 2-6 0,1 2-9 15,-1-2-4-15,-5 3-3 0,-3-1-7 16,0 1-11-16,-8 3 2 0,0-1-3 0,-8 2-1 16,6 1 2-16,-13-1-2 0,3 6-1 15,-4-3 0-15,-1 0-3 0,-4 0 0 16,1-1 1-16,-49 35 2 15,59-43-1-15,0-1-2 0,6-3-4 16,1 0 4-16,3-1-2 0,7-3-1 16,3-2 0-16,2-3 1 0,3 1 2 0,4-2-1 15,-3-2 2-15,9 3 1 0,-9-1 1 0,3 2-1 16,-2 4 0-16,1 0 1 0,-1 4 1 16,-5 1 0-16,3 0 15 0,-7 3 6 0,0 2 3 15,-6 1 2-15,-2 1 0 0,-2 0-14 16,-8 0-4-16,-1 1-4 0,-5-1-2 0,-5 0-6 15,-6 0-2-15,0-2-4 0,-1 2-1 0,-3-3-4 32,2-3-7-32,-65 5-325 0,63-11 2 15,5-1-224 1,-72-67-5305-16</inkml:trace>
  <inkml:trace contextRef="#ctx0" brushRef="#br0" timeOffset="168260.8241">20905 17811 208 0,'6'-1'500'15,"-4"-4"82"-15,7 0 47 16,-9 0-152-16,16-19 415 0,-14 22-642 16,7-1 52-16,-7 0 31 0,2 3 14 15,-4-2-20-15,2 5-31 0,-2 0-39 0,4 0-26 16,0 3-18-16,-2 1-8 0,-2 3-11 0,4 0 0 15,-2 5-7-15,-2 3-13 0,0 0-14 16,0 1-10-16,0 3-16 0,0 23 88 16,0-20-123-16,0-1-17 0,0-2-3 0,5 2-8 15,-5-3-9-15,4-1-14 0,-2-1-9 16,6 13 5-16,-6-17-34 16,2-1-3-16,2 8 0 0,-1-10-5 15,1 3-2-15,-6-9-2 0,2-1 1 0,-2-1-4 0,0-2 1 16,0-1-2-16,4 0-4 0,0-2-1 0,-4 0-6 15,0-4-57-15,2-1-97 0,-2-1-142 16,4-15-824-16,0 8 299 0,-4 0-156 16,0-2-125-16,2-2 30 0,3-2 156 0,-3-4 201 15,6 0 242-15</inkml:trace>
  <inkml:trace contextRef="#ctx0" brushRef="#br0" timeOffset="168580.6274">21222 17745 18 0,'6'7'769'0,"0"2"295"15,-6-4 152-15,0-1 68 0,-2-4-329 16,2 0-402-16,0 3-291 0,2-2-149 0,4 4-68 16,5 2-24-16,-1 5-12 0,0 0-3 15,1 4 1-15,-1 0-1 16,23 40 8-16,-23-38-9 0,-1 1-4 16,1-1 6-16,0 0 1 0,1-1 1 0,9 6 12 15,-9-14-11-15,-3-1-1 0,6-3 7 16,-3-3 9-16,-3-2 5 0,2-2 7 15,7-4 17-15,10-15 50 0,-13 9-61 0,3-2-4 16,-7-4-16-16,-2-1 13 0,1-4 7 0,-7 1 7 16,2-3 4-16,-8 3 0 0,-2 1-22 0,-7 2-10 15,-8 3-10-15,-1 0-10 0,-11 4-3 16,-3 5-3-16,-3 5-4 0,0 2-1 16,-5 3-3-1,1 0-9-15,-102 11-2136 0,127-19 866 0,1-5 11 0,7-11 133 16,10-10 329-16</inkml:trace>
  <inkml:trace contextRef="#ctx0" brushRef="#br0" timeOffset="171920.7369">19571 17486 398 0,'0'0'507'15,"0"0"70"-15,0 0-42 0,-4 0-127 0,0 0-106 16,4 0-56-16,-2-3 3 0,2 3 24 0,-4-2 31 16,2 2 14-16,-2 0-6 0,-1 0-28 15,3 0-42-15,2 0-48 0,-8 0-44 0,8 0-38 16,0 0-28-16,-2 0-21 0,2 0-10 0,0 0 2 15,0 0 3-15,-4 0 5 16,4 0 6-16,0 0 2 0,0 0-4 16,0 0-2-16,0 2 47 0,0 1-9 15,4-3-48-15,-4 0 3 0,2 4 6 16,2-4 5-16,0 1 3 0,3 3-8 0,3-4 4 16,0 3-1-16,-2-1-9 0,11 1-4 15,0 1 6-15,1-3-1 0,7 1-3 0,2-2 10 16,39 1 58-1,-32 0-74-15,48-1 15 0,-40 0-32 0,1 0 1 16,3-1 4-16,-3 0-3 0,5-1 2 0,2-1-13 16,-1 1 2-16,1 1 0 0,4-1 2 0,0 0-3 15,-2 2-4-15,6 0-6 0,-3 0-6 16,3-3-3-16,0 3-1 0,-4 0-3 0,4-2 0 16,-2 0-2-16,2 1 0 0,-4-1 0 15,0 0 0-15,58-3-3 16,-11 0 6-16,-49 0 0 0,-7 3 0 0,-1-1 3 15,-3 0-5-15,-1 0 1 0,-7-1-2 0,-2 2 0 16,2-1 2 0,42-6 21-16,-59 4 6 0,3 3 5 0,-5-1 1 15,-3-2 1-15,5 1-12 16,-9 1-12-16,-1-1-5 0,0-1 20 0,-4 2 8 0,-4 1 5 16,0 2 4-16,0-3 2 0,0-2-18 15,-4 2-23-15,4 2-5 0,-2-2 0 0,-4 0 0 16,2 1 0-16,0-1 0 0,2 0 0 0,-3 0 0 15,3-1 0-15,2 1 0 0,-4-2 0 16,0 0 0-16,4-2 0 0,0-1 0 0,0-1 0 16,0-1 0-16,0-2 0 0,0-3 0 15,4-2 0-15,0-4 0 0,-2-2 0 0,3-5 0 16,1-1 0-16,-2-3 0 0,2 1 0 0,-4-1 0 16,6 1 0-16,-5 0 0 15,-3 3 0-15,6 0 0 0,-6-1 0 0,8 2 0 0,-8 1 0 16,2 1 0-16,-2 4 0 0,0 1 0 0,0 1 0 15,0 4 0-15,-2 2 0 0,2 0 0 16,-4 2 0 0,0 3 0-16,-2-17 0 0,3 20 0 15,3 2 0-15,0 0 0 0,0 3 0 0,-4-1 0 0,4-1 0 16,0 2 0-16,-4 0 0 0,4-1 0 16,0-1 0-16,-2 1 0 0,2-1 0 15,0 1 0-15,-4-2 0 0,2-2 0 0,-2 3 0 16,0-3 0-16,2 0 0 0,-5 4 0 15,-1-3 0-15,-4-5 0 16,6 4 0-16,-3 0 0 0,3 0 0 0,-4 3 0 0,3-4 0 16,-3 1 0-16,0 1 0 0,4-1 0 15,-5 1 0-15,3-1 0 16,-23-15-3-16,21 13 2 0,-3 2 0 16,3-2 0-16,-13-5-2 15,7 8 1-15,5-1 0 0,-5 2-1 0,1 0 3 0,3 0-2 16,-5 2 2-16,1-1-1 0,-5 1-1 0,0 1 1 15,5 0-1-15,-3 1-2 0,-6-1 1 16,-2 2 1-16,1-2 0 0,1 0 2 16,-2 0-1-16,-6 1 1 0,-2-1 1 0,2 2-1 15,-1-1 0-15,-3 1 0 0,4-1 0 0,-2 1 0 16,-2-1 0-16,-5 2-1 0,3 0-1 31,0 0 0-31,-201 7-2 16,196-6 3-1,3-3-1-15,-151 19 7 0,159-19-5 16,0 1 0-16,-3 1 0 0,3 0 0 16,4-1 0-16,-2-1 0 0,4 0 0 0,-1-1-1 15,-3 1 1-15,4-1 0 0,2 2 0 0,-2 1-1 16,0-1-2-16,0-1 0 16,-22 2 1-16,24-1 0 0,6-1 0 0,-6-1 4 15,7 0-2-15,1-1 2 0,1 1 0 0,-1 0 0 16,3 1-1-16,1-1 1 0,3 0-2 15,-1 0-2-15,1 0 4 0,0-1-1 0,4 1-1 16,-1 0 0-16,1 0 1 0,-2-2-1 16,2 2 0-16,-5 0 1 0,9-1-2 0,-4 1 1 15,-4 0 0-15,1 0 0 0,3 0 0 16,0-2 0-16,2 2 1 0,-4-1-1 16,-1-1 0-16,7 2 1 0,-6 0-1 15,6 0-1-15,-2 0 1 0,2 0 0 0,-7-1 0 0,7 1 0 16,-4 0 0-16,-2 0 0 0,2 1 0 15,-5-1 0-15,9 2 0 0,-8-4 0 16,4 1 0 0,-2 1-1-16,-36 7 0 0,42-7 2 15,-8 0 0 1,6 2-1-16,-5 1 0 0,5-3 0 0,0 1 0 16,2 0 0-16,-2 1 0 0,0 0 0 0,2-1-1 15,-3-1 1 1,5 2 0-16,-2-1-1 0,-2 1 1 0,4 1 0 0,-4-2 1 15,4 2-1-15,0 0 0 0,0 0 0 0,0 1 0 16,0 1 0 0,0 0 1-16,-2 7 1 0,2-4 2 0,0 2-1 0,0-3 0 15,0 4 9-15,0-3 4 0,0 4-14 16,0 0-2-16,0 1 0 0,0 3 0 0,0 1 0 16,0 0 0-16,0 4 0 0,2-2 0 0,-2 0 0 15,0 2 0-15,0 0 0 16,0 2 0-16,0 40 0 0,-2-41 0 15,2 1 0-15,-4-1 0 0,2 1 0 16,-6 0 0-16,5-1 0 0,-5 0 0 0,6 1 0 16,-2-1 0-16,-2 1 0 0,2-1 0 0,2-2 0 15,-5 1 0-15,7-2 0 0,-8 0 0 0,6 0 0 16,2-1 0-16,-4 0 0 0,2-2 0 16,2 0 0-16,0 0 0 0,-4-3 0 15,4 1 0-15,-4-1 0 0,4-1 0 0,0 0 0 0,0-1 0 16,-2-1 0-16,2-1 0 0,0-1 0 15,0-1 0-15,-5-1 0 0,5-2 0 16,0 3 0-16,-4 3 0 16,4-3 0-16,0 1 0 15,0-3 0-15,0-3 0 0,4-1 0 0,-4 0 0 16,5-1 0-16,-5 3 0 0,2-3 0 0,-2 0 0 16,0 0 0-1,4 0 0-15,0 0 0 0,-2 0 0 0,2 0 0 16,-4 0 0-16,0 0 0 0,0 0 0 0,0 0 0 15,0 0 0-15,2 0 0 0,-2 0 0 16,8 0 0-16,-6 0 0 0,5 0 0 0,1 0 0 16,0-3 0-16,7 2 0 0,1 0 0 15,28-6 0-15,-22 4 0 0,9-2 0 0,3 1 0 16,3-1 0-16,-2 0 0 0,6-2 0 16,3 3 0-16,-1 0 0 0,3-2 0 0,3 1 0 15,3-1 0-15,0 2 0 0,-1-1 0 0,1 2 0 16,2-1 0-1,0-1 0-15,105-7 0 0,-105 7 0 0,-1 2 0 16,3-1 0-16,-2 1 0 0,0-2 0 16,0 3 0-16,-5-3 0 0,5 2 0 15,-4-2 0-15,49 1 0 0,-52 1 0 0,1 2 0 16,-7-2 0 0,83-7 0-16,17-2 0 15,-112 9 0-15,6 3 0 0,-10-4 0 16,0 3 0-16,2-1 0 0,-9-3 0 0,7 3 0 15,-6 0 0-15,-3-1 0 0,1 1 0 0,-1 1 0 16,-1-1 0-16,-5 1 0 16,1-3 0-1,-3 2 0-15,8-1 0 0,-11 2 0 0,-1 1 0 0,-4 0 0 0,0 0 0 16,0 0 0-16,0 0 0 0,0 0 0 16,0 0 0-16,0 0 0 0,0 0 0 15,0-2 0-15,0 2 0 0,2 0 0 0,-2 0 0 16,0 2 0-16,0-2 0 0,0 1 0 15,0-1 0-15,4-1 0 0,-4 1 0 0,4-2 0 16,-4 2 0-16,0 0 0 0,2 0 0 16,-2 0 0-16,4 0 0 0,-2 0 0 0,-2-2 0 15,0 1 0-15,4 0 0 0,1-2 0 16,-5 0 0-16,0-2 0 0,2 0 0 16,2 0 0-16,-4-24 0 15,0 16 0-15,2-5 0 0,-2-3 0 0,4-3 0 16,0-3 0-16,-2-4 0 0,-2-1 0 0,6-1 0 15,-6-1 0-15,0 0 0 0,0 1 0 16,0 0 0-16,-6 7 0 16,-4-20 0-16,2 32 0 0,-3-1 0 0,-3 3 0 0,3 2 0 15,-5 3-332-15,-1-1-587 0,1 2-327 16,-3 3-186-16,-2-3 27 0,1-1 169 0,1-6 284 16,-6-6 402-16</inkml:trace>
  <inkml:trace contextRef="#ctx0" brushRef="#br0" timeOffset="172761.9983">21695 16926 78 0,'2'3'237'15,"7"-2"29"-15,-9 0-36 0,2 1-36 0,2 1-2 0,-2-1 16 16,-2-1 22-16,0 1 13 0,0-2 14 16,0 0-1-16,0 0 1 0,0 0 8 0,0 0 27 15,0 0 19-15,0 0 21 0,0 0 10 0,0 0-12 16,0 0-32-16,0-2-45 0,0 1-46 16,0-2-48-16,0-2-37 0,0-1-22 15,4 0-11-15,0-1-1 0,-4-2 4 0,2 0 2 16,-2-1 5-16,8 0-6 0,-8 0-4 15,0 1-7-15,0-2-12 0,0 0-8 0,-8-3 1 16,8 0-7-16,-2 1 0 0,2 2 5 16,-8 2 2-16,8-1-7 0,-2-1 2 0,2 2-6 15,-4 1-10-15,4-2-4 0,0 1 3 0,-2 0-5 16,2 2 1-16,0-1 1 0,0 3 7 16,0-2-5-16,0 3-7 0,0 0 2 0,-5 0 2 15,5 1-3-15,-4-2-4 0,4 3-3 16,-6 0-6-16,-4-1-14 0,-3 1-7 0,-7 2-4 15,-7 2-4-15,-8 3-5 0,-9 0-25 0,-8 0-150 16,-8 3-260 0,-12-4-462-16,-362-28-4165 15,295-3 4431-15</inkml:trace>
  <inkml:trace contextRef="#ctx0" brushRef="#br0" timeOffset="178272.0783">15681 16538 68 0,'4'-6'503'0,"0"-2"108"16,-2-3 95 0,-2-32 1336-16,0 33-1701 0,5-1-19 15,-3 2-15-15,-2 2-7 0,4-2-9 16,-4 4-16-16,0-1-19 0,0 3-28 16,0 1-38-16,0-1-31 0,-4 3-30 0,4 3-16 15,-2 3-4-15,-3 3 7 0,-1 17 136 16,0-10-131-16,0 5-13 0,-3 4-7 15,7 1-8-15,-6 3-7 0,2 3-1 0,0 0-1 16,2 1 0-16,-3 3-6 0,7-2-45 16,-2 3-33-16,-2-1 0 0,4 0 0 0,-4 0 0 15,4-2 0-15,0-2 0 0,0-1 0 16,4-1 0-16,2 42 0 0,-6-53 0 16,0 0 0-1,5-7 0-15,1 16 0 0,-6-22 0 0,0-1 0 16,0-4 0-16,0 1 0 0,0-1 0 0,-4-2 0 15,4-2 0-15,-7-2 0 0,5-5 0 16,-6-1 0-16,0-1-265 0,0-1-260 0,5-3-230 16,-5-3-211-16,6-3-214 0,2-3-70 15,0-3 83-15,2-2 195 0,2-1 260 0</inkml:trace>
  <inkml:trace contextRef="#ctx0" brushRef="#br0" timeOffset="178633.8542">15629 16516 167 0,'0'-1'824'0,"-8"-3"158"16,8-3 99-16,0-2 48 0,-2 0-484 16,4 0-304-16,2 0-144 0,2 2-91 15,5 3-40-15,16-8 203 16,-21 12-140-16,0 3 24 0,4-1-5 0,-3 3 2 16,9 1-17-16,-1 0-7 0,5 3-12 15,-3-2-12-15,1 4 4 0,7-1-5 0,-6 1-14 16,6 1 11-16,-7 1-2 0,7 2-11 0,-6 0 9 15,-3 5 1-15,1 2-3 0,-1 4 0 0,-5 2-3 16,-1 4-15-16,-4 1-10 16,-6 1-17-16,-2 0-14 0,-14 38 24 0,-1-33-38 15,1-4-19-15,-9 0 0 0,-2-1 0 16,-2-3 0-16,-4 0 0 0,2-4 0 0,2-3 0 16,-4-3 0-16,6-2 0 15,-25 12 0-15,29-17 0 0,5-3 0 0,-1-3 0 0,7-1 0 16,1-4 0-16,5-2 0 0,0 1 0 15,6-5 0-15,-4 0-97 0,8-4-138 0,2-3-189 16,5-3-292-16,-1-2-360 0,-2-2-267 16,11-1-9-1,16-29-835-15</inkml:trace>
  <inkml:trace contextRef="#ctx0" brushRef="#br0" timeOffset="179219.492">15766 16563 18 0,'-8'-7'325'0,"1"0"37"0,-3 0 16 16,4 1-100-16,-15-7-36 16,15 6-167-16,0 2 6 0,0-2 16 0,1 2 19 15,3 1 9-15,-6 0 5 0,8-1 7 0,-2 0-1 16,-2 1 4-16,4 3 5 0,-2-4 22 15,2 4 23-15,0-1 26 0,0 1 18 16,0 1 10 0,0 0 223-16,-4 1-35 0,4 1-230 0,-5 1-4 15,5 3-10-15,-2 1-8 0,2 1-11 16,-4 2-9-16,0-1-8 0,2 5-3 16,-2 20 138-16,4-12-152 15,0 3-2-15,0 30 105 0,10 8-45 0,-4-29-116 16,3-3-12-16,-3 3-14 0,-4-3-11 15,6-1-9-15,-1-1-10 0,-5-3-11 0,6 1-5 16,-8-3 1-16,2 17-3 16,2-21-1-16,-4-3-1 0,0-4 2 0,0 0-3 15,-4-1-3-15,4-5 6 0,0 1-3 0,-2-1-4 16,2-2-1-16,-4 0-4 0,0 0-6 0,4-4-3 16,-2 1-33-16,-3-7-96 15,3-1-121-15,-2-8-677 0,0 2 232 16,4-1-112-16,8-6-85 0,-8-2-77 0,7-1 83 15,-5-6 148-15,6 0 196 0</inkml:trace>
  <inkml:trace contextRef="#ctx0" brushRef="#br0" timeOffset="179521.3074">15795 16599 366 0,'0'-16'585'16,"-2"-1"77"-16,2 2 66 15,-9-1-191-15,7-13 112 0,-4 8-178 16,6 12-257-16,0 0-6 0,0 2-6 15,0 2-1-15,0 0-11 0,0 3-32 0,2-1-37 16,2 3-30-16,7 0-27 0,-3 5-8 16,6 3 10-16,-1 4 5 0,8 4 25 15,16 33 148-15,-19-18-104 0,3 6 17 16,-4 5-3-16,-1 1-1 0,1 0-14 16,-3 0-9-16,-1-4-21 0,-7 0-28 15,2-3-18-15,-8-3-27 0,-8 2-18 0,-5-4-7 0,-1 1-6 16,-9-3-3-16,-4-1 2 0,0-3-3 15,-6-3 1-15,4-3-3 0,-4-3-5 0,2-3-7 16,4-3-21-16,0-5-135 16,5-3-195-16,-18-9-1459 0,26-3 517 0,8-3 45 15,10-8 156-15,-2-5 318 0</inkml:trace>
  <inkml:trace contextRef="#ctx0" brushRef="#br0" timeOffset="180551.164">16637 16985 204 0,'-9'-2'493'0,"3"-1"65"0,-4-2 35 16,3 0-158-16,1 1-173 0,0-1-98 0,-2 2-46 15,6-1-16-15,-2 1-2 0,2-2-6 16,2 3-10-16,-9-1-6 0,9 1-6 0,0 1-11 16,-2-1-10-16,2 1-12 0,0-1-17 15,0 2-8-15,0 2 9 0,0-1 25 0,-4 1 32 16,0-1 33-16,-2 1 34 0,4 3 17 15,-2 0 4-15,-3-2-2 0,1 1-6 0,-2 1-6 16,6-2-3-16,-4 4-1 0,-3-5-1 16,7 3 2-16,-6-3 0 0,6 1-8 0,-2-1-13 15,2-1-12-15,2 3-12 0,0-1-5 16,0 0 2-16,0 1 18 0,2-1 16 0,4 2 5 16,2-1 0-16,3 1-7 0,-3 2-20 15,8 0-21-15,1-2-6 0,8 2-12 0,-3-4 4 16,10 2 4-16,1 0 9 0,2-1 4 0,8 2 5 15,1-1-12-15,9-1-9 32,127 5 124-32,25-1-116 0,-137-4-89 15,1 1 0-15,69 7 0 0,-68-9 0 0,1 2 0 16,-5-1 0-16,4-1 0 0,-1 0 0 0,-10 0 0 16,4-1 0-16,-3 0 0 0,-3 1 0 15,-5-1 0-15,2 1 0 0,-4-2 0 0,1 2 0 16,-5-1 0-16,1-1 0 0,-7 0 0 0,-3 1 0 15,0-2 0-15,-12 3 0 0,2-3 0 0,-2 2 0 16,-7-2 0-16,-3 0 0 0,-3 0 0 0,-2-2 0 16,1 2 0-16,-1 0 0 0,-4 0 0 15,5 0 0-15,-1-1 0 0,0-3 0 0,3 2 0 16,-3 0 0-16,2 2 0 0,3 2 0 16,-5-2 0-16,3 0 0 0,9 1 0 15,-15-1 0-15,3 0 0 0,-2 0 0 0,-2 0 0 16,-3 0 0-16,1 0 0 0,0 0 0 15,-4 0 0-15,2 0 0 0,-2 0 0 0,0-1 0 16,4-1 0-16,-4-1 0 0,-4-1 0 16,4-1 0-16,-2 0 0 0,-2-3 0 0,0 1 0 15,1-2 0-15,3-3-481 0,-4 1-311 0,4-1-143 16,-2-3-140-16,2-1-81 0,-4-1 12 16,4-1 140-16,-4-2 207 0,4 0 242 0</inkml:trace>
  <inkml:trace contextRef="#ctx0" brushRef="#br0" timeOffset="180839.6037">18701 16811 496 0,'-17'4'757'16,"7"-3"122"-16,-13 1 1185 15,19 0-1793-15,4 1-74 0,4 1-6 0,4 2 36 16,0-1 42-16,1 2 14 0,1 0-1 0,5 1-20 16,-3 1-38-16,4 1-36 0,-1 1-22 0,4-1-14 15,-3 1-12-15,1 1 4 16,3 0-5-16,-3-1-2 0,-1 1 0 0,1 3 1 0,0-2 1 15,-7 2 14-15,4 0 3 0,-7 2-156 16,-3 2 0-16,-2-1 0 0,-4 0 0 16,-7 0 0-16,-13 21 0 0,5-20 0 0,-4 0 0 15,5 0 0-15,-3 3 0 0,-6 0 0 16,3 2 0-16,-1-2 0 0,-2 2 0 0,0 0 0 16,-2-2 0-16,1 1 0 0,-1-4 0 0,-6-3 0 15,2-6 0-15,-3-8-1026 0,5-11-655 16,3-10-72-16,-18-61-1114 0,30 17 2210 15</inkml:trace>
  <inkml:trace contextRef="#ctx0" brushRef="#br0" timeOffset="183630.6332">19579 15591 263 0,'-8'0'352'16,"-2"0"51"-16,-23 0 812 16,29 0-930-16,-3 0 18 0,1 0 22 15,2 0 22-15,0-3 11 0,2 3 0 0,2 0-22 16,-4 0-46-16,4 0-57 0,0 0-57 15,4 0-44-15,-4 0-35 0,2 3-16 16,2-3-10-16,0 3 4 16,15 1 85-16,-5 1-84 0,3-3-6 0,1 1-5 15,9 1-3-15,0-3-12 0,6-1-6 16,9 0-3-16,1 0-13 0,7 0 8 0,6-1 10 16,4-3 6-16,8 0 4 15,0 1 2-15,87-10 37 16,102-5 57-16,-168 11-102 0,4 0-19 15,2 1-12-15,-6 1-7 0,-2-3-3 16,-5 1-5-16,3 1-2 0,70-2 2 16,-76 5-3-16,-11-2 1 0,2 2 3 0,-6 0-4 15,-4 0 2-15,-4 2-3 0,-2-1-2 0,-4 1 1 16,-3-2 0-16,1 1 1 0,-9 0 1 16,0 1 0-16,-1 0 1 0,-5-1-1 15,-2 1 1-15,-4-2-2 0,-9 1 3 0,-1 1-3 16,-1-1 4-16,-1 2 0 0,-9-2 2 0,-2-1-2 15,2 3 1-15,-6 0 32 0,0 0 14 16,0 0 6-16,0 0 4 0,0 0-1 0,0 0-31 16,0 0-17-16,0 0-8 0,2 3-3 15,-2-1 1-15,0-2-1 0,9 3 3 16,-7 6 3-16,4-3-3 0,2 0 0 16,-6 0-1-16,7-3-3 0,-3 2 2 15,-4 2 2-15,6 1-2 0,-2 2 2 0,-4 2 2 16,7 0-1-16,-7 2 16 0,6 1 18 0,-2-1 8 15,5 6 6-15,-5-3 0 0,0 4-14 16,4 2-15-16,1 0-9 0,-5 3-5 0,4 2 0 16,-4 2 20-16,5 1 11 0,-5 2 3 15,0-2 5 1,11 36 27-16,-1 44 43 0,-8-72-58 16,-5-1 3-1,3 44 9-15,12 49-73 0,-9-87 0 0,-1 1 0 16,-2-1 0-16,4 3 0 0,-7-2 0 0,7 3 0 15,-4-2 0-15,2 0 0 0,-1 4 0 16,-5-1 0-16,-2 0 0 0,4-1 0 0,-4 0 0 16,0 0 0-16,0-1 0 0,-4-1 0 0,4-1 0 15,-2 2 0-15,-5-3 0 0,3 1 0 0,-2-1 0 16,-2 2 0-16,2 0 0 16,-5 0 0-16,-7 51 0 0,1-50 0 15,-10 46 0-15,11-51 0 0,-1 1 0 16,3-3 0-16,-5-1 0 0,0-1 0 15,3-5 0-15,-17 27 0 0,14-33 0 0,3-1 0 0,-3-2 0 16,2 0 0-16,1-2 0 0,-1 1 0 16,1 0 0-16,3 2 0 0,-3 0 0 0,-1-1 0 15,3 2 0-15,1-4 0 0,-1 1 0 0,4-3 0 16,1-1 0-16,-1-1 0 16,4-2 0-16,2-1 0 0,-1-1 0 0,5-4 0 15,0 1 0-15,5-1 0 0,-1-2 0 16,-4 2 0-16,2-3 0 0,2-2 0 15,-4 0 0-15,0-3 0 0,2 3 0 0,-2-3 0 16,0 2 0-16,0-1 0 16,0 0 0-16,0 0 0 15,0-3 0-15,0 0 0 0,0 2 0 16,-2-1 0-16,2 1 0 0,0-1 0 16,-6 1 0-16,-3-1 0 0,7 1 0 0,-8 1 0 15,0-2 0-15,-3 1 0 0,-3-1 0 16,-3-1 0-16,1 0 0 0,-13-1 0 15,2 1 0-15,-5 0 0 0,-9-2 0 0,0 2 0 16,-7 0 0-16,-8 2 0 0,2-2 0 16,-8 1 0-16,0 2 0 0,2-1 0 15,2 1 0-15,0-1 0 16,2 5 0 0,6-3 0-16,-111 7 0 0,109-8 0 0,-6-1 0 15,2 3 0-15,-2 0 0 0,-2-2 0 0,-2 1 0 16,-2-4 0-16,-2 0 0 0,2 0 0 0,-5-1 0 15,1-1 0-15,4 1 0 0,-5-1 0 16,12 1 0-16,-1-1 0 0,8-1 0 16,4 0 0-16,1-1 0 0,7 1 0 15,1 0 0-15,2-1 0 0,0 1 0 0,-1 2 0 16,5-2 0-16,-2 2 0 0,0-1 0 16,0 0 0-16,-2-1 0 15,-1 1 0 1,-92-3 0-16,103 2 0 0,9 0 0 0,-3 0 0 15,9-1 0-15,-3 1 0 0,5-3 0 16,8 0 0 0,-13-9 0-16,15 8 0 0,-2-3 0 0,-2 0 0 15,0 1 0-15,2-2 0 0,-2 2 0 0,2 0 0 16,-7 1 0-16,7-1 0 0,-4-1 0 16,2 0 0-16,0-2 0 0,2 1 0 15,2-2 0-15,-4-2 0 0,1 0 0 16,3-3 0-16,0-2 0 0,0 1 0 0,0-4 0 15,0-1 0-15,-4 0 0 0,4-2 0 0,-4 1 0 16,4-1 0-16,0-3 0 0,0 3 0 0,0-2 0 16,0-4 0-16,4-1 0 0,0-1 0 15,-4-4 0-15,9-41 0 16,7-53 0-16,-7 84 0 0,-1 2 0 0,2-4 0 16,-2 1 0-16,1 1 0 0,-1 1 0 15,-6 1 0-15,4-1 0 0,-2-2 0 0,1 2 0 16,-5-3 0-16,0-1 0 0,0-2 0 15,0-5 0-15,0 1 0 0,0-5 0 0,0-1 0 0,2-7 0 16,6 0 0-16,0 1 0 16,7 3 0-16,-5 6 0 0,2 3 0 0,3 2 0 0,1 4 0 15,-3 2 0-15,3 1 0 0,1 2 0 16,-1 2 0-16,-1 1 0 0,1 1 0 0,-5 2 0 16,1 2 0-1,15-59 0-15,-23 72 0 0,2 0 0 0,-3 4 0 16,-3-1 0-16,8 0 0 0,-8 3 0 15,2 2 0-15,2 0 0 0,-2 2 0 0,-2 1 0 16,8-1 0-16,-8 2 0 0,2 3 0 16,-2 2 0-16,0 1 0 0,0 2 0 0,0 0 0 15,0 3 0-15,0-1 0 0,0 1 0 16,0 2 0-16,0 0 0 0,0 2 0 0,0-1 0 16,0 1 0-16,-2 8 0 15,2-1 0-15,-4-6 0 16,4 1 0-16,0 3 0 0,0-3 0 15,-4 3 0-15,4-1 0 0,0-1-127 0,0 2-634 16,8-4-490-16,3 0-263 0,-3-3-2 16,17-6 172-16,8-9 317 0,4-8 486 15</inkml:trace>
  <inkml:trace contextRef="#ctx0" brushRef="#br0" timeOffset="184557.7322">18804 16346 151 0,'0'3'408'0,"-8"-1"49"16,6-2 40-16,-3-2-137 0,3 1-106 0,-6-2-40 15,6 2-1-15,-4-2 25 0,-2 0 39 0,-1 0 30 16,-5-2 24-16,-3 2 10 0,-3 2-9 16,-7-2-26-16,-2 3-38 15,-4-2-37-15,-11 1-38 0,-57-2 104 0,45 1-175 16,-4 0-18-16,-4 1-17 0,-2 0 5 15,-5 0-3-15,1-1-18 0,2 2 0 0,-7 0 11 16,-1 0-11-16,4-1-8 0,-7-3 13 16,11 3 3-16,-3-1-11 0,3 0-11 0,2-1 16 15,4 3-9-15,-2 0-6 0,4 3-1 16,0-1 13-16,2-2-14 0,2 2-2 0,2 1 6 16,9 0 5-16,1-1-11 15,1 1-8-15,-17 4 15 0,35-4-49 0,9-2-5 16,7 1-4-16,1-2 2 0,8 0-5 0,0 0-1 15,0 0-4-15,8 0 1 0,-1 0-5 16,-5 0-2-16,12 1-4 0,-4 1-6 16,3-1-17-16,1-2-104 0,3-1-152 0,-5 2-175 0,5-3-238 15,-3 2-253-15,3-5-202 0,-1-1 11 16,1-1 113-16,-5-1 213 0,5-3 260 16</inkml:trace>
  <inkml:trace contextRef="#ctx0" brushRef="#br0" timeOffset="185105.3901">17162 16136 1095 0,'0'-3'766'0,"-2"-10"32"0,-4-2-190 16,6 0-326-16,0 2-154 0,2-1-54 0,2 0 27 16,-4 3 62-16,0 0 67 0,0 2 64 15,-4 2 39-15,2 1-21 0,-7 1-45 16,7 3-53-16,-6-1-55 0,2 3-51 15,4 0-34-15,-9 0-8 0,1 5-8 0,-4 0-2 16,5 1 13 0,-7 3 11-16,-19 9 47 0,18-5-73 0,0-1-17 0,-1 3 13 15,-7-1 3-15,6-1 0 0,-5 2 6 0,1 1 13 16,2-2-11-16,-22 16 54 16,24-15-62-16,3 1-8 0,-1-2 8 0,0-1 0 15,-3 1 1-15,3-3 18 0,3 0-2 16,-3 1-6-16,1-5 3 0,3 0 5 0,-1-5-6 15,6 3 1-15,-3-2-11 0,-3 0 7 0,7 1 6 32,-3-3 1-32,-2-1 111 0,12 2-181 15,-4-2 0-15,4 0 0 0,4 0 0 16,-4-3 0-16,10-1 0 16,-8 8 0-16,8-1 0 0,-3 0 0 15,3 1 0-15,-4-1 0 0,9 3 0 0,-3 2 0 16,3 1 0-16,-3-1 0 0,5 6 0 0,-1-2 0 15,9 3 0-15,-6 2 0 0,5 0 0 0,1-1 0 32,0 2 0-32,54 35 0 0,-55-39 0 0,-1 1 0 0,0-1 0 15,-7 1 0-15,1-1 0 0,0-4 0 16,-7-2 0-16,4 0 0 0,-7-3 0 16,-3-2 0-16,2-2 0 0,-6 0 0 0,0 1 0 15,-6-4 0-15,-3 2 0 0,1-2-230 16,-2-1-747-16,-1-2-458 0,5-5-148 0,-2-3 81 15,8-9 238-15,0-2 422 0</inkml:trace>
  <inkml:trace contextRef="#ctx0" brushRef="#br0" timeOffset="189502.3233">21999 16995 294 0,'-4'-2'504'16,"0"-1"61"-1,-15-4 648-15,11 6-1050 0,2-1-21 0,-5 2 16 16,3 3 48-16,0-1 49 0,-2 0 40 0,1 1 15 16,-1 0-5-16,0 2-28 0,-1-2-30 15,1 1-29-15,-2 2-13 0,1-1-4 16,-1-1-3-16,1 0-3 0,1 1-3 0,-4-3 0 0,5 0-3 15,1 1-2-15,6-1-4 0,-6 0-14 16,6-2-13-16,2 0-19 0,0 1-20 16,2-1-23-16,6-1-9 0,-2-3-15 0,11-1-12 15,3 0-11-15,7-1-6 0,6 2-5 16,7-2 1-16,9 0-2 0,5 0-1 0,10 0-3 16,-2 1-10-16,13 1-9 0,-5-2-7 15,7 2-1-15,-1-3-2 0,5 2 0 0,-5-2-1 16,1 4-1-16,-1 0-1 0,-5-1-1 0,-5 1 0 0,-2 0 2 15,-12-2-1-15,-1 2 2 0,-7 2-1 16,-11-1-1 0,27-4-2-16,-58 5 3 0,-2-2-1 0,-2-2 0 15,-9 1-2-15,-5-2-3 0,-9 2 2 0,0 1-3 16,-12 1 1-16,-4 2-2 0,-1-2 2 0,-11 2 0 16,-5 0 3-16,-4 0 0 0,-7 4 3 15,3-1 3-15,-4 4-1 0,4-1-2 0,0 0 0 16,-5 1-2-16,5 0 2 0,-2 1 0 0,2 1 2 15,4 1 0-15,2-2 3 0,6 3-1 16,10-3 3-16,1 0-5 16,-17 7 0-16,35-9-1 0,9 0-1 0,7-3 1 0,1 2 1 15,6-2-1-15,2-1-1 0,0 1 3 16,6 1-1-16,7-3 2 0,3 1 1 0,9-4 1 16,4 1-1-16,4-3-4 0,10 1 3 15,5 1-3 1,180-18 2-16,-166 14-1 0,4 2-1 0,2-2-1 15,-6 1-1-15,6 1-1 0,-6 0 1 0,-2 2-1 16,0-3 0 0,102-7 1-16,-119 10 3 0,-4-1-1 0,-6-1-1 15,-6 3 0-15,-6-1-2 0,-9-1 1 0,-5 3-1 16,-3-3-1-16,-8 2 1 0,2-2-1 0,-13 0-1 16,-2 0-2-16,-5-2 2 0,-9 2-3 15,-2-1 2-15,-11 1-3 0,-1 1 6 0,-13 1 1 16,-2-1 0-16,0 2 2 0,-2 0 1 15,-2 2-2-15,-2-2 0 0,1 1-1 0,-1 1 0 16,0 1-2-16,-2 1 2 0,6-1 4 16,2 2-1-16,0-1 1 0,10 2 1 0,7 0-1 15,1-1-2-15,9 0-1 0,6-1 0 0,9-1 1 16,-1-1-2-16,11 1 2 0,8 1-1 0,0-1 1 16,8-1 1-16,11-1 1 0,6-1-1 15,6 0 0-15,8-1 1 0,13-1-2 0,-1-1 2 16,13-1-1-16,3 1 2 0,3 1-2 15,0-3 2-15,7 0-1 0,-1 3 0 0,5-1-1 0,-2 1-2 16,1-1 0-16,1 1 2 0,-5 1 2 16,-3 0 0-16,-5-2 1 0,-6 3 2 0,-4-3-6 15,-8 3 0-15,30-2-1 16,-47 1 0-16,-14-1 0 0,0 2 2 16,-13 0 2-16,-4-2 2 0,-4 1 0 0,-9 0 1 0,-3-1-5 15,-5 1-3-15,-5-2-8 0,-10 1-2 16,5 1-9-16,-10-1-14 0,-4 1-76 0,-9-3-130 15,2 2-166-15,-5-2-201 16,-63-8-1366-16,58 0 739 0,0 2 53 0,4-5 152 16,-2 0 258-16,-2-3 305 0</inkml:trace>
  <inkml:trace contextRef="#ctx0" brushRef="#br0" timeOffset="190906.4533">22163 16723 110 0,'6'-4'389'16,"4"-7"39"-16,-2 1 14 0,3-5-136 0,3 2-158 15,-3-1-72-15,-3 2 2 0,2 1 42 16,-4 1 60-16,3 2 70 0,-7 3 73 16,6-2 32-1,-8 4 1-15,2 1 565 0,-2-1-676 0,0 3-12 0,-2 3 0 16,2-2-3-16,-4 3-3 0,0 1-11 15,2-1-19-15,-7 4-20 0,1-1-26 0,0 2-33 16,0 0-33-16,-7 4-23 16,3 2-22-16,-26 14-8 0,18-12-22 0,1 0-4 15,-6 0 1-15,7 0-3 0,-7-1 1 16,6-1-1-16,-1 0-1 0,-1 1 3 0,2-3 38 16,-1 0 17-16,-1-1 11 0,9 1 20 0,-5-3 10 15,2-1-28-15,5-1-17 0,2-1-4 0,0-1-22 16,-1 0-11-16,1-2 14 0,6-1 8 15,-2 2 5-15,2-5 3 0,2 3 0 0,-4-2-14 16,4 0 0-16,4 4 44 0,-2-2-38 16,2 1 8-16,6-1 3 0,-3 2-1 15,3 2-1-15,-2 0-2 0,11 0-7 16,-11 2-19-16,9-1 19 0,1 1-9 0,-1 1-33 0,1 3 0 16,7 1 0-16,-2 1 0 0,-2 0 0 15,3 0 0-15,3 1 0 0,4-4 0 0,-2 2 0 16,2 0 0-16,-4-1 0 0,2-1 0 0,-4 2 0 15,0-2 0-15,0-2 0 0,-7 2 0 16,3-1 0-16,-5-2 0 16,11 5 0-16,-16-7 0 0,-1-2 0 0,-4 0 0 0,0 0 0 15,-1-2 0-15,-3-1 0 0,-2-4 0 16,4 2 0-16,-4 0 0 0,0-1 0 0,-4 1 0 16,4-2 0-16,-2 2 0 15,-3-3 0-15,-21-4 0 16,15 7 0-16,9-4 0 0,-8 4 0 0,4-1 0 15,-1-1 0-15,3 0 0 0,-2 2 0 0,-2-3 0 16,2 3 0-16,-5-5 0 0,3 3 0 16,-2 0 0-16,3-2 0 0,-3 0 0 15,-4-2 0-15,1-2 0 0,-1-2 0 0,3 1 0 16,-5-4 0-16,3-1 0 0,-7-3 0 16,3 1 0-16,-6 0 0 0,-3-3 0 15,-34-20 0 1,-34-14 0-16,68 40 0 0,3 1 0 15,6 3 0-15,-18-8 0 0,23 13 0 0,-1-1 0 16,3 0 0-16,0 2 0 0,3-4 0 0,-1 5 0 16,6-1 0-16,-2 1 0 0,2 2 0 0,2 0 0 15,2 2 0-15,-2 1 0 0,4-3 0 16,-2 2 0-16,6 3 0 0,-5 2 0 0,5 0 0 16,-2 1 0-16,11 12 0 15,-7-7 0-15,-2 1 0 0,7 2 0 0,-3-2 0 16,5 3 0-16,1-3 0 0,-5 1 0 0,7-3 0 15,-3 0 0-15,-5 0 0 0,5-4 0 16,-3 3 0-16,-3-4 0 0,-3-2 0 0,2-1 0 16,-4-4 0-16,-1 0 0 15,-1 0 0-15,-4-1 0 0,0-1 0 0,-4-1 0 16,-1-3 0-16,3 0 0 16,-4-1 0-16,-8-8 0 0,-3-4 0 15,7 6 0-15,-1 3 0 0,3-2 0 0,0-1 0 16,-2-2 0-16,1 1 0 0,1-4 0 0,2 0 0 15,0 0 0-15,-1-1 0 0,3 0 0 0,2 0 0 16,-6 1 0-16,8-3 0 0,-2 0 0 16,2 1 0-16,-4-12 0 0,4 18 0 15,0 1 0-15,0 5 0 0,0 2 0 16,0 0 0-16,4 3 0 0,-4-2 0 0,2 1 0 16,6 0 0-1,15-5 0-15,70-8 0 16,-56 8 0-16,-2-2 0 0,9 0 0 15,51-14 0-15,-45 11 0 0,-5 1 0 0,-1 0 0 16,3 0 0-16,-3 1 0 0,-7-3 0 16,-2 5 0-16,-2 0 0 0,-6-1 0 0,-2 4 0 15,-9-1 0-15,-3 4 0 0,-7 1 0 0,2 1 0 16,-6 1 0-16,-2-2 0 0,0 3 0 16,-2 1 0-16,-6 2 0 15,6 2 0-15,-6-1 0 0,1 2 0 16,5 0 0-16,-8 5 0 0,6-5 0 0,2-2 0 15,-2-1 0-15,4 0 0 0,-5 0 0 0,5 1 0 16,0-1 0-16,-2 1 0 0,2 1 0 16,-4-2 0-16,2 2 0 0,-2 2 0 0,-2-2 0 15,-2 3 0-15,1-1 0 0,-3-1 0 0,2-1 0 16,-9 2 0-16,-14 8 0 16,10-8 0-16,5 1 0 0,-3 1 0 0,-5-3 0 15,5 2 0-15,-6-1 0 0,6 1 0 0,-5 2 0 16,5-3 0-16,-6 1 0 15,-10 11 0-15,19-12 0 0,1-1 0 0,3-2 0 16,-3 0 0-16,3 1 0 0,-3-2 0 16,7-1 0-16,-6 2 0 0,1-1-115 0,-3 0-918 15,-3-6-441-15,0-4-124 0,-8-7 62 16,5-13 253-16,-5-10 468 0</inkml:trace>
  <inkml:trace contextRef="#ctx0" brushRef="#br0" timeOffset="192413.0719">22127 15727 126 0,'42'-10'448'16,"-13"-4"73"-16,-2-1 59 0,-11 0-75 16,-1 0-115-16,-13 0-37 0,6 2 17 0,-8-2 23 15,0 1 10-15,-4 1-5 0,0-2-33 16,-3 0-44-16,1 2-53 16,-10-19 139-16,1 17-273 0,3 0-44 0,-5 0-22 0,-3 0-30 15,-1-2-18-15,-4 1-8 0,-2-2 0 16,-4 2 18-16,2-4 20 0,-8 3 8 15,-2-2 2-15,-5-3 1 0,-7 0-25 0,-5 1-22 16,0 1-6 0,-12-2-3-16,-69-14-1 0,65 19 1 0,-13 1-1 0,6 0 1 15,-7 4-3-15,-5 1-1 0,2 4-3 16,-4 2-4-16,-11 2 5 0,1 3 2 0,-5 0 0 16,-1 5-1-16,-1 1 4 0,-4 3-8 15,-4 3-1-15,-2 2 4 0,0 6 1 16,-2 1 1-16,-2 5 2 0,4 4 44 0,0 3 20 15,0-1 9-15,11 6 7 0,5-1 2 16,13 4-41-16,9 3-15 0,7 1-9 0,13 0-4 16,8 2 0-16,11 0 1 0,6 1 16 15,8 0 24-15,8 3 8 0,7 2 6 0,8 1 1 16,6 1-18-16,6 2-22 0,10 0 19 16,9-1 24-16,2-4 11 0,12-2 4 15,69 37 62-15,-40-49-118 0,17-4-14 16,4-3-5-16,12-2-2 0,9-4 35 0,6-3 27 15,8-1 13-15,10-6-84 0,5-4-4 0,7-3 0 16,7-6 0-16,3-3 0 16,160-12 0-16,-157 3 0 0,3-6 0 0,-7-1 0 15,6-2 0-15,-2-4 0 0,-2-3 0 0,-4-4 0 16,-2-3 0-16,-4-4 0 0,-8 1 0 16,-9-5 0-16,-10-2 0 15,-8-6 0-15,-17-2 0 0,-10-4 0 0,-17-1 0 0,-10-1 0 16,-19 2 0-16,-14-2 0 0,-19 3 0 0,-16 0 0 15,-17 1 0-15,-12 3 0 0,-21 4 0 0,-11 5 0 16,-15 4 0-16,-12 6 0 0,-15 2 0 16,-3 4 0-16,-21 1-746 0,-3-2-608 15,-11 3-210-15,2 5 7 0,-151-11-889 16,155 15 1974-16</inkml:trace>
  <inkml:trace contextRef="#ctx0" brushRef="#br0" timeOffset="193378.7913">22067 17870 479 0,'17'8'925'0,"2"-4"150"15,-7-11 66-15,-2-3-159 16,-3-4-421-16,19-39-126 0,-15 34-413 15,-1 1-12-15,-4-3 25 0,-4 1 31 0,-2-2 27 16,-2 4 24-16,-4 0 13 0,-4 4-18 0,-7-3-20 16,1 0-10-16,-9 2-8 0,-2 1 7 15,2-1 15-15,-10-1 4 16,-33-17 105-16,-11-5-40 0,38 19-93 0,-3 0-11 16,1-3-11-16,-5 3 11 0,-1 0 3 15,-1-1-14-15,-2 0-5 0,-3 1-4 0,-5 3-20 16,-5-2-10-16,-1 3-5 0,-4-1-1 0,-2 4 0 15,-9-1-3-15,0 3 4 0,3-1-2 16,-9 4 1 0,-101-3 17-16,-226 20 119 15,309-1-90-15,5 1-6 0,-3 4-4 0,-1 1-4 16,3 2-2-16,4 3-19 0,2 0-5 0,4 0-7 16,2 4-3-16,2 0 1 0,0 6-1 15,2 1 2-15,7 1 0 0,1 5 2 16,3 1 2-16,8 3 1 0,6 5 0 0,6-2-1 0,6 3 0 15,7 0 1-15,0-1-2 0,3-1-2 0,9 1 0 16,7 1 0-16,-3-1 3 0,8 1 1 16,5-5-3-16,6-2 3 0,6 0 33 0,2-2 13 0,12-1-54 15,3 0 0-15,1 1 0 16,51 34 0-16,-26-35 0 0,9 0 0 0,16-1 0 16,2-1 0-16,13-2 0 15,6-2 0-15,126 28 0 16,25-17 0-16,-110-27 0 0,3-3 0 0,3-3 0 15,5-5 0-15,-1-2 0 0,-1-4 0 16,6-4 0-16,-3-1 0 0,1-5 0 16,-2-3 0-16,-5-5 0 0,1-2 0 0,-1-4 0 15,-6-3 0-15,-10-2 0 0,-2-6 0 16,-12-5 0-16,-9-5 0 0,-12-1 0 16,-13 0 0-16,-16-1 0 0,-4 1 0 15,10-116 0-15,-64 105 0 0,-15-6 0 16,-20 0 0-16,-13-1 0 0,-20 3 0 0,-15 3 0 15,-18 6 0-15,-17 8 0 0,-19 7 0 0,-22 4 0 16,-15 6-862-16,-29 2-751 0,-20 1-118 16,-19 2 105-16,-19-4 318 0,-18 1 548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36:07.744"/>
    </inkml:context>
    <inkml:brush xml:id="br0">
      <inkml:brushProperty name="width" value="0.05292" units="cm"/>
      <inkml:brushProperty name="height" value="0.05292" units="cm"/>
      <inkml:brushProperty name="color" value="#FF0000"/>
    </inkml:brush>
  </inkml:definitions>
  <inkml:trace contextRef="#ctx0" brushRef="#br0">15121 7665 330 0,'-7'1'409'0,"5"1"43"0,-6-2-52 16,6 1-83-16,-4-1-41 0,2 0 1 15,-3 0 36-15,-1-1 43 0,6 1 28 0,-4-2 0 16,-2 2-24-16,1-3-44 0,5 3-64 15,-6-1-63-15,6-1-41 0,2 2-28 0,-6 0-28 16,6 0-20-16,0 2-17 0,-4-2-19 16,4 1-18-16,4 1 2 0,-4-1 20 15,6 1 12-15,-4 1 7 16,15 4 122-16,-9-4-104 0,19-1 104 16,-11-2-105-16,3 0-8 15,24-2 60-15,-18 1-68 0,-2-1-5 0,0-1-5 16,-1 0-2-16,3 0-12 0,2 0-14 15,-8-1-3-15,6 0-1 0,-3 3-1 0,-1 0-4 16,-2 3 1-16,3 0-2 0,3 0 0 16,-6 1-3-16,8 0-3 0,-3 0 1 0,3 1-2 15,-2 1-2-15,2-2-1 0,4 3 2 0,-2-2 1 16,2 2 2-16,-2-2-2 0,6-1 2 16,0-1 22-1,-2-2 11-15,42 0 71 0,-3-1-6 0,-30 1-75 16,-7 0 5-16,6-1 7 0,-2-2-2 0,1 3 4 15,3-4-3-15,-1 1-14 0,1 0-7 16,-4 1-8-16,1 1-3 0,-3 0-2 0,4 1-3 16,-6 0-1-16,7 0-1 0,-3 0 3 15,37 1 4-15,-36 0-4 0,-3 3 1 16,0-3-4-16,0 1 0 0,-1-1 1 0,1-1 1 16,2 1-4-1,-2-1 6-15,73 3 5 0,-75-3-6 16,0 0-1-16,-2 0 2 0,3 3 3 0,-3-3-1 15,0 1 0-15,-4 0-1 0,4 1 2 0,2 1-4 16,-6-1-1-16,4-2-3 0,-2 3 2 16,2-1-1-16,0 0-2 0,-4 1 2 15,6-2-1-15,31 4 4 0,-32-4-1 0,-1-1 1 16,-2 0-3-16,2 0 4 16,-4 0-3-16,4 0 4 0,31 0 28 0,-33 1-8 15,-2-1 4-15,2-1-3 0,-2 1-3 16,2 0-11-16,-6-1-9 15,35 2 3-15,-33 0-7 0,-1 1 0 0,5 0 2 16,-2-1-1-16,-2 1 0 0,0-2 0 0,0 0 0 16,4 1-1-16,-6-1 1 0,2 2-1 15,4-2 1-15,-4 1 0 0,2 1 2 0,2-2-2 16,-4 0 4-16,-1 0-4 16,-1 1 1-16,33 1 2 0,-31-2-1 0,2 3 0 15,2-2-1-15,-4 1 2 16,2-1 6-16,29 1 17 0,-29-2-12 0,-2 0-2 15,-5 0-2-15,3 0-8 0,2 0 1 0,-4 0-3 16,-5 3-1-16,7-3-6 0,-8 0-2 16,3 3-6-16,-3-3-8 0,0 0-33 0,-1 0-95 15,3 0-150-15,-3-3-194 0,9 0-283 16,-6 0-326-16,6-3-179 0,3-2 34 16,3-2 139-1</inkml:trace>
  <inkml:trace contextRef="#ctx0" brushRef="#br0" timeOffset="2444.2414">14165 8770 282 0,'-14'0'656'0,"7"0"148"15,1-5 73-15,0 1-139 0,-2 3-264 0,8-1-199 16,0 0-142-16,4 2-55 0,0-3-3 16,4 3 0-16,1-4 3 0,-1 1 14 0,2 1 10 15,7 2 2-15,-3 0 8 0,-1 4 9 16,3-1 8 0,11 2 116-16,-10-1-129 0,-3-1-6 0,3-1-5 15,1 1-10-15,1-1-17 16,16 0 58-16,-14-1-62 0,-1 1-1 0,3 1 4 0,0-1 20 15,0 0-9-15,3 1-12 0,1 0-12 16,0-1-5-16,4-1-6 0,-2 1-6 16,8-1 1-16,1 1 0 0,1-1 0 0,0-1 8 15,5 0 1-15,-1 0 0 0,5-1 16 0,-5-1-3 16,3 1-11-16,-3-4-6 0,0 2 3 16,9 1-4-16,-10-1-7 0,9 1-4 15,-7-1-5 1,146-4 21-16,-147 4-49 0,3 3 2 0,-3 0 3 15,-3 0 12-15,3 0 7 0,-10 0 2 16,4 0-2-16,-4 0-3 0,1 3-11 16,-8-1-9-16,5 1-4 0,-8-1 1 0,4 3-2 15,-6-3-1-15,-3-1-1 0,3 3-2 0,0-4 3 16,-9 1-2-16,5-1 1 0,-1 0 2 16,1 0-3-16,-1 2-1 0,5-2 2 0,-4 1-2 15,-1 1-2-15,1-1 1 0,-3 1 0 0,-1-2-6 16,1 1-6-16,-4 1-10 0,-1 0-107 15,1 2-195-15,-4-3-306 0,2-1-469 16,-1-3-279-16,-1-3-28 0,4-3 137 0,3-7 285 16,1-7 459-16</inkml:trace>
  <inkml:trace contextRef="#ctx0" brushRef="#br0" timeOffset="5183.7322">6811 9740 87 0,'10'-9'403'0,"1"1"41"0,-5-1 19 16,0 1-111-1,8 2-180-15,5-3-35 0,2-1-6 0,-9 6-49 16,-2-1 19-16,5 1 2 15,-3 1 8-15,5 3 24 0,-3-2 25 0,3 2 36 16,-5 0 31-16,5 0 20 0,-1 2 10 0,1 1-20 16,-1 1-39-16,5 1-46 15,0 0-52-15,2 0-41 0,3-1-26 0,3 1-14 0,7-1-6 16,3-1 26-16,4-1 34 0,7-1 19 16,0-1 24-1,7 0 19-15,63-3 77 0,-53 0-116 0,-1-3-14 0,10 0 1 16,1-1 5-16,8-1-5 0,-3 0 7 15,9 1 3-15,-6 2-15 0,6-2-9 16,0 2 9-16,2 1-9 0,-4 0-2 0,4 1-5 16,2 1-1-1,87 0 26-15,-89 1-37 0,3 1 6 0,-8 1-4 0,3-1-2 16,-2 0-23-16,4 2-11 0,-2-2-6 16,-2 5-1-16,2-2-4 0,-2-2 4 0,-2 1 2 15,0 0-2-15,0 0-3 0,-2-1 3 16,-1-1 19-16,88 5 56 0,-93-3-37 15,6 0 2-15,-3-2-18 0,1 0-14 16,4 0-8-16,4 0 3 16,-2 0 0-16,91 0 61 0,-93 0-23 0,8 0-5 0,-2-2 1 15,0 2-21-15,0 0-9 0,4 0-8 16,0-2-1-16,-4-1-3 0,2 0 1 16,-4-1 0-16,3 1-2 0,-3 1 3 0,-3-2 16 15,3 0 10-15,-4 2 3 0,0-1 2 16,-4 3-3-16,-2-2-13 0,-5 2-9 0,1-3-3 15,-5 3-3-15,2 0 1 0,-3 2 21 16,-3 1 11-16,0 0 6 0,-6 1 1 0,2 2 0 16,-4-1-22-16,-4 0-10 0,-2 0-5 0,4 2-6 15,-6 0 1-15,1-2-1 0,-3 0-2 16,4-1 0-16,99 4 6 16,-101-5-6-16,-9 0 1 0,0-1-2 15,-7-1 1-15,5 1-4 0,-8-2-2 0,-6 0-7 16,0-2-9-16,-9-1-87 0,-1 0-207 0,-9-2-362 15,-8-1-517-15,-10-6-227 16,-7-4-20-16,-10-7 158 16,-14-10 343-16</inkml:trace>
  <inkml:trace contextRef="#ctx0" brushRef="#br0" timeOffset="6155.6769">764 7606 361 0,'8'-10'601'0,"-2"-1"70"16,-4 1 30-16,2 5-208 0,0 5-223 0,-1 5-16 15,5 7 22-15,-6 4 43 16,2 4 50-16,6 31 339 15,-8-18-441-15,13 42 178 0,-9-32-247 0,4 2-2 16,1 4 4-16,-3 3-15 16,7 2-25-1,5 61 129-15,3 10-84 0,0 8 32 0,-9-61-100 0,-6 3 29 16,9 11 28-16,-7 7 0 0,5 11-99 16,-3 6-95-16,-1 3 0 0,-1 2 0 15,-4 0 0-15,9-2 0 0,-9 1 0 0,4-3 0 16,-8-2 0-16,2 1 0 0,-8 0 0 0,2-1 0 15,-2 0 0-15,-2 0 0 0,0-4 0 16,-5-9 0-16,5-2 0 0,-2-9 0 0,2-5 0 16,-1-12 0-16,7-6 0 0,-4-6 0 15,4-8 0-15,0-7 0 0,0-5 0 16,0-9 0-16,0-7 0 0,4-3 0 0,-4-9 0 16,-4-3 0-16,2-5 0 0,-2-2 0 0,-6-9 0 15,8-6 0-15,-7-7-715 0,3-7-568 16,2-9-200-16,4-5 28 0,0-6 170 0,4-5 253 15,6-5 333-15</inkml:trace>
  <inkml:trace contextRef="#ctx0" brushRef="#br0" timeOffset="7105.16">888 7741 216 0,'-11'-13'321'16,"5"0"43"-16,-4 4-23 0,8-1-78 0,-7 4-25 15,7 2 3-15,2-1 1 0,2-1-5 0,3 2-4 16,1-2 15-16,4-2 26 0,1 1 23 16,1 0 10-16,-2-1 2 0,7 1-24 15,3-1-26-15,1 2-28 0,-2-2-32 0,6 2-26 16,-1-1-21-16,7 1-32 0,3-2-32 16,-1 2-20-16,8-2-26 0,2 0-24 15,9 0-12-15,8-2 30 0,4-2 19 0,7-3 8 16,1-2 9-16,4 0 2 15,5 0-32-15,2 0-23 0,101-21 36 16,-91 18-8-16,8-1 10 0,3 1-2 16,-1-2-9-16,0-1-21 0,1 2-12 0,-5 4-8 15,0-4-1-15,-1 7 1 0,-5-3-2 0,0 4-1 16,-13-1 4-16,1 1-5 16,-11 1 2-16,-8 1 1 0,-8 2-1 0,-6 2-2 15,-13 1-1-15,-4 1 4 0,-10 0-3 16,-5 5 0-16,-3-2 29 0,-7 4 14 0,-2-2 10 15,0 0 7-15,-4 2 19 0,0-4-15 0,-4 2-5 16,0 2-10-16,-4 1-5 0,-1 0-20 16,-3 3-9-16,-3 0-7 0,3 2 0 0,0 2 0 15,-7-2 12-15,11 5 3 0,-7 0 4 16,3 0 4-16,1 3-6 0,1 4-6 16,0 1-5-16,-3 55 18 15,13-47-24-15,0 2 0 0,0 1-1 0,2 1 4 16,7 4-2-16,-1-1 22 0,0 3 20 15,1-3 8-15,5 5 6 0,-2 1 24 0,-1 1-12 16,5 3-1-16,-1 3 16 0,-3 2 6 16,30 111 108-16,-30-109-179 15,0 3 3-15,-1 3-31 0,-1 2 0 0,5 3 0 16,-7 1 0-16,0-2 0 0,0 0 0 16,1 2 0-16,-3-4 0 0,0 4 0 15,0 0 0-15,2 0 0 0,-1 1 0 0,-5 1 0 16,6-2 0-16,-6 66 0 0,-2-68 0 15,4-2 0-15,-2 2 0 0,2-1 0 16,-4-1 0-16,7-1 0 0,-3-1 0 16,0-2 0-16,15 101 0 0,-9-112 0 15,-4 0 0-15,4-7 0 0,1 3 0 16,-1-2 0-16,0 0 0 0,-1-1 0 16,5-3 0-16,-3-1 0 0,-1 0 0 0,-2 0 0 15,2-1 0-15,1-5 0 0,-5 0 0 0,2-4 0 16,-2 0 0-1,7 46 0-15,-9-50 0 0,-2-3 0 16,-2-2 0-16,0-2 0 0,0-3 0 0,0-4 0 0,-6 0 0 16,6-5-14-16,-2-2-668 0,-9-4-243 15,1-1-247-15,-4-4-182 16,-3-5 43-16,1 2 147 0,-3-2 272 0,-6-2 337 0</inkml:trace>
  <inkml:trace contextRef="#ctx0" brushRef="#br0" timeOffset="7886.8041">447 11347 5 0,'-6'-6'607'15,"0"-3"152"1,-9-10 952-16,24-7-659 0,-7 20-1022 15,12 2-15-15,-6 0 22 0,7 2 40 16,-3 0 10-16,5-1 12 0,-1 0 4 16,3 2-8-16,0 2 12 0,1 2 23 15,3-1 15-15,4-1 30 0,4-1-7 0,2-1-37 16,6-4-8-16,5 2-5 0,5-7-21 0,9-2-14 16,-2-3-11-16,10-3-23 15,3-2-21-15,3-1-10 0,2-3-5 16,3 0 28-16,2-3 21 0,5 0 13 0,3-5 32 15,-2 1 18-15,2-2-25 0,-2 2-1 0,-3 1-10 16,1 2-20-16,2-1 15 0,-7 2 6 16,9 3 0-16,-2 1 3 0,-6-1-4 15,5 2-10 1,227-54 151-16,-239 55-206 0,3 7-12 0,-9-2 1 16,4 5 9-16,-8-1 12 0,-2 2 6 0,0 0 2 15,-6 1-1-15,-5 0-13 0,-1 2-14 16,-5 0-5-16,-3 0 6 0,-3 4 18 15,-4-1 14-15,0 2 3 0,0-5 7 0,-2 1-3 16,-2-1-54-16,-2 0 0 0,0 0 0 0,4 0 0 16,-8 0 0-16,0 0 0 15,1-4 0-15,45-27 0 16,-55 31 0-16,-2-2 0 0,-1 2 0 16,3-1 0-16,-5 1 0 0,1-1 0 15,0-2 0-15,1 0 0 0,-5 1 0 0,4 1 0 0,0 1 0 16,1 0 0-16,-5-1 0 0,0 1 0 15,0 0 0-15,3 0 0 0,-7 0 0 0,2 4 0 16,-2 1 0-16,-2 2 0 16,0 0 0-16,-2-3 0 0,2 3 0 15,-4 0 0-15,4-2 0 0,0 2 0 0,0-2 0 16,0 1 0-16,0 1 0 0,0-2-334 16,0 0-706-16,0-6-389 0,-6-9-161 0,-5-11 44 15,1-9 263-15,0-7 567 0</inkml:trace>
  <inkml:trace contextRef="#ctx0" brushRef="#br0" timeOffset="10149.8138">1057 8390 265 0,'-16'-2'826'0,"14"-3"-398"16,-7 3-63-16,9-1-39 16,-2-2-16-16,-2-4 554 0,4 3-605 15,0 3-18-15,4-1-25 0,-2 2-48 0,7-1-44 16,-3 1-25-16,0-1-34 0,4 0-31 16,3 0 20-16,1 0 15 0,7 0 11 15,-2 1 2-15,3-2 4 0,5-1-37 16,0 0 5-16,6-1 37 0,4-2 18 15,1 0 2-15,1 0 4 0,42-10 8 16,-42 7-102-16,2-3-10 16,3 2 1-16,-5 0-3 0,44-10 1 0,-40 11-6 15,-1 1-1-15,1 2 1 0,0-1 43 16,-1 1 13-16,-1 0 10 0,3-1 3 16,-1 2 2-16,2-2-38 0,-1 0-19 0,6-2-10 15,-3 1-1-15,1 0 2 0,-5 1-5 0,3 1 6 16,-3-1 1-16,5-2-5 0,-3 2-2 15,-1 0 0-15,-1-1-4 0,0 0-1 0,1 1 3 32,-5-1-1-32,116-21 9 0,-120 24-4 15,1 0-2-15,-1 2 2 0,-2-1-5 0,2 0 0 16,-2 2 1-16,-4 0 3 0,2-1-2 16,-4 2-2-16,-2 0 3 0,2-1-1 15,-3 1-1-15,-1-2 4 16,0 0 1-16,27-8 4 15,20-9-4-15,-54 15-3 0,5 2-2 16,-8 0 0-16,5 2-4 0,-5 0 5 16,-1-1-4-16,-2 1 2 0,5 1-1 0,-3-2 0 15,-1 2-1-15,1-2-3 0,-2-1 2 16,5 1-1-16,-3 0-3 0,3-1-3 0,-7 2 0 16,2 0-8-16,1 2-82 0,-5-2-228 15,-6 3-397-15,0 0-313 16,-6-4-137-16,-23-6-937 0,8 4 1545 0</inkml:trace>
  <inkml:trace contextRef="#ctx0" brushRef="#br0" timeOffset="10903.3044">888 9438 164 0,'0'-7'503'16,"0"-3"82"-16,0 0 40 31,4 5-111-31,19-21 164 0,-17 19-615 15,27-6 69-15,-23 9-121 0,7 1-5 16,-7-2-5-16,7 1 84 0,-3 3 50 16,-1-2 24-16,3-1 16 0,-1 2 71 0,1-2-48 15,1 0-34-15,1 2 28 0,-1-3 14 16,10 2-55-16,-2-1 12 0,3-2 11 16,6-2-39-16,3 0-26 0,2-4-17 0,9-5-42 15,1 5 17-15,1-2 6 0,4-1 8 16,4 1 8-16,-3-2-3 15,1 0-36-15,4 0-25 0,68-18 2 0,-65 16-18 16,5 0 47-16,0 0 29 0,0 1 8 16,-2-2-4-16,1 3 6 0,-1 0-49 0,-2-3-26 15,-4 2-8-15,0 1-5 0,0-1-1 16,-2 2-5-16,-9 0 5 0,1 1-1 16,-4 1 4-1,109-20 2-15,-126 26-7 0,-3 2 3 0,5 2 0 16,-8-4 2-16,-2 2-8 0,-2 3-3 15,-3-1-1-15,1 1-1 0,-1-1 4 0,1 0 7 16,-3-1-1-16,-1 1-3 0,3 0 1 16,-1-3-1-16,-3 0-4 0,5 0-4 0,-3 1 1 15,-2-4-5-15,5 4-5 0,-3-5 1 0,-1 3-4 16,1-1-5-16,-1 1-14 0,1 1-67 16,13-6-773-16,-21 9 284 15,1 2-197-15,-7 1-201 0,0 0-32 16,0 0 81-16,-5-7 171 0,-1 5 255 15</inkml:trace>
  <inkml:trace contextRef="#ctx0" brushRef="#br0" timeOffset="11621.5172">1014 10285 542 0,'8'0'721'0,"-6"-5"65"15,2-2 31-15,9-17 208 0,-5 16-828 16,-2 1 8-16,0-1 5 0,1 1-19 15,7 1-65-15,-1 3-46 0,3-4-14 0,7 2 17 16,4-3 4-16,6 1 8 0,2-3 43 16,4-2-6-16,1-3-30 0,7-1-3 0,-1-3-7 15,5-1-12-15,1 0-1 0,2 1 2 16,6-5-4-16,0 4-5 0,0-1-41 16,4-1-8-16,0 3-13 15,-4 1-7-15,62-17-1 0,8 4 9 16,-66 16 48-16,-2 0 25 0,-2-2 5 15,-2 3 5-15,-2 0-4 0,45-13-23 16,-55 15-53-16,2-1 4 0,-5-1-4 16,0 4 29-16,-3-2 20 0,3-2 19 0,-4 6-5 15,3-4 5-15,-7 0-27 0,2 2-25 0,4 0-14 16,-12-2-4-16,9 1-5 0,-5 1-4 16,-4-2 1-16,6 2-3 0,-6-2 0 15,2 1 1-15,-2 2 1 0,2-2 1 0,-4-1 1 16,-2 2-2-16,1 0-2 0,1-2 2 0,0 2-5 15,48-21 0 1,-57 21 2-16,3 1-3 0,-5 1 1 0,1 0 0 16,-2 2-3-16,-7 0-6 0,2 0 0 15,-4 2-6-15,3 1-10 16,-7-4-328-16,-4 5-98 0,-7-1-316 0,1-3-392 16,-2-1-99-16,-5-5 61 15,-3-23-550-15</inkml:trace>
  <inkml:trace contextRef="#ctx0" brushRef="#br0" timeOffset="12651.8866">1688 7541 201 0,'-4'-5'328'0,"4"2"39"0,0-2-35 16,0 1-66-16,0-1-27 0,4-1 2 15,0-1 12-15,-2-1 13 32,7 0-2-32,-7-17 752 0,-2 21-778 0,0 1-31 0,0 3-42 15,0 0-47-15,0 0-43 0,0 3-39 0,0 0-19 16,0 4-8-1,6 14 6-15,-6-3-8 0,4 3 0 0,0 4 2 16,2 2-3-16,1 4-1 0,-1 3 2 16,4 4 64-16,-4 1 35 0,5 0 11 0,-5 3 5 15,4 1 2-15,-4 1-62 0,-2 3-35 16,3 2-10-16,1-1 45 0,-6 3 28 0,2 1 11 16,-2 1 9-16,7-1 2 0,-9-3-49 15,2 6 18-15,2 2 11 0,-2 2 5 0,-2-1 7 16,4 2-1-16,0-5-55 0,-2 0-21 15,6-5-12-15,-6-2-12 0,3 1 0 16,1 0 4 0,14 92-5-16,-17-98-4 0,3-2 1 15,-2 1-1-15,10 35 14 0,-12-37-5 0,5-3 5 16,-3 4 0-16,0-4-7 0,-4 3 2 16,2-5-4-16,-2 1 3 0,4 0 53 15,-2-2 21-15,6 0 13 0,-8 0 6 16,3-3-12-16,5 1-48 0,-6-1-21 0,-2 4-14 15,6-3-6-15,-2 1 10 0,0 0-5 0,-2 1 1 16,5 1-3-16,-3 0 5 0,0-2-6 16,-4 4 3-16,2-3-1 0,2 0 7 15,-2 1-7-15,2 30 5 0,0-32-5 0,-1-4-3 16,1 3 2-16,0-4 8 0,-2 4-6 16,2-3 5-16,-2 0 17 15,6 0 49-15,-6 0 20 0,5 2 13 0,-3-1-2 0,0 1-18 16,-2 0-44-16,-2 0-26 0,4-1-8 0,-4 0-5 15,2-2 4-15,-2 0-1 0,0-1 0 16,4 0-5-16,-4 1-2 0,0-3 0 16,0 0 0-16,0-3 0 0,0-3 4 15,-4-3 0-15,8-1-8 0,-4-5 2 0,0 1-6 0,0-2-2 16,0-2-2-16,0-4-1 0,4 0-2 16,-2-3-2-16,3-1-51 0,1-5-168 15,-2-8-253-15,2-6-401 0,-2-13-374 0,2-9-117 16,-3-13 94-16,5-14 222 0,-2-15 387 15</inkml:trace>
  <inkml:trace contextRef="#ctx0" brushRef="#br0" timeOffset="13387.9208">2482 7456 158 0,'4'-2'231'0,"-2"0"19"16,5-1-51-16,1 1-16 15,-6 1 13-15,8-1 186 0,-10 2-218 0,4 0-35 16,-4 0-35-16,0 2 5 0,0 1 26 16,3 1 9-16,-3-1 3 0,0 2 80 0,4 5 18 15,-2 1-31-15,-2 4-15 0,4 1-5 16,-4 4-81-16,4 5 17 16,-2 38 215-16,6 15 30 15,-8-36-249-15,2 3-60 0,5 2-29 16,-7 3-13-16,10 56-3 0,-4-49 53 0,-2 4 53 15,3 2 19-15,1 0 13 0,-6 2-1 16,4-2-53-16,2 4-51 0,-6 4 18 16,5-1 29-16,1 2 12 0,0 0 5 15,0-2 1-15,3 3-38 0,-5-4-38 16,0 0-14-16,15 123 10 16,-19-131-22-16,4-2 0 0,-2-2 1 0,0-4 42 15,-2 0 21-15,3-4 6 0,-1 2 4 16,-2-1 0-16,4 42-22 15,2-50-45-15,-6-4-5 0,5 1 2 0,1-5 1 16,-6 2 33-16,8 37 80 16,-4-34-57-16,3 1 3 0,-3-2-34 0,-4 4-13 15,6-1-12-15,-2-1 0 0,-3-2-3 0,1 2-2 16,0-3 1-16,-2 1-6 0,-2-3-1 16,0 1-1-16,4-4-1 0,-4 2 2 15,4-1 50-15,-4 1 16 0,2 1 10 0,2-2 3 16,-2 0-5-16,3-3-40 0,-1 1-23 0,-2-1-3 15,-2-2-6-15,6-2 3 16,-6 0 0-16,8 25 1 0,-6-27-6 16,-2-3-2-16,0 1-4 0,0-8 2 0,0 1-1 15,0-3-1-15,0-3-2 0,0-1-4 16,0-3-5-16,-2-5-169 0,-6-5-133 16,0-10-282-16,-1-5-380 0,-7-11-274 15,-19-73-1185-15,10 29 1534 0,-8-18 369 16</inkml:trace>
  <inkml:trace contextRef="#ctx0" brushRef="#br0" timeOffset="13987.5452">1219 7882 226 0,'-5'-4'443'0,"3"-1"63"0,-6 2 33 15,6 1-189-15,2-1-145 0,-4 3-71 16,4 3-56-16,0-1-3 0,-4 4 9 0,4 0 1 16,-2 3-7-16,-2 3-6 0,4 0-26 15,-2 1-23-15,2-5-11 0,0 1-4 16,-5-1-2-16,5-4 31 0,-4-1 64 0,4 0 94 15,0-3 107-15,0-1 85 0,-2-3 1 16,-2-3-45-16,4-4-86 0,-2-10-104 16,2-2-84-16,0-3-37 0,-4-3-10 0,0 0 29 15,4 2 13-15,0 0 9 0,4 6 2 16,0-1-8-16,4 5-34 0,3 0-18 16,3 2-6-1,52-19-9-15,-45 34-7 0,-2 1 1 16,5 6 6-16,-5 3 0 0,2 0 0 0,-1 4 5 15,-3 2-1-15,-5 1-3 0,3 1-2 16,-9 0 2-16,0 0-5 0,-2 3 4 16,-2 0-2-16,-2 24-2 0,-2-21-22 15,-6-2-112-15,2-1-208 0,-5-1-264 16,-1-4-321-16,-2-2-118 0,-3-2 45 16,1-6 183-16,-1 0 251 0</inkml:trace>
  <inkml:trace contextRef="#ctx0" brushRef="#br0" timeOffset="14133.4546">1171 7824 361 0,'6'-8'496'16,"3"2"36"-16,-1-1 59 0,2-1-210 0,7 3-54 15,-1-3-17-15,5-1-10 0,0 0-46 0,-3 1-66 16,7 2-84-16,-6 3-57 0,8 3-36 16,-3 2-145-16,-5-2-336 0,-5 3-209 15,-1-2-94-15,-7-1-37 0,2 3 117 0</inkml:trace>
  <inkml:trace contextRef="#ctx0" brushRef="#br0" timeOffset="14892.6369">1214 8726 379 0,'-10'-13'512'0,"0"2"66"0,4 2 34 16,-1 1-244-16,3 4-102 0,4 1-50 15,-2 3-44-15,4 0-23 16,7 7 84-16,-3-2-209 0,-4 2 11 16,6 3 74-16,-2 2 33 0,0 2 15 15,-1-1 7-15,-3 16 48 0,2-16-178 16,-4-2-20-16,4-1-6 0,-8-1-3 15,4-3-2-15,-4 3 205 0,4-6-24 16,-7-1 22-16,5-4 9 0,-2-3-60 16,-2 2-68-16,-4-19-24 15,4 7-51-15,6-6-8 0,-5-3-1 0,10-3 0 16,-3-4-5-16,4-2 2 0,2 1 6 16,4 0-6-16,3 6-4 0,1 6 5 0,-3 1-4 15,1 7 0-15,-1 4-2 0,-1 3 5 16,-1 7 0-16,3 3-1 0,-4 5-1 15,-1 3 1-15,-1-1 0 16,0 31-6-16,-8-26 9 16,0-5-2-16,0-4 1 0,0 1-2 0,-2-3 3 0,-2-1-2 15,4-4 0-15,0 1 5 0,0-4-2 16,4-2-4-16,-2-4 6 0,6-1-4 0,3-1-6 16,-3-4 9-16,2 1-3 0,5 3 1 15,-3 2-4-15,3 3 5 0,-3 5-1 16,1 6-4-16,5 19-1 15,-16-1 5-15,2 2 2 0,-4 4 1 0,-4 2 2 16,-2 2-3-16,-4-1-2 0,-1-1-3 16,-5-2-2-1,-46 57 2-15,43-74 6 0,3-4-5 16,3-3-4-16,3-5-7 0,0-3-83 16,-1-6-208-16,5-1-324 0,4-4-297 0,2-3-128 15,0 2 17-15,0-3 181 16,2 3 311-16</inkml:trace>
  <inkml:trace contextRef="#ctx0" brushRef="#br0" timeOffset="15317.4071">1432 9546 191 0,'-5'-3'530'0,"3"1"93"16,-2-1 64-16,4 0-86 0,0 0-145 0,4-1-49 15,-2-2-8-15,3-1-10 0,-1-2-42 16,-2 1-77-16,-2-1-96 0,0 1-82 0,4 1-55 15,-4-1-11-15,0 2-18 16,0 2 3-16,-4 1-1 0,2 2 0 16,-19 1-7-16,7 4-5 0,1 3 2 15,1 5 40-15,-7 4 21 0,3 6 15 0,-3 2 28 16,5 3 20-16,-3 2-28 0,7 0-15 16,3 2-11-16,1-6-27 0,2-2-16 0,4-1-12 15,0-5-5-15,8-1 0 0,-6-6 2 16,13-1-8-16,1-4-3 0,3-5 4 15,8-5-10-15,6-5-16 0,4-7-131 16,1-5-380 0,50-73-2715-16,-61 54 2156 0,-6 0 359 0</inkml:trace>
  <inkml:trace contextRef="#ctx0" brushRef="#br0" timeOffset="15798.7365">1384 10605 454 0,'-6'-5'599'15,"4"-1"99"-15,-9-3 709 0,7 4-874 0,4 5-51 16,-4 2-53-16,4 3-59 0,-2 2-78 16,-2 5-83-16,2 5-69 0,-6 5-45 0,-1 2-40 15,5 5-27-15,0-2-11 0,2-3-4 16,2 0-3-16,2-7-5 0,6 0-6 16,-6-3-4-16,15 8-4 0,-7-14 2 15,1-3 1-15,-5-1-8 0,4-4-64 16,-4-2-138-16,-6-5-203 0,0-2-230 0,0-3-228 15,-2-6-121-15,-6-1 54 0,0-5 163 16,-3-1 217-16</inkml:trace>
  <inkml:trace contextRef="#ctx0" brushRef="#br0" timeOffset="16003.1969">1254 10456 438 0,'0'-10'546'0,"-6"2"75"31,6 0 13-31,26-17 1280 0,-3 19-1590 0,-2 0-80 16,10 2-55-16,-2-1-46 0,4 4-33 15,0-1-14-15,2 4-4 0,-10 4-30 16,2 4-28-16,-6 6-15 0,-5 4-10 16,-1 3-1-16,-7 0-5 0,-4 6 2 0,-8 0-5 15,-4 5 4-15,-7 1-5 0,-6 0-2 16,-5 2-3-16,3-4-9 16,-31 21-532-16,27-36-278 0,2-10-184 0,5-11-72 15,5-11 75-15,9-10 272 0</inkml:trace>
  <inkml:trace contextRef="#ctx0" brushRef="#br0" timeOffset="17185.4946">2048 7591 81 0,'6'-6'324'15,"-6"2"74"-15,0 1 36 0,0 0-44 16,-2 1-33-16,-2 1-27 0,2-1-27 0,-6 2-20 16,1 2-22-16,1 1-32 0,0 0-41 15,2 2-44-15,-2 3-41 0,2 1-7 16,1-1-10-16,-1 4-9 15,4-1-2-15,7 6 30 0,3-9-47 0,-4-1 12 16,4 1 6-16,1-1 1 0,1-2-1 16,-2 2-39-16,7 1-15 0,-7 0-12 15,1 1-1-15,3 2-5 0,-8 1 3 0,5 2 0 16,-9 2 3-16,-2-1-1 0,4 0 2 16,-4-1-3-16,-4-1-2 0,2-2 0 0,-2-1-1 15,-3 1-2-15,1 0-1 0,-2-3 2 16,-2 1-49-16,1-1-171 0,-5-2-262 0,3-3-299 15,-5-2-134-15,6-5-17 0,-3-4 145 32,3-5 245-32</inkml:trace>
  <inkml:trace contextRef="#ctx0" brushRef="#br0" timeOffset="17314.4169">1982 7578 396 0,'-4'-6'553'0,"4"-1"59"15,0 0 37-15,0 2-263 0,8-2-140 0,0 0-105 16,11-3-55-16,-3 2-36 0,7-1-27 0,6 1-15 15,-2 2-52-15,6-2-252 0,2-1-219 16,-10-2-102-16,2-1-43 0,-2 1 25 16</inkml:trace>
  <inkml:trace contextRef="#ctx0" brushRef="#br0" timeOffset="17922.6924">2075 8594 221 0,'-6'-4'500'0,"-5"-2"89"0,1 2 67 16,8-1-102-16,-6 2-120 0,1-1 343 15,5 2-409-15,2-1-36 0,0 0-65 16,0 0-72-16,0-2-63 0,0-2-60 15,2 0-36-15,3-3-19 0,1-2-12 0,0 1-4 16,4-3-1-16,5 1 0 0,1 0-1 16,1-1-1-16,-1-1 1 15,3 5 0-15,-2 3 0 0,9 3 2 0,-15 8 0 16,-1 5 1-16,-6 6 0 0,-2 5 1 16,-4 5 0-16,-6 1 2 0,2 3-1 0,-5-4-4 15,3-2 5-15,0-3-4 0,2-6 4 16,2-2-3-16,1-5 2 0,3-2-3 15,0-4 4-15,13-8 4 0,-3-4-4 16,7-3 1-16,8-5 0 0,-7 1-2 16,3-1-2-16,0 2 1 0,-5 3-1 0,1 6-4 15,-9 4 3-15,2 6 3 0,-1 5 4 16,-9 10-2-16,0 1 5 16,-19 39 1-1,7-27-5-15,-32 66 2 0,32-72-9 0,1-3-11 16,5-6-135-16,-2-2-338 0,0-6-353 0,-1-5-153 15,-1-2-66-15,2-7 106 0,-1-3 321 16</inkml:trace>
  <inkml:trace contextRef="#ctx0" brushRef="#br0" timeOffset="18505.3294">2176 9525 78 0,'-14'0'402'0,"3"0"59"0,-1 0 48 0,6 0-68 15,-9 0-112-15,13 2-33 16,-16-6 703-16,11 1-664 0,5 1-42 15,-2-3-65-15,4 0-62 0,0-2-45 16,4-3-24-16,2 0 0 0,1-2 2 0,3-1-1 16,2-3-19-16,3 4-9 0,1-5-9 15,5 5 2-15,-2-2-3 0,6 6-5 16,-9 1-9-16,3 5-24 0,-3 4-10 0,-1 5-8 16,-3 6 2-1,-6 5-3-15,5 30 5 0,-7-18-6 0,-4-1-2 0,-4 0 4 16,2 0-4-16,-7-4 0 0,3-2 3 15,4-1-1-15,-6-4-2 0,6-2 3 16,-2-5 1-16,4-3-4 0,0-4 2 16,6-1 3-16,4-5-1 0,5-3 1 0,3-6 3 15,7-4-4-15,4-4-5 0,2-1-5 16,2-1-72-16,-4 1-281 0,-2 3-453 0,-4 3-199 31,-9 4-91-31</inkml:trace>
  <inkml:trace contextRef="#ctx0" brushRef="#br0" timeOffset="19335.3163">2375 10123 172 0,'0'-5'395'0,"-2"0"82"16,-3-2 33-16,1-1-62 0,-2 1-39 16,4 0-15-16,-6-1 3 0,2 3-14 0,4 2-28 15,-7 1-55-15,3 2-78 0,-4 3-75 16,-9 18 71-16,9 0-108 0,-1 5 15 15,1 6 13-15,0 6-1 0,-1 3-15 0,3-2-25 16,4-2-23-16,0-1-18 0,8-7-30 16,0-5-14-16,2-2-9 0,7-2-3 15,-3-7 0-15,7-1 3 0,-3-3 2 0,5-5 2 16,-3-4 2-16,1 0 4 16,-1-7 24-16,5-3 13 0,-4-2 6 0,-3-6 5 15,-2 0-7-15,-1-2-18 0,-5 1-17 0,-6 4-4 16,-2 1-4-16,-6 6-7 0,-9 1-2 15,1 7-6-15,-7 5-7 0,0 2-8 16,-8 7-84-16,8 2-262 0,1-2-501 16,-3 0-226-16,8-4-93 0,5-7 36 0,6-9 245 15,1-11 494-15</inkml:trace>
  <inkml:trace contextRef="#ctx0" brushRef="#br0" timeOffset="21435.87">2966 8232 100 0,'-4'-4'190'0,"0"0"-25"0,2 3-21 15,-2-1-17-15,2 0-10 0,2 2-8 0,-9-1-8 16,9 1-5-16,-2 1-6 0,-2-1-2 0,4 0-8 16,-2 0-9-16,2 0-5 0,0 0-6 15,-4-1-15-15,4 1-9 0,0 0-14 16,0 0-12-16,0 0-7 0,4 0-4 0,-4 0-13 15,2 1-42-15,-2-1-68 16,4 0-83-16,-4 0-108 0,2-1-40 16,-2 1 22-16,5-3 54 0</inkml:trace>
  <inkml:trace contextRef="#ctx0" brushRef="#br0" timeOffset="21525.8178">2935 8211 41 0,'-2'0'208'0,"-6"4"11"15,2 0 38-15,6-2-208 0,-2 1-45 0,2-3-125 0,-5 4-62 16,1-1-26-16,-2-2-10 0</inkml:trace>
  <inkml:trace contextRef="#ctx0" brushRef="#br0" timeOffset="22538.1863">2979 8218 95 0,'-2'-2'280'0,"2"2"41"0,0 0-15 16,-5 0-51-16,1 0-23 16,4 0-16-1,-2-1 189-15,-6 0 59 0,8-2-338 0,-2 3-3 16,2 0 9-16,-4 0 12 0,4 0 11 0,0-3 7 16,0 3 6-16,0-2 117 15,0 1-143 1,0 1-7-16,-2-2 146 0,2 2-142 0,0 0-16 0,0 0-11 15,-4 0-26-15,-1 2-22 0,5-2-14 16,-2 1-25-16,-2-1-15 16,2 0-4-16,-6 2-1 0,8-2-5 15,0 0 2-15,0 0-4 0,0 0 2 16,0 0 0-16,0 0-1 0,0 0 1 0,0 0 1 16,0 0-1-16,0 3 0 0,0-3 2 15,0 0-4-15,0 0 1 0,0 0 2 16,0 0-3-16,-2 4 0 0,2 0 2 15,-4 1 0-15,4 2 0 0,0 0 1 16,0-2-1-16,0 0-1 0,0 0 1 0,0-2 1 16,0-2-2-16,0 0 1 0,4-1 1 15,-2 0-1-15,-2 0 1 0,0 0 0 0,4-2 0 16,0 0-1-16,-2 0 2 0,4-2-1 16,-1 1 0-16,1-2-1 0,0 0 3 0,-2-2-2 15,2 2-1-15,-2 1 0 0,1 1-1 16,-3 2-2-16,2 0 2 0,-2 1 0 15,-2-3 1-15,0 3 0 0,0 0 2 0,0 0 0 16,0 0-1-16,0 0 0 0,0 0 3 16,0-3-2-16,0 1-1 0,-2-1 1 0,-2 1 1 15,4 1-2-15,-2-2 0 0,2 0 0 16,-9 0-2-16,9 0 0 0,-2-2 2 16,-2 3-1-16,0-1 1 15,-2-2 7-15,4 7-4 0,-7 1 2 16,3 1-3-16,0 2 2 0,-4 3-2 15,-1 5-3-15,1 3 1 0,-2 2 5 0,1 3 11 16,1-2 15-16,2 2 8 0,-1-2-1 16,7-1 3-16,2-1-15 0,2-1-16 15,7 0-5-15,-1-3-3 0,8-2 5 0,1-1 0 16,4-4 2-16,1-4 1 0,5-3 0 16,6-3-2-16,2-7-3 15,-1 0-4-15,1-6-5 0,2-4-43 0,-4-1-211 0,0-1-332 16,-6-2-302-1,-6-3-137-15,16-34-884 0,-21 29 1364 0</inkml:trace>
  <inkml:trace contextRef="#ctx0" brushRef="#br0" timeOffset="24331.6311">2999 9138 155 0,'-4'-5'313'0,"4"3"48"15,-2-1-20-15,-2 1-67 0,0 0-43 16,4 4-28-16,0 0-28 0,0-2-24 0,-2 5-23 16,2 2 10-16,2 3 31 0,-2 3 48 15,0 2 43-15,4 0 26 16,0 0-25 0,-4 0-49-16,8 28 200 0,-4-19-199 0,1-11-113 15,-3-4-46-15,2 0-30 16,0 6-4-16,-2-10-18 0,2 2 1 0,-4-2-3 15,2-2 0-15,-2 1 5 0,0-4-1 16,0 0 4-16,0-2 2 0,0 0 1 0,0-3-2 16,-2-3 0-16,-2-4-3 0,2-3 30 15,-6-1 22-15,6-3 13 0,-7-3 5 0,7-2 3 16,-2 2-12-16,-2-23 33 16,6 24-57-16,4 2-3 0,-2 0-18 0,2 4-13 15,2 1-6-15,1-1-3 0,1 3-1 16,0 0 0-16,3 2-2 0,5 1 0 15,-1 2-1-15,-3 0-2 0,5 5-3 0,3-1-102 16,-3 0-229-16,-5 1-302 0,-1 1-268 16,-1-1-122-16,-4 0 51 0,2-1 205 15,-6 1 289-15</inkml:trace>
  <inkml:trace contextRef="#ctx0" brushRef="#br0" timeOffset="24512.5202">3065 9148 365 0,'-12'18'552'0,"4"-9"44"0,2-3 17 0,3-3-231 15,3-1-180 1,3-4-55-16,13-6 205 0,-6 1-162 0,7-2-14 16,0-1-42-16,3-2-56 0,3 2-43 0,0-2-21 15,4 5-10-15,-3 1-8 0,-1 3-86 16,-2 2-165-16,-9-1-211 0,3 4-201 0,-7 2-88 16,0 4 43-1,-8 4 145-15</inkml:trace>
  <inkml:trace contextRef="#ctx0" brushRef="#br0" timeOffset="26132.4091">3026 9163 162 0,'-4'-1'411'0,"2"-4"65"15,-6 1 43-15,1 1-124 0,7 1-120 0,-4 1-33 16,4-1-12-16,0 2 0 0,0 2-17 16,0-1-35-16,0 1-40 0,0 3-48 0,0 0-40 15,4 4-3-15,-4 2 28 0,5 2 15 16,-3 4 7-16,-2 1 2 0,4 0-21 16,0 1-37-16,-2 1-18 0,-2 0 57 15,6-1 24-15,-2 0 15 0,0-2 4 0,-1-2 1 16,1 0-65-16,-2-4-31 0,2-1-13 15,0-2-7-15,-4-1-2 0,2-2 31 0,-2-5 22 16,0 2 12-16,0-2 27 16,4 0 18-16,-4-2 126 0,0-1-123 15,0-4-21-15,-4-3-18 0,4-4-38 16,0-2-22 0,-10-47 3-16,10 38-18 0,-6 0-4 0,6 0 1 15,-3 0-1-15,3 1 1 0,0 2-2 0,0 3 0 16,0 1 0-16,0 2-5 0,0 0 4 15,3 4-2-15,3-1 1 0,-6 3-1 0,8-2 2 16,-6 5-1-16,2-1-2 16,-2 1 2-16,13-3-1 15,-9 11 2-15,-2 0-2 0,6 3 2 0,-1-1 1 16,1-2 1-16,7 4 3 0,-1-1-4 16,5 2 1-16,2-2-1 0,1 3 0 15,-5-2 2-15,6 0-4 0,-7 0 4 0,3 3-4 16,-4 0 4-16,-5 1-2 0,-2 2 6 15,1 4 0-15,-7-1 3 0,-4 6 1 0,-6 3 1 16,-5 4-1-16,-5 0-6 0,-1 1 0 16,-8 0-2-16,7-3-2 0,-9-3 0 15,2-1 0-15,2-4 0 0,3-1-2 0,1-5-2 16,5-5-5-16,1-3-227 16,9-8-305-16,4-5-383 0,4-6-167 15,0-2-51-15,-2-3 129 0,-2-1 325 0</inkml:trace>
  <inkml:trace contextRef="#ctx0" brushRef="#br0" timeOffset="26856.5572">3119 10122 424 0,'-4'5'569'0,"4"-4"49"16,0-1-2-16,8 2-197 0,-6-1-107 0,9 3-6 15,-1-4 45-15,3 0 41 0,1 2-7 0,-2-2-68 16,9 1-94-16,-2-2-91 0,1-1-70 16,7-5-34-16,0-1-20 15,2-2-143-15,-2-2-338 0,-6-3-344 0,-1-5-154 16,-7 0-69-16,3-8 104 16</inkml:trace>
  <inkml:trace contextRef="#ctx0" brushRef="#br0" timeOffset="27232.0425">2776 7291 193 0,'-4'2'501'0,"2"-2"60"15,2 0 29-15,-4 1-149 0,4 1-202 16,4 1-120-16,-4 1-59 16,8 4 1-16,2 1-45 0,1-1-6 0,9-1-6 15,7 0-9-15,0 1-211 0,2-5-223 16,2-5-105-16,-2-7-45 0,2-8-14 16</inkml:trace>
  <inkml:trace contextRef="#ctx0" brushRef="#br0" timeOffset="27899.6242">2815 7503 195 0,'-10'0'272'16,"4"0"18"-16,-11 0 68 15,11 1-247-15,0 1 13 0,-3-1 22 0,1 0 25 16,0 3 18-16,2-3 10 0,-1 2-15 15,1 2-10-15,-2 1-21 0,2-2-7 0,4 4-4 32,-7-2-4-32,7 9 173 0,4-12-210 0,7-1 28 0,3-2 62 15,5-4 31-15,10-4-19 0,2-5-28 16,8-3-40-16,4-4-71 0,-2-2-33 0,1 4-15 16,-3 1-10-16,0 7-69 0,-4 5-353 15,-6 4-313-15,-10-2-137 0,-11 0-64 16,-10-7 35-16,-2-5 340 15</inkml:trace>
  <inkml:trace contextRef="#ctx0" brushRef="#br0" timeOffset="30624.1074">511 8258 148 0,'-20'7'488'0,"3"-3"69"0,1 1 39 16,-5-1-94-16,8 1-176 0,1-2-72 31,2 2 9-31,-21 15 1090 0,29-16-1069 0,-7 1-75 16,3 0-56-16,6-1-49 0,0 0-34 15,0 1-8-15,6-2 13 0,-2 0 11 0,3-3 4 16,7 0 3-16,3-3-19 0,1-3-19 16,-1-1-26-16,8-1-14 0,2-5-11 15,-3-1 2-15,3-1-14 0,4-1-14 0,-2-1-80 16,6 0-187-16,-10 0-307 0,2 2-348 16,0-3-144-16,-2 1 3 15,-9 2 155-15</inkml:trace>
  <inkml:trace contextRef="#ctx0" brushRef="#br0" timeOffset="30964.9062">637 8081 151 0,'-10'1'521'0,"0"0"77"16,2 1 42-16,-9 3 506 0,17 0-902 15,-4-3 15-15,4 3 26 0,4-1 12 0,4 0-19 16,3 2-46-16,5-3-36 0,5-1-27 16,2-4-37-16,3-1-28 0,5 2-8 15,-4-2-14-15,-2 1-21 0,0 2-12 0,-6 2-15 16,1 1-16-16,-3 0-3 0,-3 4-6 15,-5 1-2-15,-5 2-1 0,-4 4 4 16,-6 4-10-16,-5 3-21 0,-1 1-169 31,-5 0-377-31,-51 53-3507 0,56-61 3460 0</inkml:trace>
  <inkml:trace contextRef="#ctx0" brushRef="#br0" timeOffset="31371.6658">424 9274 248 0,'5'-1'571'0,"-3"-4"90"0,-2 1 42 15,6-2-140-15,2 1-184 16,-2-2-80-16,17-9 241 0,-8 4-282 0,1 0-51 16,3 0-76-16,6 1-62 0,-7-1-40 0,7 1-16 15,0 3-11-15,0-1-40 0,-3-1-113 16,1 3-165-16,-6-1-199 0,3-1-244 0,-3-1-97 16,-1 1 54-1,1-1 138-15</inkml:trace>
  <inkml:trace contextRef="#ctx0" brushRef="#br0" timeOffset="31615.5701">654 8943 241 0,'-10'-5'461'0,"1"-1"62"0,-5 1 56 16,8-2-154-16,0 2-96 0,1 3-19 0,1-1-10 16,4-1-34-1,4 4 121-15,23-3-203 16,-10-1-124-16,-1 3 24 0,7 1 33 15,4-2 14-15,-2 0 23 0,16 2 104 16,-20 0-170-16,-7 2-21 0,-1 0-17 16,-3 3-5-16,-6 2-8 0,-4 6 0 0,-4 5 0 15,-6 6-53-15,-7 5-281 0,-6 2-444 16,-1 0-204-16,-1-4-90 0,-2-1 1 16,2-4 247-16</inkml:trace>
  <inkml:trace contextRef="#ctx0" brushRef="#br0" timeOffset="32727.7996">505 10858 135 0,'-4'-2'392'16,"0"1"57"-16,4 1 45 0,-6 0-114 0,4 0-79 16,-7 1-16-16,7 1 33 0,-2 0 38 15,4-1 23-15,0 1-5 0,0-1-36 0,0 0-48 16,6-1-58-16,3 0-40 0,-3 0-25 16,4-4-7-16,3-2-28 0,3-1-25 0,5-2-30 15,-1-2-35-15,3-1-23 0,0-1-4 16,0-1-13-16,1 1-3 0,-1 1 2 15,-2 0-1-15,2 3-6 0,-3 1 1 0,-7 1 1 16,3 2-4-16,-1 0-1 0,-9 2-14 16,0 1-58-16,-2 2-129 0,-4 1-753 15,-4 3 186-15,0-4-152 0,-2 4 29 16,4-3 128-16,2-1 186 0</inkml:trace>
  <inkml:trace contextRef="#ctx0" brushRef="#br0" timeOffset="32936.6694">724 10614 178 0,'-4'-3'497'31,"-2"-2"87"-31,-13 2 1478 0,19 5-1661 0,0 2 5 16,7-1-12-16,-1 3-50 16,41 11 328-16,-28-12-530 0,6 0-21 15,-7-2-18-15,7 2-23 0,-8 2-26 0,-1-1-16 16,-3 6-16-16,-7 3-13 0,2 5-2 15,-8 2-14-15,-8 2-104 0,-4 5-290 16,-9-1-483 0,2 0-223-16,-82 31-2110 0</inkml:trace>
  <inkml:trace contextRef="#ctx0" brushRef="#br0" timeOffset="34781.3841">549 9956 87 0,'-9'-5'221'0,"9"3"20"15,-6-1-55-15,4 0-44 0,-6 1-6 0,2 1 18 16,1 1 21-16,-3 0 19 0,0 0 10 16,2 0 5-16,-1 1-5 0,1 1-12 0,0-1-8 15,-2 3-9-15,2-1 4 0,1 2 9 16,-3-3 16-16,0 3 10 0,2 0 9 0,4 0 3 16,-7 2 0-1,3-2-10-15,-10 7 190 0,11-6-229 0,-3 2-24 16,0-1-13-16,2-1-14 0,-5 1-5 0,5-3 5 15,2-1-3-15,-2-1 7 0,4 1 0 16,2-3-8-16,0 2-22 0,0-2-16 16,0 0-17-16,2 0 2 0,-2-2-6 0,6-1 9 15,2-2 8-15,5-4 4 0,3 1-11 0,9-4-9 16,0-1-12-16,2-3-17 0,4-3 0 16,-2 0 1-16,4-1 0 0,2-1 19 15,-6 1 3-15,4 1-8 0,-2 1-5 0,-2-1-5 16,-4 3-13-16,-2-1 3 0,-5 3-8 0,1 2 2 15,-3 4-5 1,1-7 8-16,-17 13-27 0,0-1-2 0,-4 3 9 16,0 0-5-16,-3 1 5 0,-3 3 2 15,2-1-2-15,-7 2-11 0,3 3-1 0,2-1-3 16,-1-1-13-16,1 0-8 0,8-1-15 0,-6-2-105 16,5-2-118-1,-1 1-674-15,0-7-1374 16,4 2 1482-16,4-3 17 0,-4-3 87 0,0 1 131 15,0-2 144-15</inkml:trace>
  <inkml:trace contextRef="#ctx0" brushRef="#br0" timeOffset="35065.2051">652 9715 114 0,'-10'1'423'0,"3"-1"80"16,-1-1 62-16,2 0-89 0,0-1-93 0,0 2-42 16,1-3 7-16,-1 0 26 0,0 0 16 0,2 3-8 15,-2 0-37-15,1 0-62 0,3 2-74 16,2-2-65-16,0 1-56 15,2 1-33-15,5 2 51 0,1-4-35 0,0 2 27 16,9-2 2-16,1 0-6 0,5-2-6 16,0-1-6-16,24-5 43 15,-24 6-70-15,0-3 10 0,-2 2 1 0,-5 2 10 16,1 1 14-16,5 6 139 16,-11-1-87-16,-5 2 9 0,-6-1 10 0,0 4-4 15,-6 4-33-15,0 3-28 0,-7 3-33 0,-5 3-30 16,1-1-28-16,1 1-13 0,-1-4-124 15,-2 0-367-15,3 0-607 0,-3-3-270 16,3-4-115-16,3-6 60 16,3-21-155-16</inkml:trace>
  <inkml:trace contextRef="#ctx0" brushRef="#br0" timeOffset="40575.6173">13851 8743 200 0,'-4'-2'415'16,"-3"-3"569"-16,5 2-610 0,2 1-91 15,-4 1-59-15,0-1-35 0,4 2-13 16,0-2-13-16,-2 1-21 0,2 1-28 0,-4 1-27 16,4-1-29-16,-2 2-26 0,2 0 6 15,0 2 41-15,0-2 23 0,0 3 28 0,2 2 50 16,-2-2 14-16,6 2 3 0,4-2 12 15,5 3 8-15,-3-3-26 0,9 0-10 16,6 0-26 0,35 1 109-16,19-1-52 0,-34-4-115 0,3 0-13 15,4 1-15-15,6-4-11 16,6 2-14-16,6-2-19 0,5 0-6 0,9 1-7 0,1-2 0 16,6 0-5-16,3-2-1 0,-3 2-5 15,0-1 5-15,0-1-4 0,0 0 1 16,0-2 0-16,85-5 8 0,-96 7-8 15,-5 1 1-15,-3 0 2 16,-14 1-5-16,0-2-1 0,-14 2-2 0,-5-1 1 16,-12 1 0-16,-6-2 4 0,-4 2 2 0,-13 1 5 15,-6 0-3-15,-4-1-3 0,-7-2-4 16,-7 0-2-16,-7 0-1 0,-8 0-2 0,-2 0-3 16,-9 1 0-16,1 1-3 0,-11 0 0 15,0-1-2-15,-6 1 6 0,-4 1 0 16,-6-1 2-16,2 3 0 0,-13 3 3 0,0-1-2 15,1 5 0-15,-5 1 4 0,0-1 0 16,-155 15 5 0,164-15-8-16,3 0 5 0,3-2-4 15,2 1 2-15,-112 7 2 16,128-8 0-16,0 0 1 0,13-2-2 0,0 1-1 16,6-1 4-16,8-1-1 0,6-2-2 15,9 3 1-15,4-1 0 0,12-2-3 16,4 3-2-16,9-1 6 0,8 1-2 0,10-3 3 15,6 3 0-15,7-3-3 16,4 2 5-16,70 2-5 0,-56-3 2 16,2 2 0-16,11-1-2 0,2-1 4 15,4-1-1-15,6 0-1 0,-6 2-1 0,4-2 5 16,-5 1-6-16,1 1 1 0,-4-2 1 0,-2 0 0 16,-5 0-4-16,-6 0 1 0,-7-2 0 15,-10 1-1-15,-5 1 1 0,-13 0 0 16,-8 0 0-16,-6 0-3 0,-9 0 1 0,-12 1-1 15,-6 1-6-15,-7 2-60 0,-11-1-181 16,-12 0-334-16,-7-4-402 0,-11-1-176 16,-10-3-25-16,2-2 152 0,-12-2 315 0</inkml:trace>
  <inkml:trace contextRef="#ctx0" brushRef="#br0" timeOffset="47533.8961">11727 6616 438 0,'-15'-10'575'15,"3"-4"58"-15,-5 0 38 0,1 2-261 0,-1 2-133 16,1 0-52-16,-1 0-9 0,-8 2 9 16,7-3 5-16,-7 2-11 0,6 1-6 15,-8 1-13-15,5 0-11 0,-5-1-14 0,2 1-10 16,-2-1-15-16,4-1-18 0,1 2-15 15,-1-2-18-15,-4-1-13 0,0 2-9 16,0-3-16-16,-4 3-6 0,2 0-10 16,-4 3-5-16,0 1 9 0,-4 1 2 0,-2 1 7 15,1 2 11-15,-3 2 5 0,6 1-17 16,-7 1-6-16,-28 8 25 0,35-3-56 16,2 0-3-16,2 1-2 0,2 3-1 15,-2 0-2-15,2 2 1 0,2 2-2 0,-4 2 0 16,4 2-3-16,-2 3 2 15,-29 29 31-15,31-23 0 0,3 0 8 16,-3 3 4-16,-4-1 2 0,4 0-16 0,0 3 2 16,8-2 4-16,-6 0 2 0,9 4 2 0,-1-4 0 15,5 1-10-15,2 1-7 16,3-3-3-16,-9 67 66 0,8-65-60 16,8 1-1-16,0-1-3 0,4-1-2 15,0 2-6-15,2-4-4 0,6 2 1 0,-1-1 1 16,5 1 4-16,5-3 2 0,2 1 3 15,-1-2 3-15,10-4 13 0,-1-1 0 16,4-1 6-16,-2-2-4 0,81 31 103 16,-73-37-103-16,-2-1 14 0,0-2 8 15,5-4 3-15,-1 0-48 0,1-2-25 16,5-2 0-16,-1-2 0 0,6 0 0 0,-5-2 0 16,5-2 0-16,-4-2 0 0,-1-2 0 15,1-1 0-15,-2-1 0 0,-3-2 0 0,3-1 0 16,-1-4 0-16,-3-3 0 0,-3-2 0 15,2-2 0-15,-1-4 0 0,-3-4 0 0,3-3 0 16,-7-7 0-16,6-5 0 0,-6-6 0 0,-2-6 0 16,2-8 0-16,-10-4 0 0,0-6 0 15,-6 0 0-15,-9-3 0 16,-2-82 0-16,-18 80 0 0,-7 3 0 0,-9 7 0 0,-16 10 0 16,-7 9 0-16,-5 11 0 0,-8 7-477 15,-7 7-809-15,-3 8-285 0,-9 6-17 16,-8 3 114-16,-4 3 327 0,-10-3 608 15</inkml:trace>
  <inkml:trace contextRef="#ctx0" brushRef="#br0" timeOffset="49440.0483">447 9881 120 0,'-2'0'250'16,"2"2"38"-16,-14 5 647 15,12-7-682-15,2 0 2 0,-5 3 2 0,1-3-6 16,4 0 2-16,-2 0 10 0,-2 0 21 15,2 0 19-15,-2 2 11 0,0-2-15 0,-2 3-24 16,1-1-45 0,3 0-47-16,-2 1-34 15,4 2 186-15,0-5-247 0,0 0-13 0,0 0 8 16,4 0 5-16,7-4 60 0,-5 1-78 16,4 2 3-16,3-3-9 0,1 1 0 15,-1 1-10-15,7-3-5 0,-1 2-33 16,8-1-9-16,-2-1-2 0,1 2 10 0,3-2 0 15,2 1 16-15,-2-2 15 0,9-2 3 16,-1 1 8-16,2-3 11 0,0-1 5 0,5-1-1 16,-1-2 3-16,7-1-3 0,2 0-11 0,-7-3-6 15,5 1-4-15,4-2-3 16,3 1-6 0,183-57 147-16,-178 58-134 0,2-4-7 0,1 2-12 15,-5 0-10-15,2-1-16 0,-2 3-5 0,-3-3 3 16,3 0 0-16,-8 2 7 0,6 1 10 15,-2 0 11-15,2 0 0 0,-4 1-1 0,-3 0-6 16,3 2 4-16,-4-1-4 0,-1 0 6 16,3 0 7-16,-2-1 0 0,-1 0-5 0,-1 1-4 15,-3 0 0-15,-1 1-6 16,-1-1-7-16,83-26 11 0,-82 30-26 16,-7 1 3-16,2 1-2 0,-4-2 2 0,1 1-1 15,-3-2-2-15,-2 2 4 0,2 3-2 16,0-4-5-16,-2 3-2 0,2-2 0 0,-4 1 0 15,4-4 0-15,-2 3 0 0,0-1 0 16,-2-1 0-16,21-8 0 0,-23 11 0 16,-5 4 0-16,-5-2 0 0,2 2 0 15,-3 0 0-15,-8 1 0 0,3 0 0 0,-5 2 0 16,-2-1 0-16,0 1 0 0,-2 2 0 0,-2-1 0 16,4 2 0-16,-4 1 0 0,0-2 0 15,0-2 0-15,0-1 0 0,0 2 0 0,-4-1-5 16,4 2-25-16,0 3-46 0,4-3-131 15,-4 0-183-15,-4 0-260 0,-2-3-339 16,2 0-330-16,-4-1-37 0,-7-2 109 16,-1-1 231-16,-1-1 336 0</inkml:trace>
  <inkml:trace contextRef="#ctx0" brushRef="#br0" timeOffset="50057.5052">675 9937 172 0,'-11'-4'451'15,"5"-1"87"-15,0 2 67 0,2 0-107 16,0 2-101-16,2-1-50 0,2 1-29 0,-5 1-6 16,5-2-12-16,0 2-26 0,-2 0-33 15,2 0-39-15,2-1-48 0,-2-1-45 0,5 2-18 16,-3-1-18-1,25-5 74-15,-11 2-75 0,11-5-6 0,0 2 4 16,10-3-10-16,0 0-6 0,7-1-3 0,-1 0-14 16,3-2-9-16,1 0-8 0,7-4 9 15,-2 0 9-15,6 1 8 0,4-4 14 0,8-2 15 16,4 1-10-16,5-3-4 16,2-4 11-16,1 3-8 0,92-29 43 15,-87 27-36-15,0-2-14 16,93-27 59-16,-93 27-61 0,4 2-18 0,-4 1-6 15,-5-1-8-15,1-2 2 0,-2 3-11 16,-5-1 4-16,1 2-6 0,-3 1 4 0,-1 1 3 16,-7 0 8-16,-2 3-3 0,-4-1-1 0,-4 1-5 15,-3 2-1-15,-5 1-2 16,-9 2-3-16,36-14 11 0,-50 17-14 0,-5 1-4 16,3 3 1-16,-9-2-1 0,-1 3-2 15,-3 0 0-15,-4 2-3 0,-1 0-4 0,-1 0-12 16,-4 3-36-16,0-3-161 15,0-1-271-15,0 0-368 0,0-1-325 0,0-3-111 0,6-5 91 16,4-1 243-16,3-3 357 0</inkml:trace>
  <inkml:trace contextRef="#ctx0" brushRef="#br0" timeOffset="50496.2302">3709 8918 21 0,'-13'0'609'0,"-1"-3"176"0,5-1 127 16,-5-1 97-16,4 2-272 0,8 3-175 15,-7-4-115-15,3 3-73 0,6 1-58 0,-2-2-66 16,2 0-66-16,2 2-63 0,2 4-51 15,2-4-36-15,5 5-12 16,1 0-3-16,5 2 0 0,-1 5 6 0,5-2-2 16,0 2 6-16,1-2 5 0,1 2 3 0,2 0-2 15,2 3 0-15,-9-1-11 0,9-1-6 0,-4-2-4 16,2 2 2-16,-6-2 10 0,5 1 25 16,-5-2 10-16,6-1 5 0,-9 0 1 15,1-1-13-15,12 10-3 0,-19-11-39 16,1 0 16-16,-5-3 25 0,0-1 11 15,4 3 82-15,-6-2-86 0,-2-1-29 16,3-1-15-16,-5-1-9 0,4 1-3 0,-2-2-7 16,-2 0 0-16,4-2-4 0,0-1-6 15,-4 0-14-15,0-26-1228 16,-4 10 153-16,0 0-241 0,-2-3 25 16,-1-5 166-16,1 2 299 0,-2-3 393 0</inkml:trace>
  <inkml:trace contextRef="#ctx0" brushRef="#br0" timeOffset="50809.0372">4095 8715 1138 0,'0'-13'752'16,"0"1"59"-16,0 3-219 16,0 2-140-16,0 1 294 0,0 12-102 0,-2 3-412 15,-2 5-53-15,2 4-38 0,-6 3-20 16,2 6-1-16,1 4 22 0,-3 3-2 15,-6-2 14-15,3 6-9 0,3-5-15 0,-2 2-7 16,-5 1-6-16,3-4-20 0,-3 4 7 0,5-3 1 16,-2-1-22-1,-15 23 93-15,16-30-100 0,1 0 3 0,2-6 5 0,0 0-18 16,-1-4-10-16,1-2-15 0,2-1-16 16,2-4-12-16,-3 0-4 0,7-6-7 0,-2 2-3 15,2-3-4-15,0-1-5 0,2-2-5 0,3-3-7 16,-3-5-26-16,8-4-166 0,0-3-225 15,1-8-330-15,-1-5-404 0,-4 0-218 16,0-3 54-16,3-2 181 16,-9-2 312-16,0 2 401 0</inkml:trace>
  <inkml:trace contextRef="#ctx0" brushRef="#br0" timeOffset="51170.8131">3663 8920 97 0,'-14'0'513'15,"3"-2"66"-15,3-6 33 0,0 1-32 0,2 2-234 0,4-2-51 16,2 2 38-16,-5 2 53 0,5 1 6 16,0 1-46-16,5 2-72 0,-3 1-95 15,4 1-49-15,4 2-22 16,5 2 5-16,-5 1 19 0,6 1 7 0,1 4-27 0,0-1 11 16,1 1-9-16,3 0-32 0,2 2-12 15,1 4 15-15,3-3-11 0,-2 1-5 16,6-1-5-16,-4 3 3 0,2-5-23 0,2 1-21 15,-2-1-5-15,2-1-4 16,-2-1-4-16,2-1 2 0,-4-2 40 0,27 4 100 16,-36-10-74-16,-1 0 5 0,-1 0-43 15,1-1-20-15,-7-1-9 0,-2 1-2 0,-1-2-5 16,-5-2-4-16,6-1 1 0,-8 1-2 16,0-2 2-16,0 0-1 0,0-1-7 0,-8-2-5 15,6 1-12-15,-2-1-38 16,1-1-138-16,-11-18-780 0,8 11 131 15,0-6-236-15,1-3-37 0,1 0 105 16,2-6 201-16,-2 0 239 0</inkml:trace>
  <inkml:trace contextRef="#ctx0" brushRef="#br0" timeOffset="51451.6375">4112 8728 186 0,'-8'-6'504'0,"-1"0"93"15,-7-5 686-15,10 4-820 0,-1 4-57 0,3 1-24 16,2-1-39-16,-2 3-59 0,4 3-43 15,-4 4-57-15,4 6-31 0,0 7-21 16,0 3 14 0,0 69 325-16,-2-54-292 0,-2 1-1 0,-2 2-16 15,-1 0-2-15,1-2-22 0,-4-2 8 0,-1-1-10 16,1-2 10-16,-2-3 1 0,-3 0 6 16,5-5-10-16,-3-2-4 0,-1-3-17 0,6-2-9 15,-3-5-16-15,-3-3-19 0,4-2-19 0,1-4-14 16,1 0-20-16,2-1-11 0,-5-4-13 15,9 0-13-15,-6-4-27 0,6-2-238 16,-4-6-456-16,-2-31-2010 0,6 8 1172 16,2-8 187-16,0-10 434 0,2-8 521 15</inkml:trace>
  <inkml:trace contextRef="#ctx0" brushRef="#br0" timeOffset="119399.335">3742 9003 348 0,'-6'2'477'0,"3"-2"53"15,-1 1-1-15,0-1-136 0,2 0-68 16,-2 1 11-16,4-1 44 0,0 1 31 0,0-1 3 15,0 0-37-15,0 0-71 0,0 0-82 16,0 0-75-16,0 2-58 0,0-2-12 0,0 3-1 16,6-1 2-16,2 1 20 0,1 1 13 15,1 2-24-15,5 2-19 0,-3 2 9 16,5 0-9-16,7 4-4 0,-5-1-1 16,4 0-1-16,8 0-13 15,0 1-4-15,35 10 40 0,-29-15-47 0,-4-2-2 16,2-1-13-16,-2 1-1 0,-2 0-4 0,1-1-1 15,-8-1-3-15,3 0-2 0,-2-1-3 16,-6-1-4-16,-5 2-2 0,-1-1-1 16,-7-1-2-16,2 1-2 0,-6-3 0 0,2 1 3 15,-4 0 3-15,-4-2-2 0,4 0 0 0,-6-4-3 16,0 1 1-16,-1 1-6 0,-1-5-34 16,0 2-107-16,0-5-143 0,-3-3-237 15,5-2-276-15,-10-30-1431 0,13 19 1177 16,-5-3 202-16,8-3 267 0</inkml:trace>
  <inkml:trace contextRef="#ctx0" brushRef="#br0" timeOffset="119738.0576">4128 8685 320 0,'-6'-7'557'0,"4"-2"87"0,-2 1 62 0,0 3-163 16,4 2-139-16,-2 1-38 15,-2 2-13-15,4 0-10 0,-2 2-25 0,2 0-54 0,0 1-76 16,-4 3-61-16,-1 1-22 0,3 5 3 16,-2 3 11-16,-6 27 159 15,4-14-147-15,1 3-13 0,-3 3-13 0,-6 7-9 16,3 0-5-16,-1 5 2 0,-5 1 1 16,1 1 0-16,-1-3 7 15,-16 45 95-15,17-48-104 0,-3-4-2 16,11-3-15-16,-7-7-12 0,9-4-11 0,0-4-20 15,2-7-16-15,0-3 1 0,4-2-8 0,0-3 1 16,0-4 3-16,0-1-2 0,0-1-4 16,0-2 2-16,4-2-3 0,2 0-7 0,2-2-94 15,1-2-295-15,-5-3-632 0,0 0-282 0,-4-1-127 16,-8-4 34-16,1-2 269 0,7-3 616 16</inkml:trace>
  <inkml:trace contextRef="#ctx0" brushRef="#br0" timeOffset="125179.8716">13055 10577 68 0,'-9'0'359'15,"1"-2"63"-15,0 0 49 0,1-1-97 0,-3 1-76 16,8-1-49-16,-8 2-17 0,4-2-5 16,-3 0-6-16,3-2-1 0,0 3 3 15,0-1 7-15,-1-1 11 0,-1 2 11 0,2 2 2 16,-4 0-10-16,3 0-19 0,-3 1-27 15,4 2-26-15,0 0-27 0,-1-1-24 16,-3 3-21-16,2-1-16 0,2 1-11 0,6 0-4 16,-2 0-2-16,-3-2 1 0,5-1-3 15,-4 0 3-15,4 1-3 0,0 0 4 0,4-1 3 16,1 1 2-16,-3 0 0 0,4 2-2 16,2 0-1-16,-2 0-2 0,5-1-2 15,-1-1-3-15,7 2-4 0,-1-4-11 0,1 1-9 16,1 0-10-16,7 0-6 0,-2-2-6 15,0 1 1-15,3-1-1 0,5 0-1 0,-4 2 2 16,2 3-2-16,2-3-2 0,-4 3-2 16,2-2 6-16,70 4 55 15,-63-7-49-15,-1 2-4 0,6 1-2 0,-6-3-8 16,7-3-2-16,1 1 1 0,-4-1-1 16,5-1 0-16,3 1 2 15,42-2 8-15,-41 3-12 0,2-1 5 0,-1-2-3 16,1 1 2-16,-1 2-3 0,47-1 15 15,-53 1-14-15,0 0 1 0,-1-3 0 0,1 2 1 16,1 2 9-16,-3-2 8 0,2 3 2 16,1-4 6-16,-5 3-5 0,0-2-10 0,5 0-8 15,-1-1-5-15,1-1-3 16,-1 0-1-16,1 2 1 0,-1-1-2 0,-2-1 0 16,-1 2 2-1,109-11 5-15,-114 14-9 16,33-5 4-16,-33 5-7 0,-2-2 6 0,-4 2-2 15,2-1 0-15,-2 0 1 0,2 1 0 0,-2-2 0 16,29 2 2-16,-29 0-3 0,-2 0 1 16,0 0 0-16,-4 0 1 0,1 0-1 15,-1 0-1-15,-2 0 1 16,-3 0-2-16,-1 2-1 0,-1-2 4 0,-1 2-4 0,-5 0-3 16,-1 0 2-16,-1-1 0 0,-6 1-4 15,4-2 1-15,-6 2-3 0,0 1-3 0,-6 2-8 16,4 2-22-16,-8 3-165 0,-1 0-261 0,1 2-426 15,-1 0-377-15,5-3-147 0,2-4 82 16,4-5 231-16,8-2 413 0</inkml:trace>
  <inkml:trace contextRef="#ctx0" brushRef="#br0" timeOffset="128313.6402">10279 11530 203 0,'-10'0'293'0,"8"-1"32"15,-9-2-51-15,1 0 190 16,4 3-219-16,2-2 8 0,0-1 3 16,1-1-6-16,-3-5 551 15,2 6-484-15,0 1 4 0,4 2-19 0,0 0-48 16,-2 2-62-16,2-2-51 0,0 3-34 16,0 0-27-16,0 1-14 0,0 1-7 15,2 1-12-15,2 0-3 0,0 0-1 16,2-1 8-16,1 1 9 0,3-2 5 0,2 1-7 15,3 2 5-15,1-3-8 0,1 1-8 16,4 1 0-16,-3-3 6 0,7 0-7 0,-6 0-4 16,6 0 11-16,-1 0 2 0,3-2-5 15,0 2-6-15,4-1-1 0,-2-2-17 0,-2 3 1 16,6-3 7-16,0 0 6 0,4 0 3 16,5 0-1-16,-1 0-8 0,3 0-19 15,-1 0-7-15,0 0-2 0,5 0-2 0,0-3 1 16,1 3 1-1,1 0-1-15,103-6 7 0,-104 6-7 16,9-2-1-16,-2-1 6 0,0 0 16 16,2-1 6-16,56-5 41 0,-58 4-39 15,1 1-14-15,-1 0-6 0,4-1-5 16,-4 2-1-16,4 0-3 0,-6 2 0 0,4-2-3 0,-7 0 1 16,3 2-3-16,0 0 0 0,-4 1 0 15,-1 0 2-15,-1 1-2 0,-1 0 0 16,-1 2 4-16,4 2-6 0,-3 0 0 0,-1-3 2 15,1 3 0-15,1-3 0 0,-5-1 5 16,3 1-5-16,41 2 5 0,-44-2-4 16,0-1 0-16,-3 0 1 0,3-1-1 0,1 0-1 15,-3 2 0-15,2 0 3 0,1-2 1 16,-5 3-3-16,42-2 1 0,-42 1 0 16,0-1-2-16,3 2 1 0,-7-1 3 15,2-2-8-15,4 1 3 0,-1-1 6 0,-1 0-2 16,2 0 4-16,3 0 23 0,-9-1 16 0,6-1 2 15,-1 1 6-15,-1-1 0 0,2 4-23 16,-1-2-14 0,-1 1-5-16,75-1 15 0,-73 2-19 0,-8-1-1 15,2 1-7-15,0 1 2 0,34 0 2 16,-34 0-2-16,-6 0 2 0,2-2-3 16,-2 2 1-16,-2-2-4 0,0 1-1 15,22 0 1-15,-28-2 0 16,-3 1-4-16,20 3-9 0,-24 0 0 0,3 0-16 15,-7 0-109-15,2 1-187 0,-1-3-329 16,1-1-444-16,3-2-186 0,1-6 16 16,11-5 146-16,0-8 314 0</inkml:trace>
  <inkml:trace contextRef="#ctx0" brushRef="#br0" timeOffset="130032.5689">15766 11535 273 0,'0'-5'312'15,"0"1"9"1,-8-4 93-16,5 7-337 0,-1 1 15 0,4 0 21 16,-2 1 8-16,-2 1-2 0,0-2-6 0,4 1-6 15,-2 1 0-15,-2-2 7 0,2 3 13 16,2-3 10 0,-4 0 10-16,-3 4 348 0,7-1-314 0,-4-1 2 15,0-1 1-15,4 1-10 0,0-1-12 16,0 0-8-16,0 2-12 0,0 0-16 15,0-1-5-15,0 0-6 0,8-1-18 0,-6 3-2 16,-2-1-4-16,9 1-15 16,-3-1-14-16,6 5 55 0,-1-1-70 0,-1-1-3 15,0 0 6-15,3 0-10 0,-3 0-5 16,3-1 0-16,1 1 7 16,15 4 40-16,-10-7-33 0,-1 2 3 15,3-3-8-15,2 0 3 0,-1-1 9 0,5-2-10 0,0-1-5 16,6 2-4-16,0-2-10 0,2 2-9 15,1-3-3-15,1 3 9 0,2 0 7 32,3 3 1-32,115-6 94 0,-122 3-90 15,6-2 3-15,-6 2 2 0,7 0 3 0,1 0-7 16,-8 0-14-16,7 0 12 0,-5 0 6 16,2-2 4-16,34-2 53 0,-36 3-66 15,0-2-16-15,0 3 0 0,-2 0-6 16,-1 3 0-16,1-6 9 0,0 3 12 0,-4 0 5 15,-2 0 0-15,4 0 2 0,-6 0-10 16,0 0-12-16,4 0-6 0,18 7 3 0,-26-4-9 16,8-1 1-16,-8 3-1 0,0-5 0 15,3 3 3-15,1 0-1 0,0-1 0 16,0-1-3-16,2 2 5 0,-2-3-5 0,6 1 3 16,2 3 1-16,-6-3 1 15,4 1 3-15,0 1 7 0,3-2 18 0,-3 2 7 0,0-1 3 16,0-1 0-16,4 1-9 0,-4-2-17 0,-4 0-8 15,4 0-6-15,4 0-2 0,-4 1 1 16,1-1 0-16,3 0-3 0,-4 0 2 16,8-3-1-16,-6 2 0 0,3-1-1 15,42-1-2-15,-45 3 1 0,9-1 1 0,-3 1-2 16,-1 1 2-16,1 1 1 0,-6-1-1 0,2 1 0 16,1-2 0-16,-5 1-1 15,4-1 1-15,-2-1-2 0,-2 1 4 0,8 0-3 16,-7-2 0-16,3 1 1 0,-2-1 0 0,6 1-2 15,-6-2 2-15,3 1-4 0,5 1 2 0,-2-1 4 16,-1 0-4-16,-1 2 3 0,2 0-2 16,-1 0 4-16,-1 0-3 0,-6 2-1 0,4 0 0 15,1-1-1-15,-5 2 0 0,4 0 0 16,-4 0-1-16,0-1 2 0,4-1-1 0,-8 1-1 16,4 1 2-16,2-2 1 0,1 1-1 15,-3-2-1-15,4 3 2 0,-4 0-5 0,8-2 3 16,-5 2 0-16,-3-2 1 0,8 1 1 15,-4 0 0-15,-4-2 0 0,2 1-1 16,3 0 0-16,-5 2 2 0,8-3-3 0,-8 0 0 16,2 0-1-16,1 0-1 0,-1 0 2 0,-2-3 2 15,2 2-1-15,-2 0 0 0,-4 1 1 16,4-4-1-16,0 4 0 0,2 0 2 0,-2 0 28 16,1 0 14-16,-1-1 6 0,0-1 3 0,-2 1 0 15,2 0-25-15,-4-2-12 0,4 3-7 16,-2-3-4-16,2 3-2 0,-2-3-1 0,2 1 0 15,-4 1-3-15,2-1 3 0,2 1-2 16,-4-1 0 0,-2 1 2-16,64-4 1 0,-64 5-4 0,2 0 1 15,2 0-2-15,-4 0 2 0,6-1 4 0,-4 1 12 16,2 0 7-16,2-2 4 16,-4 2 1-16,6-1 0 0,-2 1-16 0,0 0-4 15,-4 0-3-15,39 0 2 0,-35 0-5 16,1 0 0-16,-5-2 0 0,4 2 1 0,2-2 15 15,-2 2 12-15,2-1 3 0,0 0 4 0,0 1-1 16,7 0-14-16,-7 0-12 0,6 0-2 16,-1-2-4-16,-3 1-1 0,0 1-4 0,-4-2 0 15,0 1 0-15,-6 1 0 0,-4-2 0 16,0 2 0-16,-7 0-5 0,-1 0-4 0,-5 0-5 16,-4 0-8-16,-10 0-161 15,-6-1-178-15,-7-3-348 0,-2-4-527 0,-12-4-221 16,-2-9-9-16,-6-6 171 0,-13-9 328 15,1-8 526-15</inkml:trace>
  <inkml:trace contextRef="#ctx0" brushRef="#br0" timeOffset="192988.4439">10242 11676 596 0,'-6'-3'244'0,"-5"0"-96"16,5 0-41-1,-4 0-8-15,-17-5 256 0,21 7-219 16,-5-2 2-16,9-1 9 0,-8 3 8 0,6-2 6 15,-2 3 12-15,1-3 8 16,3 3-2-16,2-3 160 0,-4 3-201 16,4 0-32-16,0 0-29 0,0 0-34 15,0 0-20-15,0 2-11 0,0-2 28 0,0 0 23 16,4 0 10-16,-4-2 6 0,2 2 1 0,3 0-34 16,1-1-23-16,0 1-14 0,2 0-5 15,1 0-2-15,1 1 49 0,0 2 26 16,5-1 11-16,-3-1 6 15,1 2 0-15,46 6 108 0,-38-6-108 16,2 0 5-16,4-1 4 0,0-1-42 0,0 1 14 16,6-2 14-1,0 0 6-15,4 0 3 0,37-3 57 0,-38 1-127 16,7-1-13-16,-2 0-7 0,5 0-1 16,-3 2 8-16,5-3 33 0,-3 2 14 15,7 0 7-15,0 2 2 0,0-1-10 0,-1 1-31 16,3-2-15-16,0 1-5 0,0-1-4 0,-1 1 0 15,-1 1-1-15,2 0 1 0,4 0-4 16,-7 0 3-16,3 1 20 0,6-1 21 16,-2 0 7-16,-2 2 8 0,4-2 0 0,0-2-20 15,-4-1-18-15,6-2-10 0,-2 1-4 16,0-1 0-16,0-1 30 0,0 2 20 0,0-2 4 16,0-1 5-16,-5 1 4 0,1 1-32 15,2-1-15-15,-2 3-10 0,2 0 1 16,-2 0-4-16,-2 0-3 0,-1 2-6 0,1-2 6 15,-4 1-6-15,-1 1 1 0,1 1-4 16,0 0 2-16,-1 0-1 0,-1 0 6 0,-1 0 32 16,3 0 17-16,-5-2 10 0,7 2 2 0,-8 2-1 15,-1-2-30-15,-4 0-16 0,1 0-8 16,-3-2-4-16,0 2-1 16,-2 0-2-16,36-5 6 0,-38 5-8 0,-2-2 1 15,-2 0-5-15,-2-1 0 0,-3 2 0 16,-1 0 2-16,-2 1-4 0,-3 0 2 0,-1 0 3 15,-1 0-4-15,-5 1-1 0,3 0 2 0,-3 2-3 16,-5-1-2-16,4 0 0 0,-8 3-7 16,4-2-51-16,3 6-662 0,-9-4-255 15,-9-5-272-15,3-4-71 0,4-7 100 16,-2-12 262-16,0-13 467 16</inkml:trace>
  <inkml:trace contextRef="#ctx0" brushRef="#br0" timeOffset="214317.5613">19023 11633 248 0,'4'-5'497'15,"-4"0"54"-15,0 0 22 0,-4 2-187 0,4 2-180 32,-2 0-105-32,-6-4 28 0,6 5-91 0,2 0-4 15,-4 0-2-15,-1 1-6 0,5 1-11 0,-2 1-6 16,-2 1 8-16,2-1 6 0,2-1 3 15,-4 1 19-15,0 1 17 0,4-1 1 16,0-1 15-16,-2-2 13 0,2 0 8 0,0 2 12 16,0-2 14-16,0 0 27 0,0 1 36 15,0-1 22-15,2 2 5 0,-2-1-17 16,0 1-37-16,4-1-51 0,0 2-47 16,-2-2-31-16,4 7-4 0,3-2-2 15,1-1 39-15,-4-1 15 0,5 1 7 16,1-1 4-16,0-1-18 0,7 0-39 0,-7-1-15 15,9 0 24-15,-4-2 24 0,5 0 10 16,1 3 9-16,4-3-1 0,4 4-29 16,-4-3-25-16,8 2-14 0,2-1-5 0,3 0 29 15,3 3 18-15,5-3 9 16,5-1 4-16,61 2 44 0,-54-1-97 0,2-1-8 16,2-1-5-16,7 0-3 0,-5-3 3 0,4 3-2 15,0-1 1-15,1 1 1 0,-3-2-1 16,6 2-2-16,-1 0 0 0,1-1 1 15,-1 1 47-15,-3 0 19 16,4 0 13-16,-3 1 5 0,-3-1 1 0,0 3-42 0,-2 0-24 16,-1 0-10-16,-3-2-6 0,2 3-2 15,0-4 2-15,-4 1-4 0,0 1 4 0,-4-1-3 16,-1 1 1-16,-1-1-3 0,-4 1 0 0,-3-1 1 16,-3-1-1-16,-5 0-1 0,-2 2-1 15,1-2-1 1,24-2-5-16,-11 2-4 0,-34 0-2 0,-1 2-10 15,-5-2-8-15,-5 0-115 16,-12-2-262-16,-5-2-447 0,-9 1-302 0,-9-4-128 0,-8 0 52 16,-7-4 236-16,-10-11 439 0</inkml:trace>
  <inkml:trace contextRef="#ctx0" brushRef="#br0" timeOffset="243017.9954">1111 12312 467 0,'-10'-19'602'15,"4"-1"44"-15,-5 2 22 0,-1-15-81 16,8 22-423-16,2 1 20 15,-3 5 43-15,1 0 263 0,8 10-231 0,1 3-14 16,1 6-41-16,-4 5 6 0,6 5 7 16,-2 8-64-16,1 0-48 0,-3 4-15 0,2 0-44 15,0 0 17-15,0-1 10 0,5-2 6 16,-7-4 1-16,-2 0 6 0,2-4-33 0,0-1-24 16,-4-4-10-16,2 0-3 15,-2-4-7-15,0-2-5 0,-2-4-3 0,2-1 54 0,0-3 51 16,0-1 54-16,-4-4 32 0,0-2 10 15,2-5-45-15,-2-1-44 0,2-8-43 16,-3-6-27-16,1-1-9 0,2-3 1 16,-2-8-11-16,2-1-13 0,-6-7-4 0,8-1 0 0,-6-4-13 15,6-2 5-15,0 1-2 0,4 2-4 16,-2 2-4-16,8 6 8 0,-4 8 1 16,3 5-6-16,-1 7 4 0,19 0 2 15,-17 14-13-15,7 6 9 16,-1 4 1-16,25 24-12 0,-22-10 20 0,6 2 2 15,-2 4-3-15,-1 0 6 0,1-4-6 0,2 2 0 16,-2-3 1-16,-1-1 2 0,-1-2-3 16,-4-3 9-16,3 1-10 0,-7 0 3 0,1-4-7 15,-5 0-4-15,1-1-2 0,-2 0-64 16,-2-2-119-16,-4 6-676 0,-4-8 93 16,-4-2-196-16,-4-3-140 0,-5-2 23 15,3-2 157-15,-5-2 218 0,-7-3 250 16</inkml:trace>
  <inkml:trace contextRef="#ctx0" brushRef="#br0" timeOffset="243177.8968">1066 12420 427 0,'-17'9'668'0,"3"-5"123"15,3-1 80-15,9-1-170 0,2-2-150 16,6-2-106-16,27-10 191 0,-10-1-439 16,8-2-91-16,4-3-60 0,3-1-27 0,5 1-16 15,0 2-88-15,1 1-240 0,-1-2-334 16,5-3-273-16,-9 2-122 0,0-7 28 15,3-4 213-15,-7 0 317 0</inkml:trace>
  <inkml:trace contextRef="#ctx0" brushRef="#br0" timeOffset="243815.4986">2021 12030 48 0,'-2'0'390'0,"-4"0"84"0,-2 0 64 15,-3 0-47-15,5 1-86 0,-4-1-32 0,1 2 5 0,1-1 26 16,2 2 20-16,-4-1-11 0,7 0-39 16,-5 2-52-16,6-3-71 0,-2 1 71 0,8-2-200 15,2 0 0-15,5 0-2 0,5-3 3 16,5-3-24-16,6-2 0 0,6-2-18 15,2-1-11-15,6-3 0 0,3-2-3 0,-1 0-27 16,-3 2-14-16,-1-1-9 16,2-2-10-16,-6-3-1 0,44-15 10 15,-44 18-15-15,6 0 3 0,-7 0-10 0,3 1 3 16,-12 0 2-16,6 1-1 0,-4 1-1 16,-5 6 1-1,-5-1-8-15,20-4-19 0,-33 11-50 0,-4 4-102 16,-4-1-156-16,-6 2-212 0,-3 2-219 0,-3-2-150 15,-3 0-114-15,-4-2 55 0,5-4 168 16,-7-1 202 0</inkml:trace>
  <inkml:trace contextRef="#ctx0" brushRef="#br0" timeOffset="244048.3552">2495 11584 250 0,'-9'-1'473'0,"1"-2"85"15,2 0 64-15,2 1-175 0,2 2-122 0,2 0-69 16,2 0-36-16,8 2-11 0,0 1 10 15,13-2 16-15,2 2-14 0,4-1 14 16,4-1-22-16,0 2-41 0,2 0 7 16,-2 2-2-1,77 18 280-15,-89-16-375 0,-5 2-4 16,-5 0-2-16,-9 3-38 0,-2 0-14 0,-2 2-7 16,-13 3-3-16,-1 3-7 0,-5-1-1 15,2-1-8-15,3 0-2 0,-1 0-100 16,-4-3-265-16,5-1-401 0,-1-1-251 0,3-3-109 15,4-6 46-15,3-4 240 0,5-7 394 16</inkml:trace>
  <inkml:trace contextRef="#ctx0" brushRef="#br0" timeOffset="244894.8463">3202 11490 275 0,'4'-12'342'16,"-2"2"56"-16,-2 0-47 0,0 6-60 0,0-2-11 15,0 6-21-15,0 0-36 0,0 0-26 16,0 0 5-16,0 3 9 0,8 2 39 16,-6 2 55-16,9 2 32 0,-5 2 1 0,4 2-31 15,1 2-18-15,-1 0-48 0,0 6-54 16,3 1-55-16,-3 2 20 0,3 1-34 0,-3-2-16 15,4 1-9-15,-1-3-2 0,1-2-46 16,-5-1-23-16,5 1-10 0,-4-5-1 16,1 2-5-16,-3-3-3 0,0-2-1 0,-2-1 1 15,-3-4-6-15,-3-1 7 0,0-1-2 16,0-2 5-16,-3 1 2 0,-3-3 3 16,-2-3 0-16,0-2-4 0,-9-4-2 15,-41-42-6-15,38 27 2 16,-3-2-3-16,2-6 3 15,3-3-1-15,-16-46-2 0,18 38 2 0,6 2-2 16,3 1-1-16,3 4-1 0,8 3-1 16,5 4 2-16,7 4 0 0,9-1 1 15,2 2 2-15,6 4-1 0,0 0 0 0,4 8 0 16,-4 3 2-16,3 5-4 0,-5 9 2 16,0 3-1-1,29 44 0-15,-52-29 3 0,-8 4 1 0,0 3 2 16,-8 0-5-16,-7 2 1 0,3 0 1 0,-13-1-4 15,8-3 1-15,-1-1 3 0,-7 1-3 16,8-6 2-16,1-2 0 0,5-5-2 16,5-9-1-16,4-2 3 0,4-4-3 0,9-3-1 15,5-4 3-15,1-3 0 0,10-4-1 16,-1-1 1-16,3-1 1 0,7 3-2 16,-3 2 2-1,2 3 3-15,56 7-4 0,-64 4 1 16,-7 7 46-16,-1 4 41 0,-5 2 23 0,-5 5 11 0,-5 4 3 15,-8 3-44-15,-5 2-42 0,-7 0-19 16,-5 3-9-16,-2-2-4 16,-12 2-2-16,-31 33 4 0,29-36-5 0,4-2 2 0,0-3-2 15,4-6-2-15,2-5 1 0,4-2-4 16,-2-3-2-16,9-3-1 0,-1-1-7 16,11-5-76-16,-4-7-706 15,10-1-176-15,4-4-241 0,-2-1-39 0,6-2 109 16,-2-1 276-16,1-3 413 0</inkml:trace>
  <inkml:trace contextRef="#ctx0" brushRef="#br0" timeOffset="255384.7262">19007 14858 56 0,'-11'0'306'0,"5"-4"42"16,-15-11 591-16,21 14-828 0,-2-3-13 0,2 4-7 16,0-1-3-16,0 0-6 0,0-1-2 15,0 1-8-15,0-1 2 0,0 1-2 0,0-2 6 16,0 1 5-16,0 1 7 0,0-1-1 16,0 1-7-1,0 4 54-15,0 0-97 0,2 3 22 0,7 1 11 16,-1 2 31-16,6 1 40 0,7 2-8 15,4-4-17-15,6 1 10 0,6 2 16 16,2-4-17-16,9-1-6 0,2-1 28 16,-5 0 1-16,7-3-34 0,-3-2-17 0,1 0 21 15,4 0-12-15,-4 0-17 0,5-2-8 16,3 0-3-16,-2-1-31 0,8 3-25 16,-2-2-5-16,2 0 12 0,0 1 6 0,-4-2 1 15,-4 2 2-15,-2-1-4 0,0 1-21 0,-11-2-6 16,1 3-3-16,-11-2-4 0,-4 2 0 15,-2 0 1-15,-11 2-3 0,-1-2 0 16,-9 0 0-16,-2 0 2 0,-4 0 4 0,-8 0-3 16,2-2 0-1,-75-7 2-15,56 6-5 16,-6 0-1-16,-35-1-3 0,33 2 4 16,-9-1-1-16,-1-1-1 0,0 1 0 15,-3 0-1-15,-8-1 3 0,5 1 2 0,-1 1-1 16,-4-1 0-16,5 1 1 0,1-1-3 15,-2-1 0-15,3-1 0 0,3 1 1 0,1 1 0 16,0 1 1-16,7-1-1 16,-1 2-1-16,4-1 0 0,2 4-1 0,4-1-1 15,0 1 2-15,4-2 1 0,5 0 0 16,-1 1 1-16,3 1 1 0,7-1-2 0,-1-1-2 16,2 2 1-16,8-1-2 0,0-1 1 15,8 1 1-15,2 1-2 0,7 0 3 16,2 1 2-16,12-1-2 0,2 0 1 0,4-2 3 15,6 1-2-15,7 1-1 0,-4 0 2 16,7-1-1-16,1 1-1 0,0-2-1 0,0 1 0 16,-5-1-3-16,5 0 2 0,-8 0-1 15,1 0 2-15,-1 1 2 16,-5 2 2-16,29 1 0 0,-45-3-3 0,0 1-2 16,-7 0 0-16,-1 1 0 0,-7-1 1 15,5 1 0-15,-13-3 1 0,6 0-1 0,-6 0 1 16,2 0 0-16,-4 0-1 0,0 0 3 15,-6 0-3-15,2 0 0 0,-2 0 0 16,-9 0 0 0,-20 2 1-16,-12-1-1 0,16-1-1 0,2 0-2 0,-9 2 3 15,1-2 0-15,-4 0-1 32,-3 0-1-32,-150-5 1 0,140 5 2 0,-2-5-1 0,-1 3-1 15,-3-1 0-15,-3 0 1 0,-1 2-1 16,0-2 1-16,4 3 1 0,9 0 1 15,3 0-1-15,11 3 0 0,10-2-1 0,10-1-1 16,9 1 0-16,8 1 0 0,6 0 0 16,11 1 0-16,1-3 1 0,18 2-2 15,-1 1 2-15,8-3-3 0,11 0 2 0,4 2-1 16,2 1-50-16,0-2-200 0,-4 2-301 16,4-3-334-16,0-3-149 0,4-6-20 15,-2-9 171-15,12-13 288 0</inkml:trace>
  <inkml:trace contextRef="#ctx0" brushRef="#br0" timeOffset="260115.2725">14835 15754 144 0,'-6'2'294'16,"-2"-4"30"-16,6 1-23 0,-7 1-95 15,3-2-45-15,-4 2 143 0,8 0-143 0,-2 0 7 16,4 0 6-16,0 0 0 0,0-2-8 16,0 1-14-16,0 1-13 0,4-3-8 15,-2 2-2-15,-2-2 5 0,0 3 8 16,0 0 0-16,0 0-1 0,0 0-7 0,0 0-8 16,0 0 108-16,0 0-128 15,0 3-10-15,0-3-17 0,0 0 7 0,4 0 11 16,2 0 1-16,4 1 14 15,7-1 9-15,24 1 55 0,-16-1-117 16,6 2-30-16,2-2-10 0,0 1-9 0,5 1-3 16,-1 1-3-16,2-1 2 0,0-2 33 0,3 0 14 15,-3 0 10-15,5 0 3 0,-1 0 1 16,0-2-32-16,7 2 15 0,0 0 7 16,8-3 8-16,57 1 131 0,-48 2-114 15,3 0-11-15,0 0-6 0,5-1-29 16,-3-1-18-16,-2 2-6 15,63 2 2-15,-71 1-11 0,-2-1 2 0,-11 1-2 16,-5 2 3-16,-1 0-4 0,-10-1 4 16,-6 3-2-16,0-4-2 0,-10 0-2 15,-9 1 1-15,2-3-2 0,-1 3 2 0,-9-3 2 16,0 1 3-16,-9-1 0 0,-1 1 0 16,-2 1-4-16,-9-2-2 0,2-1 2 0,-8 0-4 15,-4 0 1-15,-2 0 0 16,-4 0-2-16,-42-1-7 0,36 1 5 15,0 0 2-15,-5-3 0 0,5 1 1 0,-1-2 0 16,5 0-2-16,0 2 0 0,-3 0-2 16,3 2 4-16,0 0 2 0,-5 0 0 15,3-1 2-15,1 0 0 0,-1-1-2 0,2 2-2 16,-5 2 2-16,5-2-2 0,-2 1 2 16,1-1 0-16,3 1 0 0,4 1 2 0,0-1-2 15,6 2 0-15,4-1 0 0,7 1 2 16,6-3-4-16,5 0 2 15,16 1 0-15,9 2-3 0,9-1 3 0,13-1 0 16,12-1 1-16,1-1 1 0,9-2 3 16,7 1-4-16,5 1-7 0,-3-2-33 15,3 1-106-15,-1 0-170 0,1 1-224 32,-3 1-257-32,338-39-3569 0</inkml:trace>
  <inkml:trace contextRef="#ctx0" brushRef="#br0" timeOffset="261106.6513">17509 15670 179 0,'-4'-1'205'0,"2"-2"-26"0,-2 3-89 16,4 0-47-16,0-3-25 15,0 3-9-15,4-2 35 0,-4 1 2 16,0 1 18-16,0 0 16 0,-4 0 5 0,4 0 7 16,-2 1 0-16,-2 1 2 0,-2 1 9 15,-1 0 6-15,3-2 8 0,-2 2 2 0,6 0 0 16,-8-1 0-16,8-1-4 15,0 0-6-15,0 2 126 0,4-3-99 16,0 3 11-16,2-3 12 0,5 1-1 0,-1 0-8 16,-2 1-10-16,9 3-4 0,1-2-6 15,5 1 11-15,0-1-1 0,4 3 9 16,4-2-5-16,2 1-3 0,0-1-12 0,0 1-12 16,4-1-19-16,42 4 91 15,-36-5-99-15,1-2 1 0,3 2-5 16,59 3 69-16,-48-4-90 0,6 0 7 15,4 2 5-15,6-3-8 0,7 1-9 0,2-1-3 16,4 1-19-16,-5 0-7 0,1 3-4 16,2-3 12-16,-2 1 3 0,-1 1 0 15,3-1 2-15,-6 2-2 0,-3-2-8 0,3 0-5 16,-11 0-3-16,2 1 1 16,-5-1-3-16,59 5 35 0,-64-4-30 0,0 2-2 15,2 1-3-15,-2 1-7 16,0 1-9-16,-3-2-2 0,-7-1-5 0,-2 2-1 15,-9 0-5-15,-2-2-1 0,-12 0-1 0,0-1-3 16,-13 3-1-16,-6-1-2 0,3 0-40 16,-18 0-81-16,3-2-136 0,-10 2-216 15,-7 1-267-15,-4-2-266 0,-4 1-54 16,-2-4 75-16,-2-4 192 0,-9-5 257 0</inkml:trace>
  <inkml:trace contextRef="#ctx0" brushRef="#br0" timeOffset="263027.6555">6300 16945 150 0,'4'-4'357'0,"-2"1"28"15,29-15 397 1,-8 10-701 0,-9 4-25-16,30-9 186 0,-17 9-80 0,-15 3-98 15,3-1-11-15,-3 0-13 0,0 2-14 16,5 2-7-16,-2 0-7 0,1-1 7 15,5 3 28-15,-3-1 14 0,3 1 4 16,2-1 2-16,4 0-7 0,0-1-30 0,4 0-5 0,-2-1 22 16,4 1 12-16,4-2 3 0,0 0 6 0,2-3 14 15,1 2-14-15,1-2-4 0,2 0 28 16,1 0 12-16,1-1-15 16,3-1-12-16,2 2-5 0,-1-1-5 0,9-1 15 0,-6 0 6 15,6 2 3-15,-2-1 29 0,4 1-12 16,0 0-21-16,4-2-14 0,0 2-7 15,-4 2-28-15,2-2-18 0,6 1 22 0,-6 1 15 16,4-1 4-16,-2 2 7 16,67-3 55-16,-67 2-69 0,58-5 56 15,-62 5-58-15,0-2-16 16,58 1-7-16,-65 2-1 0,7 0 6 16,-4 0 6-16,0 0 2 0,2 0-2 0,-2 0-17 15,2 0-11-15,-7 0-7 0,7 0 0 0,-2-2-1 16,2 2-3-16,2-1-1 0,-4 1 0 15,2 0 0-15,2 0-3 0,0 0 3 0,-4 0 20 16,4 0 17-16,-5 0 11 16,-1 0 4-16,56 1 35 0,-59 1-69 0,-1-2-7 15,0 2-7-15,-3-1-1 16,48 1-3-16,-43-1-2 0,0 0 4 0,0 0 1 16,-1 3-1-16,7-3 1 0,-4 1 1 15,-2 1-1-15,6 1-1 0,-5-1 3 0,-1 0 21 16,2 0 8-16,4-1 9 0,-7-1-2 15,3 1 1-15,4 1-24 16,95 4 7-16,-107-2-20 0,5 0-3 16,-1 0 0-16,-5 2 0 0,5-3-1 0,2-1-1 31,-7 2 1-31,112 8-3 0,-101-9 3 0,-2-4 1 0,4 3 1 16,-2 0 0-16,0 0-1 0,2 2 0 15,-5-1-2-15,3 0 4 0,-2 1-4 0,0-1 1 16,-1 1 1-16,-3 0-1 0,2 0 0 15,2 0-1-15,-5 0 0 0,5 0 3 16,-4 2 25-16,3-3 14 0,-3 2 9 0,4-1 7 16,-5-2 1-16,3 0-17 0,0-3-9 15,0 5-1-15,51 3 26 0,-51-4-33 16,1-4-7-16,5 0-3 0,2 3-1 0,-4-1-1 16,0 3-4-1,2-3-3-15,56 1 0 0,-54-3-8 0,-7 0 0 0,3 0-1 16,0 4 1-16,-2-4 1 15,4 1 0-15,-2-1 4 0,-1 0 15 0,-1 2 15 16,4-2 4-16,-2 0 4 0,-6 0-1 0,8 0-16 16,-7 0-9-16,1 2-2 15,0-1-5-15,154 3 5 16,-148-1-14-16,-4-1 2 0,-2-1 2 0,2 1-2 16,-1-1 2-16,-3 1-2 0,0 1 0 15,1-2-3-15,102 1 2 16,-107-2 16-16,8 0 14 0,-5 1 8 0,3 2 0 15,0-1 7-15,-1-1-18 0,1 1-7 0,2-2-10 16,-5 0-3-16,1 0-5 0,4 0 0 0,-4 0-6 16,1 0 4-16,-5 0 0 0,3 0-1 15,3 0 4-15,-6 0 0 0,1 0-3 0,-1 0 1 16,1 0 3-16,1 0-6 0,-3 0 2 16,3 0 2-16,-3 0-4 0,5 0 4 0,-2 0 0 15,1-2-2-15,1 2 0 0,2-1 2 0,-1-1-2 16,1-1 2-1,0-1 2-15,59-2 6 0,-55 3-6 0,0-2 2 0,2 1 0 16,-4 1 0-16,-3-2 4 0,3 3 6 0,4-1 7 16,-8 3 1-16,3-4 5 0,-3 4-4 0,-4 0-7 15,1 0-5-15,1 2 6 0,-3 0 8 16,3-2 10-16,-5 3 12 16,1-3 6-16,45 4 37 0,-50-1-53 0,4-3-11 15,1 0-5-15,-1 2-7 0,-1-2-4 0,1 1-3 16,-8 1-3-16,9-2-3 15,-7 1-1-15,0 0-1 0,0 0 1 0,-4 1 0 0,-4-2 2 0,2 2 21 16,-2-2 12 0,2 1 12-16,25 1 78 0,-29-4-71 0,4 2-3 0,-4 0-4 15,-4-1-3-15,4 1-8 0,-9 0-4 16,7-2-7-16,-6 2-10 0,-3 0-6 0,-1-2-7 16,-3 1-10-16,-4 1-8 0,-8-1-64 0,0-2-191 15,-18-3-392-15,-1-3-559 0,-14-13-250 16,-10-12-55-16,-15-23 140 0,-4-22 370 15,-9-23 553-15</inkml:trace>
  <inkml:trace contextRef="#ctx0" brushRef="#br0" timeOffset="309890.6865">20295 14778 81 0,'2'2'270'16,"2"1"36"-1,-2-3-25-15,13 3 288 0,-15-3-397 0,2 0 4 16,-2 0-1-16,4 0-9 0,0 1-16 16,-4-1-7-16,0 0-1 0,2-1 15 15,2-2 32-15,-2 3 51 0,3-5 40 16,-1 0 26-16,-2-2 8 0,6-1-18 0,-2-5-51 15,0-4-33-15,1-3-40 0,3-2-43 0,-4-2-36 16,9 0-22-16,-9-5-33 0,4 1-21 16,-4-5-5-16,1-3-3 15,-1-1-1-15,2-1-2 0,2-1 1 0,-3 0-2 0,-5 1-1 16,6 1 1-16,-2-1-4 0,-4 3 2 16,-2 0 22-16,4 0 13 0,1 2 5 31,-10-2 4-31,-7-66 39 0,2 72-81 0,-7 4-1 15,3 4 0-15,-5 2-4 0,-29-14 0 16,22 18-2-16,3 2 2 0,-4 1 0 0,4 3 2 16,-4 1-2-16,2 3 0 0,7 3-2 15,-9 4 2-15,4 3 0 0,-8 0 0 16,2 7 0-16,-6 1 0 0,0 2 0 16,-6 3 3-16,5 2 1 0,-5 1 1 0,2 1-1 15,-1 0-1-15,-1 2 2 0,2 2-2 16,-3 1 0-16,7-2 2 0,-6 3 2 15,6 2-2-15,2-1 0 0,-5-2 1 0,7 4-1 16,2-2-1-16,-2 0-1 0,13 2 1 0,-7 2 2 16,8-1 1-16,1 4 0 0,-1-1 4 15,5 2 2-15,4-2 0 0,-1 2 0 16,5-3-1-16,0 4 0 0,4-4-4 0,0 2-2 16,0 0 3-16,8 0 0 0,-1-1-1 15,3 1 2-15,6-5 2 0,1-3 7 16,10-5 3-16,0 0 3 0,6-4 5 0,6-4 1 15,0-4-4-15,9-2-6 0,0-5-2 0,1-4-1 16,1-3 15-16,0-3 12 0,3-3 1 16,3-5 2-16,-2-3-1 0,0-1-20 15,-7-3-14-15,-5-3-8 0,-1-2-10 0,-8-1-8 16,-4-3-14-16,-4 0-145 16,-13 1-477-1,-22-87-2829-15,-7 64 2328 0,5-4 467 16</inkml:trace>
  <inkml:trace contextRef="#ctx0" brushRef="#br0" timeOffset="312413.8903">20760 14878 49 0,'-2'0'226'15,"-2"-1"19"-15,-2-1 91 0,6 2-250 0,-6 0-15 16,6 0-1-16,-9 0 11 0,7 0 14 0,-2 2 11 16,-2-1 7-16,0 1 5 0,-2-1 0 15,1 1-3-15,1-1-3 16,-14 5 238-16,17-4-241 0,-3-2-4 15,2 1-14-15,0-1-4 0,4 0-3 16,0 0 0-16,-2 2 7 16,2-2 11-16,-8 0 245 0,8 0-234 15,-7 1-15-15,7 1-19 0,-6-1-21 16,2 1-17-16,2-1-18 0,-4 2-9 0,6-1-6 16,-4-1-2-16,4 0-2 0,0 1-2 15,-4 0 1 1,4-2 0-16,4 3 15 0,-4-1-6 0,4 0 6 15,-4-1 0-15,6 1 3 0,-4 0 13 16,6-1 7-16,-6 2-1 0,9-2 34 0,3 2 15 16,-1-3-9-16,7-3 0 15,3 2 21-15,6 0-14 0,6-2-12 16,0-2-6-16,46-2 33 0,-33 3-82 0,1 3 25 16,7-2 12-16,4 0 7 0,6 0 2 15,9 0 0-15,5 0-30 16,-1 0-15-16,84-3 50 0,-78 3-25 0,-6 2-1 15,1-2 0-15,1 1 1 0,-5 2-3 0,-3 0-4 16,1 0 1-16,-3 0 1 0,-9 0-16 16,-4 0-7-16,-9 0-3 0,-5 0-4 15,-7 0-1-15,-4 0-2 16,10 2 1-16,-32-2-9 0,-5 1-2 0,-4-1 0 16,-2 2 0-16,-2-1-3 0,-8 2-1 15,-11 3-64-15,-2 0-276 0,-8-4-469 16,-4-5-210-16,-8-11-93 0,-7-6 20 0,-8-15 256 15</inkml:trace>
  <inkml:trace contextRef="#ctx0" brushRef="#br0" timeOffset="313767.0226">7278 15987 131 0,'0'-1'418'15,"2"-4"76"-15,-2 0 54 0,0 0-129 16,4 0-126 0,1 2-79-16,-3 0 90 0,4-1-170 15,-6 3-9-15,8 0-14 0,-6-1-24 0,2 1-26 0,7 1-12 16,-5 1 10-16,6 1 7 0,5 0 12 16,1 2 37-16,5-1 8 0,4 4 0 0,2-3 18 15,4 3 2 1,0-2 6-16,9-3 4 0,88 0 253 0,-81-4-301 15,5 0-13-15,-2-3-16 0,10 0-7 16,0 0-3-16,4 3-15 0,5-4-8 16,3 3-5-16,-2-3-3 0,9 0-2 0,-4 0-2 15,3-2-1-15,-1 1 8 0,6 0-4 16,-3-2-1-16,1 1 4 0,4 0 0 16,0 1 0-16,-2-1 2 0,-3-1-1 15,1 1-3-15,157-12 72 16,-164 14-74-16,1 0 1 0,2 3-1 0,-7-2-10 15,-6 1 3-15,4 1 0 0,-5 3 3 16,-3 0 3-16,2 0-5 0,-4 0-3 16,0 0-4-16,-5 3-3 15,3-1-5-15,56 5 12 0,-64-4-9 0,4-1 2 16,-1 3 5-16,-3-2-3 0,4 1 4 16,-3-1-6-16,7-3-3 0,-4 2-3 15,-2 0-1-15,8 1-1 0,-2 0 0 0,-2-2 11 0,4 2 13 16,-3 0 3-16,-1 2 2 0,-2-2-1 15,2 1-11-15,53 4 1 0,-51-5-15 16,2 0-3-16,0 1-1 0,0-3 3 16,4 1-2-16,-2 1-3 15,-2-3 1-15,129 0 26 0,-127 2-22 0,-2-1 6 16,4-1 3-16,-2 0 0 0,6 0 2 16,-6 0-3-16,6 0-2 0,1-3-2 15,-1 1 0-15,62 1 5 0,-68 1-16 16,-2 0 1-16,4 0-2 0,-4 1-2 0,4 3 4 15,-2-3 0-15,-2 3-1 0,5-1 4 16,-6-1-3-16,1 1-1 0,-4 1 2 0,2 1-1 16,-2-3 0-16,2 1-1 15,-2 0 0-15,111 9 5 16,-115-9-6-16,2-2 0 0,0 1 0 0,-1-1-1 16,1-1 5-16,-8 3-5 0,1-3 4 0,-1 1-3 15,-3-1 0-15,1-1 1 0,-3 1 4 0,-2-1 9 16,-2 1 12-16,-3-2 1 0,-1 2 4 15,-2 0-1-15,-7 0-15 0,3 0-4 0,-2 0-8 16,-8 0 2-16,-1-1-4 0,1 1 3 16,-7 0-3-1,-2 0 0-15,11 0 0 0,-19 0-4 0,0 0-5 0,0 0-4 16,-4 1-9-16,-2 2-18 0,-5-2-168 16,-3 1-353-1,-3-5-534-15,-32-64-2958 0,36 16 3083 16,5-25 530-16</inkml:trace>
  <inkml:trace contextRef="#ctx0" brushRef="#br0" timeOffset="317447.4831">17203 15923 122 0,'-8'-3'365'15,"2"1"52"-15,4-1 33 0,-2 1-129 16,-1 1-78-16,3-3 320 0,2 2-376 16,2 0 4-16,-2 2 3 0,5-3-4 15,-1 3-20-15,-2-2-24 0,2 1-21 16,-2 1-22-16,6 0-23 0,-2 3-14 0,1 2-17 15,-1 0-22-15,4 0 11 0,5 2 39 16,1 0 17-16,28 5 117 0,-15-5-86 16,2-1-14-16,4-1 6 0,8 1 22 15,5-3 11-15,5-1-18 0,7 0-7 16,0 1-16-16,11-1-8 0,-1-1 1 0,2-1-15 16,5 2-19-16,4-2-9 0,6-2 1 15,-1-1-2-15,3-2 0 0,13 0 0 0,-7 2-2 16,6-2 6-16,3 1 2 0,1-2 2 15,-2 0-2-15,5 1-1 0,-5 1-27 16,-3-1-16-16,1 2 14 0,-8-2 21 0,-4 0 13 16,-4 1 3-16,-7 1-1 0,-1-1-17 15,-7 1-4-15,60-3 53 0,-72 5-52 16,-8-2-2-16,-7 6-19 0,-3-2-17 0,-9 0-4 16,-4 1-7-16,-5-2 2 0,-9 1-3 15,1 1 2-15,-3 1-1 0,-11-1-1 16,0 0-1-16,-11 3-6 0,1 0-97 15,-7 0-194-15,-5-3-338 0,-5-2-475 0,-6-5-207 16,-3-4-1-16,1-8 149 0,-8-3 322 16</inkml:trace>
  <inkml:trace contextRef="#ctx0" brushRef="#br0" timeOffset="318949.5716">5657 16988 204 0,'-11'-3'481'0,"9"-4"73"16,-8-1 49-16,4 3-146 0,-2 1-166 0,6-1-96 15,-3 0-67-15,1-1-43 16,8 2-32-16,3-4-1 0,1 6-48 15,-6 1-1-15,8 1 31 0,-4 0 27 0,9 1 9 16,-7 1 35-16,7 1 47 0,1-1-3 16,5-1 17-16,2 1 19 0,4-2-21 15,2 0-40-15,6-3-5 0,0-2-1 16,8-1-9-16,102-18 184 0,-93 16-222 16,2-4-4-16,3 3-4 0,3 1 0 15,0-3-3-15,0 2-6 0,2 1-1 16,7 2 3-16,-7-3 31 0,4 2 15 0,4 2-13 15,-2-2-12-15,1 1 13 0,1-1-17 16,0-1-7-16,71-4 83 16,-69 6-68-16,-1 2-11 0,3-2 0 15,-2 1-6-15,-1 3-29 0,-5-1-13 0,2 3-12 16,-2 3-3-16,1-1-5 0,-3 1 1 0,-2 2 0 16,-2 0 31-16,0 2 16 0,0-1 8 0,0-2 7 15,0 1-1-15,-2 1-29 0,-3-1-15 16,3 2-8-16,-6-2-6 0,6 2-2 0,-2-2 0 15,4 0 1-15,-2 2 32 0,2-2 18 16,2 1 7-16,188 12 128 16,-186-16-178-16,0 1-4 15,-2 0-2-15,188 7-5 16,-183-6 0-16,-3-4 4 0,0 3 1 0,-2 2 1 16,6-1 0-16,-6-1 16 0,2 1 17 15,0 1 4-15,-2-1 4 0,5 2 0 0,-3 0-21 16,0 1-12-16,2-1-6 0,-2 3-3 0,-2-1-4 15,-2 0-1-15,4 1 1 16,-4-2 0-16,124 14 3 0,-122-17-5 16,-2 0-2-16,9 1 0 15,-3 0 2-15,66 12 4 0,-62-10-1 0,-3-2 0 16,3 2-1-16,4-1-2 0,-3-1 0 0,5 3-1 16,-3-2 0-16,3 3 1 0,1-1 2 15,-3-1 0-15,-2 3 1 0,3-1 3 0,-3 1-4 16,3-3-1-16,-3 1 2 0,3 1-1 15,1 0 23 1,313 23 224-16,-311-29-233 0,1 2-8 16,-2-1-6-16,7-3 1 15,-5 1-1-15,248 6 9 16,-242-6-11-16,-7 1 0 0,3-2 0 0,-1 1-1 16,-1-1 0-16,2 1 2 0,-1-1-2 0,-3-1 0 15,-1 1 1-15,1 1-1 0,-3 0-2 16,3-1 2-16,-1 1 1 0,-3-1-1 15,3 1 1-15,224-1 2 16,-230-1-2-16,5 0-1 0,-5-1 1 0,3-2 0 31,1 1 0-31,152-3 6 0,-152 4-4 0,-2 0 3 0,5-1-4 16,-3 1 1-16,-1 1-1 0,3-2 23 16,1 2 14-16,74-1 67 0,-75 1-47 15,-1 0-18-15,1 0-38 0,-3-2-2 0,3 2 0 16,1-3 0-16,-1 2 0 0,5-3 0 0,-1 3 0 15,1-1 0-15,2 0 0 0,0-1 0 16,-3 0 0-16,1-4 0 0,2 3 0 0,-3-1 0 16,3 2 0-16,-2 1 0 0,1-1 0 0,-1 1 0 15,-2-1 0-15,-3 3 0 0,1-2 0 16,1 1 0-16,-1 1 0 0,-1 0 0 16,-3 0 0-16,1 0 0 0,-1 0 0 0,-3 3 0 0,-4-2 0 15,2 3 0-15,-8-3 0 16,0 1 0-16,-8 0 0 0,0-2 0 0,-9 3 0 0,-4-3 0 15,-6 4 0-15,-10-4 0 0,-6 0 0 0,-9 0-899 16,-12-7-599-16,-2-10-156 0,-11-14 61 16,-10-18 265-16,-4-16 475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7:43:21.981"/>
    </inkml:context>
    <inkml:brush xml:id="br0">
      <inkml:brushProperty name="width" value="0.05292" units="cm"/>
      <inkml:brushProperty name="height" value="0.05292" units="cm"/>
      <inkml:brushProperty name="color" value="#FF0000"/>
    </inkml:brush>
  </inkml:definitions>
  <inkml:trace contextRef="#ctx0" brushRef="#br0">11053 8494 65 0,'-2'-3'220'15,"-3"0"32"-15,-1 0-45 0,-2 0-48 32,6 1-8-32,-25-8 478 0,21 8-457 15,2-1-19-15,2 3-15 0,2 0-34 16,0-2-38-16,0 0-33 0,0 1-18 0,2-2-7 16,2-1-5-16,-2 4-3 0,2-4 1 15,0 4-1-15,-2 0-1 0,4 2 2 16,-2 0 1-16,3 2-1 0,-3-1-1 15,-2 0 0-15,2-1 2 0,0 3-2 0,-2-2 0 16,2 4 4-16,1-2-2 16,-3 1 0-16,12 9 5 0,-8-10-3 15,5 3-21-15,-5-3-69 0,4-1-80 0,0-1-87 16,-3 1-101-16,3-4-88 0,-8 0 20 16,4 0 58-16,-6 0 75 0</inkml:trace>
  <inkml:trace contextRef="#ctx0" brushRef="#br0" timeOffset="150.9044">11123 8566 141 0,'0'2'192'0,"0"-1"-23"0,0 1-76 16,4 1-44-16,-4-1-18 0,0 2-13 0,0 0-6 15,2 1-7-15,-2 0 0 16,4 0-3-16,2 6 4 0,-1-6 0 0,-3 0-1 16,6 0 2-16,-6-2-3 0,4 1-13 15,2-3-55-15,-1 1-84 0,-1-2-40 16,0 0-17-16</inkml:trace>
  <inkml:trace contextRef="#ctx0" brushRef="#br0" timeOffset="314.8045">11239 8643 48 0,'4'0'167'0,"0"1"6"0,-4-1-88 16,2 2-45-1,2 1-22-15,9 6 3 0,-5-6-14 16,-6 1-25-16,4-1-78 0,2 0-43 0,-6-1-23 15</inkml:trace>
  <inkml:trace contextRef="#ctx0" brushRef="#br0" timeOffset="425.39">11319 8722 42 0,'0'4'183'0,"0"1"10"0,4-2-74 15,3 3 96-15,-1-5-169 0,0 2-13 16,4-1-27-16,5 1-133 0,-5-3-62 0,3 0-28 15,-1-3-13-15</inkml:trace>
  <inkml:trace contextRef="#ctx0" brushRef="#br0" timeOffset="910.0902">11299 8668 164 0,'-9'-3'309'15,"-5"-1"34"-15,8 2-50 0,0 1-110 0,6 1-64 16,-5 1-42-16,5 1 20 0,5 3 7 16,-3 0 5-16,6 0 5 0,-2 0 68 15,4 4-13-15,-1-4-9 0,5 5 0 0,-1-2-6 16,-3 1-83-16,4 2-40 0,-1 0-14 15,-3 1-9-15,3-3-4 0,-5 4-1 0,0-3-1 32,2 2 0-32,15 19 1 0,-16-12 1 15,-5-11-2-15,0 0 0 0,-2 1 2 16,-2 0 0-16,0-2 1 0,0 1 0 0,0-1-1 16,0-2-30-16,0-1-72 0,0-4-100 15,-2-2-108-15,2-5-123 0,-8-1-91 0,8-7 14 16,-7-5 77-16,5-3 93 0</inkml:trace>
  <inkml:trace contextRef="#ctx0" brushRef="#br0" timeOffset="1132.9511">11417 8603 220 0,'4'-13'301'15,"-4"3"48"-15,0 4-100 0,0 3-53 0,-4 4 3 16,-1 5-10-16,-1 6-27 0,-4 4 10 0,-3 6 51 16,-1 1-35-16,-3 4-31 15,-1-2 26-15,-34 53 413 16,36-53-423-16,-1 0-43 0,0 0-69 0,1-1-34 15,4-1-11-15,-5 1-9 0,3-4-4 16,3-1 1-16,3 17 0 16,0-22-2-16,8 0 0 0,4-3 2 0,0 1 0 15,2-5-106-15,0-2-239 0,5-2-267 16,-1-6-125-16,-2-2-57 0,3-7 84 0,-1-5 225 16</inkml:trace>
  <inkml:trace contextRef="#ctx0" brushRef="#br0" timeOffset="6074.7253">11051 8508 148 0,'0'-5'254'16,"0"-1"24"-16,-5 0-67 0,1 2-41 15,2-2-28-15,2 0 10 0,-8 1-1 0,6 0 18 16,-2-2 12-16,-3 2 3 0,1 1-42 16,0 1 30-16,-2 1-18 0,6-1-11 0,-4 3 19 15,-3 0 8-15,9 0-45 0,-2 3-30 16,2-1-26-16,0 3-37 0,2 0-19 16,-2-1-6-16,4 1-3 0,1 2-1 0,1 1 89 15,0-1 55-15,0-1 28 0,0 1 9 16,5 1 6-16,-5-2-86 0,4 1-57 15,-1 0-24-15,-1 1-13 0,0 1-4 16,0 1-1-16,3-2-2 0,3 4 93 0,-1-1 43 16,7 2 20-16,1-1 9 0,-2 0 2 15,3-2-91-15,3 0-39 0,2-2-22 16,0 0-10 0,18 9-4-16,-1 0-2 0,-28-10 1 0,5 0-3 15,-9 2 3-15,3-1-1 0,-3 1 1 0,-5-1-3 31,9 7 5-31,-6-1-4 0,-10-11 1 16,5-1-1-16,-1 1 0 0,-4 0-1 0,0-1 2 16,0 0-2-16,0 0 1 0,2-1-1 15,-2-1 2-15,0 2-1 0,0-1 2 0,4 2-2 16,-2 0-1-16,-2 1 1 0,0 0-1 16,0-1 2-16,4 0-1 0,-4 0 2 0,4-1-1 15,-4 1 1-15,2-1-2 0,-2 0 3 16,4-1-4-16,-2 3 0 0,3-4-24 15,-1 0-136-15,-2-2-175 0,-2-3-193 16,4-5-193-16,2-14-1066 0,-2 7 1040 16,3-5 175-16</inkml:trace>
  <inkml:trace contextRef="#ctx0" brushRef="#br0" timeOffset="6435.5036">11483 8472 245 0,'-2'-2'307'31,"2"0"51"-31,-4-1 721 0,-1 3-806 0,5 0-3 0,0 3-24 16,0-3-41-16,-2 2-51 0,-2 3-50 15,0 1 12-15,-2 3 37 0,0 2 20 0,-1 4 9 16,-3 5 4-16,-2 2-57 0,-3 6-66 15,-5 1-31-15,3 6-14 0,-6 1-8 16,-4 2-1-16,7-1-2 0,-5 1-1 0,0-4 1 16,6 1-1-16,-5-5-1 15,5-3 0-15,-12 19 3 0,19-27-4 16,3-4-2-16,1-2 1 0,0-3 0 0,2-2-1 16,3-3 2-16,3 2-2 0,-8-4-1 15,8-1 1-15,0 1-1 0,0 1-1 0,0-1 4 16,8 2 0-16,-5-4-120 0,7-1-250 15,-4-4-317-15,9-5-145 0,-5-4-66 0,-2-6 90 16,3-5 238-16</inkml:trace>
  <inkml:trace contextRef="#ctx0" brushRef="#br0" timeOffset="27001.5655">10035 8749 135 0,'-2'-8'303'16,"-6"-8"378"-16,6 9-446 0,-2-1-50 15,4 3-28-15,-3-2 5 0,-5 2-12 16,6 0-22-16,-4-2-8 0,-2 2 22 15,6 0-19-15,-3 0-9 0,-5 0 99 16,8 5-166-16,2-2-21 0,-4 2 14 0,0 0 24 16,4 0 10-16,0-1 6 0,0 1 0 15,0 0-29-15,0 1-26 0,0-1-15 16,0 0-6-16,0 2-3 0,0-2-2 16,4 0-1-16,0 4 2 0,-2-1-2 0,2 0 2 15,2 4 0-15,1-4 0 0,3 4 0 16,0 0 0-16,1 0 0 0,1-1 0 15,-2 2 0-15,5 1-2 0,1 0 2 0,-3 1 0 16,1 2 2-16,3-3-2 0,-1 4 0 16,-3-1 0-16,3-1 0 0,1 3 0 0,-3-1 0 15,-1 3 2-15,3-2 0 0,1 2-1 16,-1-1-1-16,1-1 1 16,4 2-1-1,92 59 11-15,-86-61-7 16,0 2-3-16,19 11 4 0,-19-13-1 0,-5-2-3 15,5-1 2-15,-2 1-3 0,2-1 4 16,-4 2-3-16,-1-1 1 0,1 0 0 16,4 2-1-16,-2-2 2 0,-7 0-1 0,9 3 0 15,0-3-1-15,0 2 3 0,0-3-2 16,2 2 169-16,6 0 102 16,48 26 734-16,-60-29-818 0,-3 1-103 15,1-1-46-15,-5 2-20 0,-3-2-8 16,-1 2-9-16,-1-2 0 0,-1 0-2 0,0 1 1 15,-3-1 0-15,3-1-1 0,-4 1 1 16,4-2-1-16,-3-1-1 0,1 3 0 16,-2-3 0-16,0-1 0 0,5 3 3 15,-5-6-2-15,-2 0 1 0,-2 0-1 16,-2-1 1-16,4 1 1 0,0-2-2 16,-4-1 0-16,0 0 0 0,0 0 1 0,0 1 4 15,0-1-2-15,0-1 2 0,0 0 0 16,2-2-3-16,-2 3-1 0,0-2-1 0,0-1-2 15,5 2-1-15,-5-1 2 16,0 0 0-16,0 1 0 0,0 0 2 0,0-1 0 16,2 2 1-16,-2-1-3 0,4-1-42 0,0-1-122 15,-4 0-157-15,0 0-166 16,0 0-183-16,0-9-1017 0,0 5 934 0,-4-3 142 16,0 1 171-16</inkml:trace>
  <inkml:trace contextRef="#ctx0" brushRef="#br0" timeOffset="27560.7256">10982 9424 145 0,'0'-3'287'16,"-2"-2"42"-1,2 0 212-15,-8 0-84 0,8 4-250 0,0-1-12 16,-2 2-16-16,2-2-24 0,0 2-44 16,0 0-20-16,0 0-28 0,0 2-32 15,2 0-19-15,6-1-7 0,-6 2-3 0,7-1-1 16,-3 3-1-16,4 0 0 0,-2 2 0 15,3-4 0-15,3 4 0 0,-1-2 3 16,1 2 0-16,-6-1-1 0,7 0 83 0,-3 1 39 16,-1-1 18-16,3 0 10 0,-2-1 2 15,-1 0-80-15,-1 0-40 0,0 2-16 0,-1-4-11 16,1 1-3-16,-4 1-2 0,5-2 0 16,-3-1 0-16,-2 1 2 0,4-3-1 15,-8 2 88-15,5-4 71 0,3 1 31 0,-2-3 15 16,-6-3 10-16,5-1-85 0,1-4-69 15,-6 1 36-15,2-6 15 0,2-1 7 16,-2-4 1-16,-2-2 1 0,5-3-65 0,1-1-33 16,-6 0-14-16,-2 2-6 0,4-3-4 15,-4 3 0-15,0-19 5 0,0 26-7 32,4 4 0-32,2-13-8 0,1 26 5 0,-1 2 1 15,4 2 0-15,1 5 2 0,-1 2-83 0,0 2-176 16,-1 0-180-16,-1 1-211 0,-6 0-268 15,2 1-41-15,-2-3 120 0,-2-3 158 16,-2 0 196-16</inkml:trace>
  <inkml:trace contextRef="#ctx0" brushRef="#br0" timeOffset="38944.7237">13768 9859 55 0,'0'-3'195'0,"-6"2"26"0,-2-1-59 0,5 2-35 16,-5 0-10-16,2 0 4 0,0 2 2 15,0-1 11-15,-1-1 15 0,3 0 16 0,0 0 13 16,2 0 10-16,-2-1 3 0,2-1-2 16,2 0-1-16,-4 2 9 15,-2-7 1027 1,6 6-953-16,-5-1-30 15,5 2-42-15,-4-1-44 16,4-1 31-16,0 2-76 0,0 0-105 16,0 2-2-16,4-2-1 0,1 1 30 15,-3 1 16-15,12 1 64 0,-4-2-51 16,-1 1-3-16,1-1 1 0,4 0 2 16,-3-1-2-16,-3 2 0 0,7-2-26 0,-3 0-15 15,5 0 8-15,-1 0 23 0,9 2 11 16,-7-1 8-16,7-1-1 0,-6 0-17 15,6 0-24-15,2 0-11 16,57-3 13-16,-53 1-1 0,-2 0 25 16,7-1 14-16,-12 1 0 0,12-1 3 0,-10 2-20 15,-1-2-23-15,6 1-12 0,-4 0-4 16,2 1-3-16,-2 0 2 16,-2 0-6-16,0-1 0 0,2 1-1 0,-3 1 1 15,-1-2 1-15,0 2 5 0,-2 0-3 0,1 0 1 16,1 0-2-16,-2 0 33 0,1 0 12 15,5 2 10-15,-2-2 3 0,-2 0 3 0,4 0-31 16,0 1-19-16,-5-1-7 0,1 3-6 16,4-2-3-16,-4 0 0 0,28 7 5 15,-24-5-2-15,-8 0 1 0,8-1 2 0,-4-1 5 16,1 2 20-16,3 0 14 0,-4 0 4 16,4 0 1-1,49 1 36-15,-49-2-79 0,2-2-3 0,-2 1-2 16,4 3 2-16,-4-4 2 0,29 0 3 15,-29 1-5-15,0-1 0 0,0 0-4 16,0 0 2-16,-1 0-2 0,-1 0 2 16,27-1 5-16,-25-1-4 0,-2 2-1 0,1-2 2 15,-1 1-2-15,0-1 2 0,0 1 0 16,2 0 1-16,0 1-4 0,-9-2 1 16,9-1-1-16,-4 2 0 0,2-1-2 0,-7-1 1 15,7 1 1-15,-6 2 4 0,6 0-4 16,-9-1 0-16,3 0 0 0,1 1-1 0,-3 0-2 0,0 0 1 15,-1 0 1-15,1 0 0 0,-1 0 2 16,1 0-1-16,-3-2 1 0,-1 2 1 16,1 0-1-16,-4 0-2 0,-1 0 1 0,1 0 2 15,-2 0 0-15,1 0-1 16,-1 2 1-16,-6-2-4 16,4 0 2-16,-6 0-1 0,0-2 3 0,0 2-1 15,0-1-4-15,-6-1-2 0,4-1-24 0,-8 0-130 16,-5 0-188-16,-4-2-323 0,-7-3-456 0,-5-1-188 15,-3-3 31-15,-3-6 144 16,-6-3 305 0</inkml:trace>
  <inkml:trace contextRef="#ctx0" brushRef="#br0" timeOffset="45781.4592">14810 9926 1 0,'-2'0'290'0,"-2"0"44"16,4-2 34-16,-2 0-74 0,2-1-68 15,0 2-22-15,-4-1 7 0,0-2 9 16,4 2 5-16,0-5 8 0,0 2 0 0,-2 0 6 16,2-2 12-16,-4 2 20 0,4 0 10 15,0 0 8-15,0 0-8 0,-2 1-25 16,2 1-48-16,0 0-49 0,0 0-51 0,0 1-42 16,0 2-29-16,0 0-18 0,-5 0 3 15,5 0 1-15,0 0 1 0,0 0-1 0,0 0 2 16,5 0-8-16,-5 0-1 0,0 2 13 15,0 1 12-15,0 2 18 0,2 0 9 16,-2 3 8-16,0 18 48 16,0 11-25-16,-2-14-57 0,2 2-2 15,0-1-13-15,-5 2 17 0,5-1 3 0,-4-1 5 16,4 0-2-16,0 0 1 0,-2 0-24 16,2-2-11-16,0 0-5 0,0-3-4 15,0-1 2-15,0-2-5 0,-4 12 9 16,4-15-8-16,0-4-4 0,0-3 0 15,0-1 1-15,0-3 1 0,-2 0 3 16,2-1 48-16,0-1 27 0,0 0 16 0,0-1 9 16,0-2-2-16,-4-1-42 0,0-2-26 15,4-3-17-15,-2-2-10 16,2 1-3-16,-4-22-2 0,4 13-6 0,4-2 0 16,-4-1-3-16,0-6 4 0,0 2-2 0,2-2 2 15,-2-2-2-15,0 1 1 0,0 1-2 0,0 1 3 16,0 2-1-16,0 2 0 0,-2 2 1 31,2 3-2-31,-11-33-1 0,7 37 6 0,4-1-2 0,-2 3 0 0,2 0 0 16,0 4 0-16,0 0-4 0,0 2 4 15,0 2-2-15,0 1-2 0,0 1 0 16,0 1 4-16,-4 1-3 0,0 1 2 0,4 1-1 16,-2 4 1-16,-4 1-4 0,-3 5 3 0,1 1 2 15,-2 4-2-15,-5 1 1 0,5 2 1 16,2 0 2-16,-7 4-1 0,3-5 1 15,-3 1 2-15,5-3-2 16,2 0 0-16,-11 8 1 0,13-14-2 0,4-4-1 0,-7-1-3 16,9-2 2-16,-2-1 4 0,2-3-2 15,0 0-1-15,0 0-3 0,2 0 3 0,-2 0-4 16,9-3 3-16,-7-1-3 16,8-2 5-16,40-34 2 15,-36 25-3-15,3 0 0 0,1-7-3 16,1 3 2-16,0-2 1 0,-3-1-2 0,9 4 3 15,-8-1 0-15,-1-2-2 0,-4 4 1 16,3 2 1-16,-7 1-1 0,3 4-1 0,-5 3 2 16,-2 0-1-16,0 4-2 0,-2 1-4 0,2 4 2 15,0 1-1-15,3 1 2 0,-5 4 1 16,6 0 5-16,-6 1-1 16,4 1-3-16,19 30-6 0,-15-27 9 15,-3 0-4-15,-5-1 5 16,8 0-3-16,-4-1 0 0,5 3 2 0,-3-2 1 0,0-4-2 15,0 1 2-15,1-2-2 0,-1 1 2 16,-2-1-3-16,0 1 1 0,-2-1-1 0,-1-3 3 16,5-1-5-16,-6-1 5 0,2 1-4 15,-4-3 1-15,0 0-3 0,0 2-1 0,0 0-1 16,0-1-17-16,0-1-144 0,-6-1-294 0,-2-3-504 16,-3-4-262-16,-1-8-106 15,-5-6 91-15,-3-10 272 0,3-14 495 16</inkml:trace>
  <inkml:trace contextRef="#ctx0" brushRef="#br0" timeOffset="103160.8499">16465 18273 114 0,'-2'-8'258'0,"2"0"-2"0,0-1-73 16,0-3-152-16,0 4-74 0,2-12-70 0,-2 13 124 16,4-4 63-16,-4 4 60 0,0-1 41 15,0 1 8-15,-4 0-4 0,4 0-8 0,0 1-18 16,-2 0-11-16,2 2 3 0,0-1 11 15,-4 1 11-15,0 1 15 0,4-2 10 0,0 1 13 16,-3-1 11-16,-1 3 26 16,4-6 300-16,0 4 14 0,0 0-313 0,0 3-41 15,0-1-46-15,0 2-48 0,4-1-36 16,-1 1-32 0,5 1-2-16,4 6-32 0,-6 0-4 0,3 3 30 15,-7-1 37-15,12 16 117 16,-3-9-87-16,-3 1-24 0,2-1-36 0,5 2-15 15,1 2 43-15,1 1 19 0,1-2 11 16,7-1 3-16,2 3 1 0,0-3-49 0,2 1-23 16,2-2-8-16,2-1-3 0,2 1-1 0,2-1 1 15,3-1 45 1,3 1 22-16,54 15 109 0,-47-16-96 0,4-2-47 0,0 1-22 16,1-3-13-16,3 1-4 0,4 1-4 15,2 0-1-15,3-1 0 0,1-1-1 16,0-1 2-16,2-3-3 0,5 0 0 15,-3-2-3-15,3 2 0 0,1-4-2 0,1-1 0 16,-1-2 0-16,1-2 0 0,-1-3 2 16,-1 0 1-16,-5-2-2 0,-2-1-1 0,1-1 0 15,-3 1-4 1,-2-4 0-16,62-10-5 0,-66 8 6 0,-4 0 15 16,4-1 14-1,-6-1 2-15,45-21 36 0,-56 17-43 0,1-4-5 0,-3-2 0 16,-6 1 3-16,0 1-1 0,-8 0-1 15,2-2-6-15,-6 1-7 0,4-2-1 0,-6 0-4 0,-1-1-2 16,-3-3 0-16,-1 0 2 0,-5-6-2 16,-3 0-2-16,2-6 1 0,-4-1-3 15,3-1 5-15,-7-4-4 0,-2 1 4 0,8-2 22 16,-8 3 14-16,6 0 6 0,-6 0 3 0,2 3 1 0,7 0-24 16,-9 3-11-16,2 1-6 0,-2 3-1 0,0-1-5 15,0 1 1-15,-2 2 1 0,-7-1-1 16,7 1 1-16,-4 3 1 0,-2-2 0 0,2 0 0 15,-5 3 0-15,1-3 1 0,4 5 0 16,-5 0 1-16,1 2 1 0,2 1 2 0,-1 1-1 16,1 4 1-16,-2-1 0 0,4 2-1 15,-5 2-2-15,1 1 2 0,4 4-1 0,-5-2-3 0,5 4-1 16,-4 2-1-16,6 3 2 0,-2 3 0 16,1 2 0-16,5-1 0 0,0 0-1 0,-2 1-2 15,2 1 1-15,2 0 0 0,-2 0 1 16,0 3 1-16,0-1-1 0,7-1 2 15,-7 2-1-15,4-1 0 0,0 2 0 0,-2-1 0 0,-2-3 0 16,4 3 0-16,0-3 0 0,-4 2 1 16,2-1 0-16,-2 1-2 0,0-2 1 0,0 0 0 15,0-2-1-15,0 1 1 0,0-1 0 16,0 0 0-16,0 1 0 0,0-2 1 0,-2 2-1 16,2-4 0-16,0 2-1 0,0 0 1 0,-4-1 0 15,0 1-1-15,4-2-2 0,0 2 3 0,-2 0 0 16,2 3 0-1,0-3 0-15,0 3 3 0,-4-2-3 0,4 0-3 16,0 2 3-16,-4-1 0 0,4 1-2 0,0 0 2 16,0 0-1-16,0 0 1 0,0 0 0 15,4 0 1-15,-4 0-1 0,0 0 2 0,0 1-2 16,0-1 0-16,0-1-2 0,0-1 4 0,0-1-2 16,0 0 0-16,4 2 0 0,-4-2 0 15,0 3 0-15,0 0-2 0,0 0 2 0,0-2-1 16,0 2 1-16,0 0-2 15,0 0 1-15,-8 9 2 0,1 4-1 16,5-5-1-16,-6 0 1 16,6 2 0-16,-8 3 0 0,3-1 3 0,-3 2-2 15,0-2-1-15,-1 1 2 0,-1 2-2 0,-2 1 3 16,1 3-3-16,-1-1 0 0,5 0 0 16,-5 2 0-16,2-4 0 0,1 0 0 0,1 1-3 15,-1-3 6-15,1 2-3 0,2-4 0 0,0-2-3 16,1-1 6-16,1-1-6 0,2-2 6 15,2-3-3-15,2 0 1 0,0-3 0 0,-4 0-1 16,4-2 1-16,0 1 1 0,4-10 3 16,-4 4-3-16,2-2-2 0,4-2 0 0,-2 1-2 15,1-4 1-15,-3 1-3 0,6-5 4 16,-2 3 0-16,-4-4 0 0,6-1 1 0,-1 3-2 16,-5-2 0-16,6 0 0 0,0-1 1 0,1 0-1 15,-3 2 2 1,16-22-2-16,-15 31 0 0,1 3 0 0,-6 0-2 15,4 2 1-15,2 3 2 0,-5 0-1 16,5 2-1-16,-6 4 2 0,4-2 0 0,2 3 2 16,9 6-1-16,-5-5 1 0,5 2-2 15,-1 2 3-15,5-1-2 0,0 2-1 16,2-1 0-16,-1-1 0 0,1-2 0 0,4 4 0 16,-2-4 0-16,2 4 0 0,-3-2 1 0,3-1 0 15,0-2-1-15,-2 0 1 0,0 0 0 16,0 0 0-16,-3-1 2 0,-1-1-2 0,-2 0 1 15,-3-1-2-15,-5-1 1 0,3 2-1 16,-4-3 0-16,-3 1 2 0,-1 1-2 0,-2-3 0 16,-4 1 0-16,2-1 0 0,-2-1 0 0,0 1 0 15,-2-1 0-15,2 1 0 16,-8-1-2-16,6 0 2 0,-9 2-1 0,1 3-5 0,0 1 1 16,-7 1-27-16,7 1-147 0,-7 2-250 0,1 0-420 15,-3-5-394-15,-2-3-154 0,1-12 67 16,3-10 213-16,1-13 403 0</inkml:trace>
  <inkml:trace contextRef="#ctx0" brushRef="#br0" timeOffset="104519.0061">17733 16003 102 0,'0'0'429'16,"4"-3"69"-16,-4-2 37 0,0 0-118 15,2 1-159-15,6-3 10 16,-6 4-154-16,2-2 28 0,-2 3 35 0,7-4 15 15,-7 4-9-15,2 1-29 0,-2-1-44 16,-2-1-40-16,4 2-36 0,0-1-17 0,-4 2 4 16,2-1 36-16,-2-1 44 0,4 1 43 15,-4-1 38-15,5 1 5 16,-5-1-31-16,0-7 54 0,0 3-122 0,2-2-5 16,-4 0-2-16,2-3 23 0,-5 1-12 0,1-4-18 15,2-1-7-15,-8 1-3 0,0-1-2 16,-1-2-2-16,-1 2-4 0,-3-2-2 15,3-1-4-15,-5-2-23 0,-3 1-1 16,-1 0 12-16,-2-2 8 0,0 0 3 0,-8 3-1 16,5-2-9-16,-8 0-20 0,-1 3-11 15,-6-3-5-15,-2 2-1 16,-3 2-4-16,-49-14-1 0,45 16 1 16,5 5 1-16,-5 0-1 0,-45-4-2 0,52 9 4 15,-1 0 3-15,-1 4-2 0,-3 0 1 16,5 4-2-16,-3 0 1 0,-1 4-1 15,1 0-1-15,-2 1-1 0,1 5 4 16,-3-2-4-16,5 5-1 0,-5 3 0 0,-2-3 4 16,1 4 0-16,-1-1 2 0,2-1 1 15,5 2-1-15,-3-3-3 0,9 3-1 0,6-3 2 16,-2 0-3-16,8-3 2 0,2 3 0 16,-2 1-1-16,2-4 0 0,1 1 1 15,-3 1-2-15,0 1 1 0,-4 0 1 0,4 0 1 16,0-1-2-16,-2 1 2 0,-2 0 1 15,4-2-2 1,-6-1 1-16,-60 31 11 0,64-33-7 0,-4-3 0 16,6 1 43-16,0-3 23 0,0 1 12 15,7-2 6-15,1 1 7 0,-2-4-48 0,5 1-22 16,-1-1-14-16,1 0-3 0,-1-1-6 16,3 0 1-16,-3-1-4 0,5 1 2 0,-5-2 2 15,7 2-2-15,-5-2 0 0,5-1-1 16,2-1 2-16,-1 1-2 0,3-1 1 15,0-1 0-15,2 2-1 0,4-1-2 0,-2-1 1 16,2 2 1-16,0 0-3 0,0-1-4 16,0-1 2-16,2 1 0 0,12-7-10 15,-3 4 8-15,-3 1-4 0,2-2-24 16,1-4-97 0,3 1-136-16,3-15-919 0,-9 5 207 0,2-1-97 0,5-6 50 15,-5 1 172-15,-2-2 222 0</inkml:trace>
  <inkml:trace contextRef="#ctx0" brushRef="#br0" timeOffset="105095.6459">15352 15841 244 0,'-10'0'409'0,"4"-4"24"16,-3-13 232-16,9 13-565 0,0-1-52 0,-2 0-28 16,2 1 9-16,-4 3 34 0,4-4 37 0,-2 2 27 15,-6 2 14-15,6-1-12 0,-4 0-34 16,-3 2-37-16,7 2-27 16,-6 0 8-16,0 4 139 0,-1-3-37 0,7 0 32 15,-4-2 8-15,2 0-6 0,-2 1-16 16,2 0-5-16,-3-1-9 0,1 4-24 0,-4 0-25 15,-5 2-18-15,7 2-33 0,-10 2 19 16,1 2 27-16,0 3 16 0,-1 1 2 0,-7 0 5 16,6 0-40-16,-1 1-38 0,-1 2-18 15,2-3-9-15,3 3-2 0,-1-2-3 16,1-1 2-16,1 3-2 16,3-1 54-16,-25 33 244 0,26-36-190 15,1-1-52-15,8-5-31 0,-6 0-15 0,6-2-7 16,-3 2-5-16,3-4 3 0,2-2-3 15,2 1 0-15,3-2 49 0,-3 1 21 16,6-4 8-16,0 0 8 0,3 0 4 16,5-2-45-16,1 0 19 0,-1-1 12 0,9-2 5 15,-6 1 0-15,5-2-5 0,3 2-35 0,-2 1-22 16,6 0-10-16,0 1-5 0,-2 1 1 16,2-1-6-16,-2 0 0 0,2 2-1 15,-6 0 2-15,2-1 1 0,0 0-2 16,-2-1 1-16,18 1 0 0,-26-2-2 15,-1 3 4-15,-4 0-8 0,-1 0 2 0,-1 1-3 16,-8 2-6-16,7 3-138 0,-14-1-323 16,1 1-491-16,2-2-223 0,2-4-93 0,2-12 91 15,7-11 305-15</inkml:trace>
  <inkml:trace contextRef="#ctx0" brushRef="#br0" timeOffset="106244.0257">14417 17362 73 0,'-2'-2'233'0,"-2"-3"13"0,0 0-50 15,2 3-146-15,2-3-104 0,2 0-75 16,2 0-65-16,2 3-20 0,1-3 17 0</inkml:trace>
  <inkml:trace contextRef="#ctx0" brushRef="#br0" timeOffset="106817.6692">14475 17316 5 0,'9'0'196'0,"-1"-3"21"0,-2 0-30 0,0-1-50 15,0 0-29 1,-1 1-13-16,7-13 267 0,-8 13-263 0,0-4 7 16,-4 4 0-16,0-2 2 0,-4 1 8 15,4-1-5-15,-4 0-2 0,4 2 10 16,-2 0 1-16,-2 0-4 16,4 2 12-16,-2-5 98 0,-2 2-107 0,-1 3-4 0,3-2-21 15,-4 0 21-15,2 0 21 0,-2 0-19 16,-2 0-9-16,1 0 4 0,-3 1 9 15,2 0-17-15,0 4-7 0,-1-1-6 16,-5 0-12-16,3 4-43 0,1-2-18 0,2 3-9 16,0 1-7-16,1 1 2 0,3 2-2 0,2 0 0 15,2 2 1-15,0 5 2 0,2-1-1 0,-2 2 2 16,8 3 1 0,-5-1-2-16,7 26 84 0,-4-17 27 0,2 1 16 15,-6 2 8-15,5-1 1 0,1 4-73 0,-6 2-32 16,6 3-17-16,1 3-7 0,-1-1-2 0,0-1-1 15,7 0-1-15,-3 0 0 0,4-2 68 16,1-2 39-16,0-1 17 0,1 0 8 16,21 23 81-16,-18-36-183 0,-2-1-14 15,1-1-5-15,1-3-5 0,2-2 33 0,0-1 12 16,-1 0 10-16,3-3 4 16,41 17 64-16,-43-19-122 0,2-3 24 0,0 0 23 15,2-2 11-15,0-3 7 0,-1 1-1 16,5-3-28-16,-2 0-26 0,2 0-14 0,-4 0-6 15,2-3-1-15,25-2-2 16,-31 0 0-16,24 1 1 0,-28 0-1 0,0 1-2 16,-3-2 1-16,-8 2-1 0,7 1 2 0,-5 0-4 15,-4-1 1-15,1 3 2 0,-3-2-2 0,-4 2 1 16,2-1-2-16,-2 0 0 16,-2 1 1-1,-2-3-7-15,-3 3-10 0,3 1-2 0,2 2-50 0,-4-3-78 16,-2 0-115-16,6-1-184 0,-7-5-220 0,3 0-204 15,4-3-172-15,2-5 4 16,0-3 135-16,2-6 209 0,-2-9 243 0</inkml:trace>
  <inkml:trace contextRef="#ctx0" brushRef="#br0" timeOffset="107302.3679">15065 17875 311 0,'-13'15'592'0,"-3"-12"57"16,-3-6 29-16,7-7-175 0,-1 0-271 16,3 3-126-16,4 2-58 0,2 1-25 0,0 1-12 15,4 1 0-15,0 1 9 0,0 2 1 0,0 1 19 16,0 1 30-16,4 1 9 0,0 3 14 15,2 1 52-15,-4 4 5 0,8 1-15 0,1 0 12 16,1 4 30-16,3 0-29 0,5 0-10 0,-3 1 40 16,6 0-3-16,4 0-39 0,1 1 1 15,6 1 14-15,1-2-40 0,0 0-16 0,2-4-10 16,0-1-23-16,1-2 3 0,-3-1 3 0,6 0 2 16,-8 1 0-16,0-2 3 0,-4 0-15 0,2 0 5 15,-2 0 5-15,-4-3 1 0,2 3 0 16,-9-1-15-16,7-1-23 0,-8-2 14 0,-1 2 12 15,-5-2 4-15,-3 0 0 16,2-1 1-16,-3 20 117 16,-10-14-102-16,-3 2 8 0,-4 1 1 0,-5 3-34 15,-3 2 8-15,1 0 8 0,-8 2 0 0,-1 2 1 0,1-1-2 16,-6 1-27-16,-2 3-18 16,-5 0-9-16,1 0-6 0,-2 4-3 0,0 4-13 15,6-2-204-15,6-1-456 16,2-4-503-16,12-17-227 0,13-9-93 0,5-36 155 15,3-29 436-15</inkml:trace>
  <inkml:trace contextRef="#ctx0" brushRef="#br0" timeOffset="113188.4558">15044 16163 95 0,'-2'2'132'0,"2"-2"-83"0,0 2-67 15,0-2-39-15,0 0-17 16,0 0 7-16,0 0 56 0,0 0 79 0,0 0 35 15,0 0 13 1,0 0-9-16,0 0 50 0,0 0-111 0,0 0-13 16,-4 0-2-16,4 0 3 0,0 0 2 0,0 0 3 15,0 0-2-15,0 0-4 0,0 0-3 16,0 0-1-16,-2 0-1 0,2-2-2 0,0 2-3 16,0-2-2-16,0 1-8 0,-4-1 5 15,4 0 12-15,-4 1 11 16,4-1 4-16,0-3 50 0,0 5-65 0,0-2-9 15,0 2-8 1,0-3-4-16,0 3 1 0,0 0-10 0,0 0 3 0,0 0-3 16,0 0 0-16,0 0 3 0,0-2-6 15,4 2 3-15,0-2 0 16,-4 2 3-16,6-1-3 0,-4 1 0 0,2-2 1 16,0 2-1-16,-2 0 0 0,-2 0 0 15,5 0-1-15,-3 0-2 0,2 2 3 0,0-2 3 16,-2 1-3-16,2-1 1 0,-2 2-5 15,6 0-57-15,-6-2-154 0,7 3-70 16,-3-6-32-16,4-6-10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09:37.402"/>
    </inkml:context>
    <inkml:brush xml:id="br0">
      <inkml:brushProperty name="width" value="0.05292" units="cm"/>
      <inkml:brushProperty name="height" value="0.05292" units="cm"/>
      <inkml:brushProperty name="color" value="#FF0000"/>
    </inkml:brush>
  </inkml:definitions>
  <inkml:trace contextRef="#ctx0" brushRef="#br0">22045 9794 261 0,'0'-3'434'16,"-2"1"62"-16,-3-3-6 0,1 4-107 0,4-2-83 0,-2 1-39 15,2 0-5-15,-4 1 13 0,0 0 19 16,4-2 17-16,0 4 5 0,-2-1-11 15,2 0-22-15,0 0-34 0,0-1-42 0,0 1-36 16,0 0-28-16,0-2-25 0,0 2-13 16,0 0-11-16,0 0-8 0,0 2-3 15,0-2 1-15,0 0 0 0,0 0 6 0,0-2 0 16,0 2-1-16,0 0-1 0,0 2-8 0,0-2-11 16,0 1-8-16,0-1-11 0,0 0-10 15,0 0-5-15,2 0-6 0,-2 2 0 16,0-2 3-16,4 0 1 0,0 0-1 0,-2 0 2 15,7 0 2-15,-7 0 6 0,4 0 2 16,2 0 5-16,-2 0 4 0,5 0-1 0,-5 0-3 16,4 2 1-16,3-2 0 0,1 2-3 15,-1-2-5-15,-1 0-4 0,9 0-4 0,-5 0 0 16,5 2-1-16,0-2 0 0,-3 1-2 0,3-1-2 16,0-1-6-16,-3 1-4 0,7-2-2 15,-6 2-3-15,5 2-1 0,-1-1-1 16,0-1-2-16,0 0 3 0,4 0-2 0,-3-1-2 15,-1 1 3-15,4-2-5 0,-8 2 1 16,7 0-2-16,-1-2 0 0,-6 2 2 0,6-1-1 16,-7 1 0-16,7-1 0 0,-8 1 1 15,1-2-2-15,-1 1 0 0,20-1 2 16,-22-1-2-16,1 2 0 0,1-1 1 0,-7 2 0 16,7-1 3-16,-9-1-2 0,8 2 3 15,-5 0 9-15,16-2 25 0,-17 1-17 16,4 0 0-16,-5 0-8 0,5 1-5 0,-4-2-1 15,-1 1-3-15,5-1 0 0,-1 0-1 16,1 1 0-16,-1-1 0 0,1 0-1 0,-2 2 2 16,3 2-2-16,-3-2 3 0,3 0-4 15,1-2 2-15,-7 2 0 0,7 0-3 0,-6 0 2 16,5 0 0-16,-5 0-2 0,-1 2 0 16,1-2 1-16,0 2-2 0,-4-1 3 0,5 1-2 15,-5 0-1-15,4 1 2 0,1-1-2 0,-5 1 2 16,4 0-1-16,-4-1 0 0,5-1-1 15,-5 1 0-15,2-1 0 0,-2-1 2 16,1 2-4-16,-1-2 1 0,-2-2 1 0,0 2 0 16,2 0 0-16,-4 0-1 0,7 3 1 0,-7-1 0 15,2-1-2-15,-2 0 2 0,6-2-2 16,-8 1 2-16,2 0-1 0,-2 1-4 0,4 1 2 16,1-2-7-16,-5 0-15 15,-9-3-381-15,3 2-197 0,-6-2-537 0,-5 0-235 16,-8-5-23-1,-47-21-858-15,24-1 1802 0</inkml:trace>
  <inkml:trace contextRef="#ctx0" brushRef="#br0" timeOffset="1982.3983">2129 10626 11 0,'-5'-2'291'0,"-1"-3"41"0,6 3 34 15,-2 0-93-15,2 1-66 0,-4-1-17 16,0 2 9-16,4 0 21 0,0 0 14 15,-2 0 3-15,2-1 3 0,-4-1 2 0,4 1 8 16,0 1 17-16,-4-2 12 16,4 2 9-16,-3 0 248 0,3 0-314 0,0 0-38 15,0 0-44-15,0 0-42 0,0 2-34 16,0-2-23-16,0 0-22 0,0 1-7 16,0-1-3-16,0 0-3 0,0 2-2 15,0-2-1-15,3 1 16 0,1-1 1 0,0 2 4 16,-2-1 7-16,6 1 3 0,0 0-13 15,3 2 4-15,-1-1-5 0,0-3-1 0,3 4-3 16,1 1-1-16,-1-2 8 0,3-1 1 16,-1 1-1-16,1-3 3 0,-3 2 0 15,7 0-10-15,-3-2-3 0,-5 0-4 0,5 0-3 16,2 1 0-16,-3 1-3 0,-4 0 2 16,5-2-2-16,-2 0-2 0,1 0 3 0,-4-2 0 15,5 2-2-15,-3-2 0 0,3 1-2 16,0-1 4-16,-5 2 1 0,5 0 0 15,-1 0 1-15,1 0 0 0,-3 2-3 0,-1-2 0 16,1 1 1-16,-4 1-3 0,3 0 1 16,-3-2 0-16,2 1-2 0,-3-1 2 0,3 2 15 15,1-2 13-15,-3 0 11 0,6 0 6 16,1 0 1-16,0-2-11 16,1 1-11-16,1-3-9 0,1-1 5 0,1 2 8 0,-2-1-1 15,6-1 2-15,-7 2 7 0,3 1-5 16,0 0-11-16,-3 1 1 0,3-1-1 15,0 0-4-15,-5 0-2 0,3 2 0 0,-3-2-5 16,1 1-1-16,18-1 5 16,-23 2-6-16,1 0 2 0,1-1-1 15,-1-1-1-15,1-2-4 0,-4 0 4 0,3 2-8 16,-3 2 1-16,13 0 4 16,-9 0-6-16,-5-2 2 0,1 2 3 0,0 0-8 15,1 0 3-15,-1 0 0 0,-4 2 0 16,9-2 0-16,-7 2 0 0,2 2 5 15,1-3-4-15,1 2-1 0,-2-1 1 16,1-1 1-16,3 1-3 0,-5-2 1 0,1-2 4 16,0 2-2-16,1-1-2 0,1 2 1 0,-2-1 4 15,1 0-4-15,-1 0-1 0,0-3 2 16,3 2-4-16,-3-1 0 0,0 1 1 16,3 2-1-16,-3-1 1 0,5 0 2 0,-3 3 1 15,3-3-1-15,-7 0 0 0,8 0 0 16,-5-1-1-16,5-1-2 0,-5-1-2 0,5 1 4 15,-1 1 1-15,-3 0 1 0,2-2 3 16,-5 1-2-16,5 2-2 0,-1-3 2 16,-3 0-1-16,4 0 0 0,-5 3 1 0,1-5 1 15,0 5 3-15,11-2 83 16,-11 2-33-16,-1-1 6 0,1 1-1 0,-2-2-31 16,1 0-12-16,-1 2-9 0,-2 0-4 15,0 0-4-15,0 0 2 0,1 2 3 0,-3-2-2 16,0 0-1-16,-2-2 0 0,-2 2 2 15,4 0-4-15,0-1-3 16,-4 2 1-16,0-1-4 0,0 0 3 0,0 0 2 0,0 0 3 16,0-1-3-16,0 1-3 0,0 0 0 15,2 0-3-15,-2 0-2 0,0-2-2 16,0 0-2-16,4 2-3 0,-4 2-16 0,3 0-82 16,-3-1-120-16,0 1-205 0,0 1-330 15,-3-1-360-15,3-2-86 0,-4 2 41 0,2-4 177 16,-6-5 319-16</inkml:trace>
  <inkml:trace contextRef="#ctx0" brushRef="#br0" timeOffset="12720.3744">10416 12573 60 0,'-2'0'105'16,"-7"0"-3"-16,7 0 5 0,-2 0 11 16,0 0 11-16,-2 0-6 0,4 0-10 0,-3 1-12 15,1 1-12-15,-2 1-9 0,4-2-1 0,-6 2-1 16,6-2 7-16,-2 1 5 0,2 0 11 16,-3 1 20-16,1-3 19 0,4 0 23 15,0 0 18-15,0 0 8 0,-2 2 7 16,2-2 1-16,0 0 5 0,0 0 12 0,0 0 11 15,0 0 0-15,0 0-2 0,0 0-21 16,0 0-28-16,0 0-31 0,0 3-33 16,0-3-30-16,0 0-28 0,0 0-19 0,0 0-3 15,0 0 5-15,0 0 7 0,0-3 22 0,0 6 18 16,2-3 13-16,2 0 12 0,1 2 3 16,1 0-15-16,0-1-15 0,0-1-11 15,4 0-16-15,-3 0-9 16,7 0-4-16,13 0 35 0,-19 0-62 15,7 2 8-15,-5-2 9 16,3 2 3-16,1-2 3 0,3 3 3 0,-5-3-14 0,5 0-7 16,5 0-2-16,-3-3-6 0,0 3 14 15,5-2 12-15,-5-3 5 0,4 0 2 16,-3 1 1-16,3-1-13 0,2 4-13 0,-6-2-9 16,5-1-5-16,-5 4 2 0,2 0-2 15,-1 0-3-15,-3 0 3 0,2 0-1 16,-1 4 4-16,1-3-3 0,-3 1 0 0,5-1 1 15,0-1-1-15,-3 2-2 0,-1-2-1 16,3 2 0-16,1-2 15 0,-4 1 22 16,1 1 12-16,1-2 8 0,-3 0 1 0,3-2-13 15,-2 1-21-15,-3 1-10 0,-1 0-6 0,3-2 3 16,-1 2-5-16,-3 0-1 0,-2-2-1 16,1 2-2-16,-1 0-2 0,-4 0 0 15,0 0 0-15,1 0 2 0,-3 0-3 0,0 2 1 16,-2-2-1-16,-2 0-1 0,0 0-3 15,4 0 5-15,-4 0-2 0,0 0 0 16,0 0 0-16,0 2 2 0,0-2-1 0,0 0 0 16,-4 0 1-16,4 0-5 0,-2 0-7 15,-2 1-7-15,0 1-60 16,-9 3-532-16,3-3-174 0,-3-2-310 0,-1 0-85 16,4-2 48-16,-3-8 207 0,-1-3 353 15</inkml:trace>
  <inkml:trace contextRef="#ctx0" brushRef="#br0" timeOffset="30021.0278">18969 13566 138 0,'-2'0'277'0,"2"0"31"15,-6-2-50-15,6 2-61 0,-4-1-33 16,4 1-10-16,-4 0-4 0,4 0-1 16,0 0-9-16,0 0-17 0,0 0-15 0,0 0-19 15,0 0-17-15,0 1-7 0,0-1-8 0,0 0-6 16,0 0 0-16,0 0 0 0,0 0-1 16,0 0 4-16,0 0 6 0,0 0 5 15,0 2 9-15,0-2 13 0,0 0 8 0,0 2 7 16,0-2 10-16,0 0 5 0,0 0 2 15,0 3-7-15,0-3-7 0,0 0-16 0,4 0-8 16,-4 0 2-16,4 0 9 0,-4 0 12 16,6 0 10-16,-6 0 3 0,2 0-9 15,7 0-8-15,-3 0-11 0,-4 0-9 16,6 0-4-16,-6 0-3 0,4 0-10 16,5 2-10-16,-3-2-6 0,-2 0-3 0,5-2-3 15,-3 2-1-15,0 0-2 0,0-3-4 16,3 1-8-16,-1 2-11 0,0 0-2 0,-3-3 1 15,7 3 11-15,-8-2 0 0,5 0 5 16,-1 2 1-16,-2 0-8 0,1 0-5 16,-1 2 1-16,13 0 17 0,-11-1-13 15,0-1-1-15,1 0 1 0,1 0-1 0,2-1 3 16,-1 1 1-16,-1-2-1 16,7 2 5-16,-3 2-3 0,1-2-3 0,-1 0-4 15,1-2 1-15,2 2 6 0,-1-2 3 0,-1 2-1 16,1 0-2-16,-1 0-1 0,0 2-6 15,7-2-5-15,-7 2-5 0,1-2-1 16,7 0 0-16,-6 0-2 0,2 1 1 16,1-1 4-16,-1 2 2 0,2-2 10 0,-3 2 4 15,1-2 1-15,-2 3-2 0,6-3-3 16,-7 0-8-16,3 0-6 0,0-3 2 0,-3 1-6 16,-1 2 1-16,8 0-1 0,-7 0 1 0,-1 0-1 15,3 0 0-15,1 0 1 16,-2-2-1-16,-3 1 0 15,38-4 14-15,-37 3-14 0,-1 1-4 16,1 1 0-16,1-1-1 0,-1 1 0 0,-1-3-2 16,1 1 2-16,1 2 1 0,-1-1-2 15,2 1 1-15,-3-2 1 0,3 1-1 16,-3-1-1-16,1 2 0 0,4-2 0 0,-5 2 2 16,5-2-1-16,-9 0-1 0,5 1 1 15,-1-1 1-15,1-1-2 0,1 2 0 0,-1-1 2 16,0 2-2-16,-1 0-2 0,1 0 2 15,-1-1 0-15,-3-3 2 0,3 3 0 16,1 0 0-16,-1-2 1 0,3 3 1 0,-1-1-2 16,-1 1 1-16,0-2-1 0,-1 2-1 15,1-2 1-15,1 1-2 0,-1 1 3 0,-1 0 0 16,1 0-1-16,-1-2 1 0,1 0 3 16,0 2-1-16,-1-3 24 0,5 3 10 0,-5 0 7 15,1-2 0-15,-1 0-2 0,3 2-21 16,-5 0-12-16,3 0-6 0,-5 0 0 0,7-3 1 15,-2 1-3-15,-1 2-1 0,1-3 1 16,-1 1-2-16,1 2-1 0,-5 0 2 0,5 0-4 16,-1-2 2-16,1 1 0 0,-3 1 2 15,3 0 2-15,12 0 3 16,-15-2-4-16,-1 0 2 0,3 1-5 0,-5-1 2 16,3 1 3-16,-2 0-3 0,3-1 0 0,-7 1 5 15,3 1 2-15,-1-2 11 0,4 2 10 0,-5 0 7 16,1 0 1-16,0 0-2 0,1 0-13 15,-1 0-10-15,0 0-6 0,-3 0-6 16,3 0 1-16,0 0 0 0,-4 0-2 0,1 0 1 16,-1 0 2-16,0 0-2 0,2 2 0 0,-6-2 0 15,7 0-1-15,-3 1 2 0,-6-1-1 16,2 0-1-16,6 0 1 0,-8 0-1 0,0 0 0 16,2 0-1-16,2-1 0 15,-4-1-4-15,0 1-1 0,0 1-2 0,0 0-6 16,-4 0-20-16,2 0-100 0,-2 0-168 15,-2 0-325-15,-11-2-447 0,1-1-182 0,-1-4 9 16,-1-7 128-16,5-10 307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12:37.055"/>
    </inkml:context>
    <inkml:brush xml:id="br0">
      <inkml:brushProperty name="width" value="0.05292" units="cm"/>
      <inkml:brushProperty name="height" value="0.05292" units="cm"/>
      <inkml:brushProperty name="color" value="#FF0000"/>
    </inkml:brush>
  </inkml:definitions>
  <inkml:trace contextRef="#ctx0" brushRef="#br0">12875 13128 123 0,'0'-2'183'0,"-5"2"-16"0,5-1-22 15,5-1-21-15,-5 2-21 0,0 0-18 0,0 0-15 16,0 0-6-16,0 2-3 0,-5-2 8 15,5 1 10-15,0 1 9 0,0 0 10 16,0 1 6-16,0-1 0 0,0 0 3 0,0-1 2 16,0 3 2-16,0-4-2 0,0 1-3 15,0-1-6-15,0 0-3 0,0 0-6 0,0 0-2 16,0 0 0-16,0 0 1 0,5-1 1 16,-5 1 7-16,2-4 1 0,-2 3-5 0,0-1-12 15,4 0-18-15,-2 2-23 0,-2 0-18 16,0 0-12-16,0 0-2 0,0 0 22 15,0 0 28-15,0 0 19 16,0 0 143-16,0 0-115 0,0 0-19 0,0 0-17 16,0 2-17-16,0-2-22 0,0 0-12 15,0 0-5-15,4-2 12 0,-4 2 17 0,4 0 10 16,-4 0 4-16,2 0-2 0,-2-3-11 16,0 3-21-16,4 0-12 0,0 0-2 15,-4-2-3-15,0 2 0 0,3 0 2 0,1 0 0 16,-4 2 0-16,2-2-2 0,2 0-2 15,0 3-1-15,-2-3 1 0,-2 0-2 0,6 0 0 16,-6 0 1-16,9 0 2 0,-9 0 31 16,2 0 22-16,4 2 10 0,-6-2 3 15,8 0 4-15,-8 0-31 0,2 0-22 0,2 0-11 16,0 0-7-16,-1-2-1 0,1 2-1 16,-2 0-1-16,6 0 2 15,-6 2-1-15,4-2-2 0,-2 0-2 0,1 0 4 16,-3 0-4-16,4 2 4 0,2-2-2 15,-6 1 2-15,6-1 0 16,-6 2-1-16,5 0 0 0,-3-2 0 0,2 0 2 0,0 0 23 16,-2 0 22-16,3-2 10 0,1 2 4 15,-6-2 4-15,4 1-26 0,2 1-21 0,-6-2-12 16,5 0 0-16,1 2-3 0,-2 0 0 16,-4 0-1-16,9 0 27 0,-3 2 15 15,-2 0 5-15,-4-1 5 0,8 1-1 0,-3 0-24 16,1 2-16-16,-2-3-6 0,4 2-6 15,-7-1 1-15,7-2 1 0,-4 0-2 0,2 0 1 16,1 3 0-16,-1-2 0 0,-6-1-3 16,8 0 1-16,5-1 1 15,-9 1-2-15,0-2 0 0,0 2 0 16,1 0 0-16,1 0 0 0,2 2 4 0,-4-2-3 16,1 1 1-16,-1-1-1 0,4 2 0 15,1-1 2-15,-1-1-6 0,0 0 7 0,-4 0-4 16,5 0 0-16,-3 0-1 0,0-1-2 15,3-1 3-15,-5 2 0 0,4-1 4 16,-4 1 1-16,5 0-2 0,-5-2-3 0,0 1 0 16,0 1-3-16,3-2 1 0,-1 2 2 15,0 0 0-15,-6-2-2 0,9 2 4 0,-5-1 0 16,2 0-2-16,-2 1 3 0,5-1-3 16,-9 1 0-16,12 0 2 0,-8 0-2 15,5-3 0-15,-1 1 1 0,-4 0-1 16,5 1-1-16,-3-1-1 0,0 0 2 0,2 2 0 15,-3-3 2-15,3 3-1 0,-4 0 1 16,5 0-2-16,-3 0 4 0,0 0-8 0,2 0 6 16,-1 0-4-16,1 0 2 0,0-2-2 15,-3 2 3-15,7-2-2 0,-8 1 1 16,5-1-1-16,-1 2 2 16,6 0-2-16,11-2 1 15,-25-1 1-15,9 3-1 0,-5 0-3 0,2-2 3 16,-2 2 0-16,5-2 2 0,-9 1-1 15,8-1 1-15,-4 2-2 0,5 0 0 16,-5 0 0-16,2 0 0 0,-2 0 0 0,5 0 2 16,-5 0 0-16,0 0-2 0,0 2 0 15,1-4 0-15,3 2 0 0,-2 0-2 16,-6-2 4-16,4 2 0 0,5-1-2 16,-5 1 1-16,2-2 0 0,-6 2-2 0,9-1 3 15,-5 0-2-15,2-2 0 16,11 1-1-16,-13 2 0 15,2 0 0-15,3 0 2 0,-5 0-2 0,0-1 3 16,0 1-1-16,9-5 3 0,-9 3-3 16,0 1-2-16,-2 0 1 0,-2-1 0 15,7 2-4-15,-7 0 5 0,-2 0 3 16,4 0-1-16,-2 0-2 0,-2-1-2 0,0-1 1 16,0 2 0-16,0 0 1 0,0 2-1 15,0-2 1-15,0 0-3 0,0 1-2 0,0-1 0 16,0 0-1-16,-2 2-2 0,-2-1-52 15,2 2-148-15,-7 2-246 0,1-4-340 16,0-1-214-16,-11-8-997 16,11-2 1283-16</inkml:trace>
  <inkml:trace contextRef="#ctx0" brushRef="#br0" timeOffset="2119.9042">13098 6515 176 0,'-8'-7'338'0,"6"2"42"0,-3-2-10 0,3 2-95 16,2 0-54-16,-4 2-12 0,0-4-3 16,4 2-9-16,0-3-18 0,0 1-21 0,0-1-14 15,0 1-18-15,0-1-9 0,0 3-8 16,0 0-15-16,0 2-21 0,0-1 15 0,0 1 2 15,0-1 7-15,0 1 22 0,0 0 16 16,0 0-17-16,0 0 6 0,0 0 11 16,0 0-9-16,0 0 11 0,0-1 12 0,0 2-11 15,0 1-7-15,0-1-4 16,0 1 55-16,0 1-120 0,0 0-24 0,0 0-18 16,0 0-10-16,0 1-5 0,0-1-4 15,0 2-1-15,0-1 3 0,0 2 3 16,0 0 18-16,0 3 8 0,0 0 4 0,0 0 3 15,0 4-2-15,-2-1-15 0,2 4-4 16,-4 0-4-16,2 1 0 0,2 2-1 16,-8 3-2-16,8-4 0 0,-2 4-2 15,2-2 1-15,-9 0 3 0,9 0 17 0,0-2 6 16,0 0 6-16,0-1-1 0,0 2-3 16,0-3-20-16,4 4-6 15,1 12-2-15,-5-12-4 0,2-1-2 0,-2-2 0 16,0 4 1-16,0-1-1 0,0 0 0 15,0 2-2-15,0-3 1 16,0 61 144-16,0-58-89 16,0 3 2-16,0-2-34 0,0 0-11 0,0 0-4 15,0 4-3-15,0-4 22 0,0 1 13 16,0-2 2-16,4 1 4 0,0-2 0 16,-4 2-26-16,0-3-9 0,2 3-5 0,2-2-6 15,-4 2 2-15,0 0-1 0,0 2 14 16,0-1 28-16,0-1 12 0,0-1 2 0,0-1 4 15,0 1-12-15,0 0-23 0,0 1-16 16,0 0-4-16,-4-2-6 0,4 1-2 0,0 1 2 16,0-1-6-16,0 1 2 0,0-2 0 15,4 0 2-15,-4 0-1 0,0-2 4 0,0-2-2 16,0-1 3-16,2 3-2 0,-2-3-1 16,0 0-2-16,0-1 4 0,0 1 0 0,4 2-4 15,-4-3 0-15,0 1 0 0,0-1 2 0,0 3-2 16,0 2 2-16,0 1 1 15,0 13 0-15,0-15-1 0,4 1-2 16,-4-1 0-16,0-1 4 0,0 2-3 0,2-1-1 16,-2 3 1-16,0-5 2 0,0 1-1 0,0-1 1 15,0 1 1-15,0 0 1 0,0-3-4 16,0 1 1-16,0 0 4 0,-2 0-4 0,2-2 2 16,0 2 0-16,0-1-1 0,0 1-3 15,0 2 0-15,2-2 2 0,-2 2 0 0,0-3-1 16,0 1 0-16,0 0-1 0,0-1-1 15,0 0 1-15,0 1 1 0,5-1 4 0,-3 1 0 16,-2-3-1-16,0 2 2 0,0-1-1 16,4-1-4-16,-4 1 2 0,4-1 3 0,-4 1-2 15,0-1 3-15,2 2 0 0,-2 1-1 16,0-1-2-16,0 0 3 0,4 13 2 16,-4-14-4-16,0-1 1 0,0 2-3 0,0-3 2 15,0 2-3-15,0-2-1 0,0 1 1 16,2 0-4-16,-2 1 1 0,0 0 4 0,0-2-3 15,0 1 3-15,0-1 0 0,0 0-2 16,0-2-2-16,0-1 2 0,4 1-1 0,-4 1 1 16,0-1 3-16,0 5-2 0,4-5-1 15,-4 3-1-15,0 1 0 0,0-1 1 0,0-1 1 16,0 0 0-16,0-2 1 0,0 1-3 16,0-1 0-16,0 2-3 0,0-1-1 0,0 0 3 15,0-1 0-15,0 1 0 0,0 1 2 16,0-3 0-16,0 2-1 0,0 1-2 0,0-2 2 15,0 1 0-15,0-3 0 0,0 2 2 16,0-2 2-16,0 1-1 0,0 2 0 0,0-1 0 16,0 2-1-16,0-1 0 0,0-3-2 0,0 3 0 15,0-1-2-15,0 0 4 0,0 0-2 16,0 1 0-16,0-2 0 0,3-1 2 0,-3 0-4 16,0 0 4-16,0-1-2 0,0 0 0 15,-3-2-2-15,3 0 0 16,0-1 1-16,0 1 0 0,0 0 2 0,0-2-2 0,0 3-1 15,0-3-1-15,0 0 3 0,0 0 2 16,0 0-2-16,0 0 1 0,0 0-2 16,3 2-2-16,-3 0-4 0,0-2 4 0,0 1-3 15,0 1 0-15,0-2 0 16,0 0 2-16,0 0-1 0,0-2-1 0,0 2 3 0,0-1 0 16,0 1-3-16,0-4-2 0,0 4-1 0,0-3-3 15,0-1-56-15,0 1-60 0,0-3-77 16,0 0-84-16,0-2-111 0,0 1-114 0,0-4-110 15,0-2-117-15,0-18-1035 16,4 13 941-16,-4 0 138 0,0 3 177 16</inkml:trace>
  <inkml:trace contextRef="#ctx0" brushRef="#br0" timeOffset="3047.8293">13011 8783 94 0,'0'-3'285'0,"-8"-2"44"15,8 3-2-15,-2 1-50 0,-2-1-21 0,4 2-1 16,0-2 7-16,-2 2 2 0,2-3-16 16,-5 3-12-16,5-2-4 0,-4 0 7 0,4 1 16 15,0 1 22-15,0 0 10 0,-2-2-8 0,-2 2-24 16,4-2-27-16,0 2-34 0,0-3-31 15,0-1-20-15,0 1-21 0,-2 1-9 16,2-1-17-16,0 1-14 0,0-1-6 0,0-2 2 16,0 0-17-16,0 3-12 0,0-1 1 15,0 1-16-15,0-1-13 0,-4 2-8 16,0-2 30-16,4 1 13 0,0 2 12 16,-2 0 3-16,2-2 2 0,0 1-33 0,0 0-15 15,0 1-10-15,0 0-6 0,0 0-2 16,0 0 3-16,0 0-4 0,0-1 1 15,0 2 3-15,0-1-2 0,2 1 0 0,-2 2-2 16,4 0 5-16,0 2-2 0,-4-2 2 0,2 1-1 16,2 1 4-16,-2 1-4 0,7 2 4 0,-7 4 0 15,2-5-2-15,-2 3 0 0,6 0-3 16,-6 1-1-16,6 0-3 16,1 5 4-16,-1-9-4 0,-2 1-5 0,-4 0 1 15,7 0 0-15,-3-2 0 0,0 1 1 0,-2 0 4 16,2 1-4-16,-2-2 1 0,3-1-2 15,-1 0 2-15,0 0-2 0,0 0 0 16,-2-1 1-16,3 1 1 0,-3 0-1 16,0 0 0-16,2-2-1 0,-4-3 0 0,-2 2-1 15,8-1-1-15,-8-1 2 0,2 1-1 0,-2 0 3 16,0-1-1-16,0 0-1 0,5 0 1 16,-5-1 2-16,0 1 0 0,2 1 2 0,-2-1 0 15,0 0 0-15,0 0 1 0,4-1 27 16,0 0 20-16,-4 0 2 0,2-1 6 0,-2-1-1 15,4 0-28-15,0-1-17 16,5-8 1-16,-5 5-14 0,2-1-1 0,0 0-1 0,2-3-2 16,-1-3 0-16,3 1 0 0,0-4 0 15,-1 3 0-15,1-4-2 0,-4 3 2 16,4-1 2-16,1 0-1 0,-1 1 0 0,-4 2 3 16,5-1-2-1,-1 2-2-15,17-28 9 0,-21 28-5 0,0 1 2 16,0 2-4-16,5 1-1 0,-5 3 0 0,-2-2 2 15,2 3-2-15,-2 1 0 16,1 0-2-16,1-4-7 0,-4 5 4 0,2-1-2 16,0 2 0-16,-2-1-5 0,-2 2-29 15,0 3-135-15,0 2-243 0,-6 7-445 0,-4 1-343 16,-1 1-131-16,-5 2 66 0,-3-6 215 16,3-2 432-16</inkml:trace>
  <inkml:trace contextRef="#ctx0" brushRef="#br0" timeOffset="50899.9075">10887 9799 163 0,'0'0'194'0,"0"0"-42"0,0 0-38 16,2 0-24-16,-2 0-13 0,4 0-7 16,-4 0-5-16,0 0-2 0,0-1 6 0,0 1 3 15,0 0 5-15,0 0 9 0,0 1 13 16,0-1-2-16,0 0-7 0,0 2-5 16,2-2-2-16,-2 0-16 0,0 0-5 0,0 2-5 15,0 1-5-15,5-3-14 0,-1 0 9 16,-4 2 3-16,2 0 2 0,-2-2-3 15,0 1 0-15,0 1-23 0,0 0-12 16,4-2-4-16,-4 3 2 0,0-1 18 0,0 1 23 16,0 1 8-16,0-1 4 0,0-2 1 15,0 1-21-15,0 0-21 0,0 0-7 16,2-1 33-16,-2 2 26 0,0-1 10 0,0 1 3 16,0-2 3-16,0 1-38 0,0 0-29 0,0 0-10 15,4 1-8-15,-4-1-4 16,4-1 1-16,-2 4 69 15,-2-5 10-15,0 1 10 0,0-1 12 16,4 1 20-16,-4-1-12 0,2 0 11 0,-2 0 11 16,0 2 1-16,0-2-26 0,5 0-31 15,-1 0-32-15,-4 0-19 0,2-2 29 16,2 2 23-16,0 0 12 0,-2-2 10 0,4 0 3 16,-1-1-34-16,-1 0-28 0,2-2-15 0,-4 0-13 15,6-3-1-15,3 0-3 0,-5-7 0 16,4 1-2-16,-2 0-1 0,3-2-2 15,3 0-3-15,-1-1-2 0,1-2-2 16,3 6-2-16,-1 0-24 0,1 3-175 0,-5 5-253 16,3 0-334-16,-5 2-160 0,-4 3-50 15,4-2 139-15,-3-3 240 0</inkml:trace>
  <inkml:trace contextRef="#ctx0" brushRef="#br0" timeOffset="51993.2297">10953 10287 209 0,'0'-2'318'0,"0"-2"29"0,-4 1-74 16,4 2-92-16,0-3-57 0,4 3-26 15,-4-1 1-15,0 0 14 0,0-1 9 0,0 3 0 16,0 0-9-16,0 0-12 0,0 0-6 15,0 0-4-15,0 0 3 0,0 0 5 0,0 3-1 16,0-3-10-16,0 2-16 0,0 0-18 16,0 1-16-16,0 0-14 0,2 1-6 15,-2-1-4-15,0 0-1 0,0 2-1 0,5-1 0 16,-1 0-1-16,-4 1 0 0,0 0 4 16,2-1 18-16,-2 2 8 0,4-1 2 0,-2-1 1 15,-2 1-6-15,0-2-18 0,4 2-10 16,-4-1-3-16,4 1-1 0,-4-4-3 15,0 1 1-15,0 3-1 0,2-5 2 16,-2 0 36-16,0 2 33 0,4-2 18 0,1 1 8 16,-5-1 17-16,0 0-2 0,6-1 2 15,-4-1 4-15,2 2 2 0,2-5-8 16,-2 2-34-16,7-6-29 0,-9 2-22 0,12-1-13 16,-8-1-7-16,1-1-4 0,7 1-2 15,-6-1-1-15,3 1-3 0,-1-2 0 0,4 2-5 16,-5-1 1-16,7 0-74 0,-1-1-162 15,-3 2-254-15,3-2-263 0,-3-4-118 0,5-2 20 16,-3-5 136-16,3-4 247 0</inkml:trace>
  <inkml:trace contextRef="#ctx0" brushRef="#br0" timeOffset="100103.2643">6904 2619 28 0,'0'-3'343'0,"0"-2"56"16,0 1 48-16,-2-2-59 0,2 2-92 16,-4-1-37-16,0-2-17 0,1 3-8 0,-1-1-8 15,0 0-9-15,2-2-8 0,-2 2-11 0,2 0 2 16,-6-1-2-16,6 0-2 0,-5 2-1 15,3-2-7-15,0 1-5 0,-2 1-20 0,4-1-21 16,-6 0-23-16,6 2-13 0,-7-2-16 16,3-2-14-16,4 5-18 0,-6-3 3 15,1 0-9-15,5 1-11 0,-6-2-2 0,2 0 4 16,0 0-2-16,0 0-2 0,-3 0 0 16,1 2 0-16,0-1-6 0,2 0 0 0,-5-2-1 15,5 2-1-15,0 0-4 0,-5-2-5 0,1 2-7 16,0-1-4-16,-1-1-3 0,3 2 0 15,-2-1-1-15,-1 1-1 0,1-2 1 16,-2 1-3-16,-3-1 1 0,3 2 1 16,-3-2-3-16,-1 0-1 0,3 1 3 0,-3 0 3 15,-1 0-3-15,1 2 9 0,-1-1 0 16,-3 1 3-16,-20-5 19 0,20 5-18 16,-1-1-2-16,2-2-2 0,-1 5-5 0,-1-3-2 15,0 3 1-15,-2-3-2 0,5 3 0 16,-3-1-3-16,-2 0 3 0,3-1-5 15,-3 1 3-15,2 0-1 0,1 0-2 16,1-1-1-16,-6 2 1 0,9-1 2 0,-3-2-4 16,-6 1 2-16,7 0-1 0,-3 1 1 15,0 0 1-15,-2-2-1 0,1 1-1 0,1 1 2 0,-2 1-2 16,-2-3 1-16,3 0 3 0,-1 1 0 16,0-1-3-16,-4 1 3 15,-24-2-4-15,26 2 4 0,-2 2-3 0,0 0-1 16,2 1 0-16,0-2 0 0,1 3 2 15,1-3 3-15,0 3-2 0,2 0 1 0,-1-1-4 16,1-1 2-16,0 2-6 0,5 0 4 16,-3 0-2-16,-2 2 4 0,1-1-4 0,1 1 4 15,-1-1-4-15,-1 1 0 0,-2-2-4 16,2 1 4-16,3 0 2 0,-7 1 2 0,2 0 0 16,0 1-1-16,-1 0-4 0,-1 0-2 15,0 1 2-15,-29 4 3 0,29-6 5 16,-1 1-2-16,1-3-3 15,2 2-2-15,0 3 2 0,-20 4-5 16,22-4 7-16,2 0 0 0,-5 0-1 0,5-2-1 16,-2 1 2-16,1 1 0 0,1 1-4 15,-2 0 0-15,1-1 2 0,-3 2-1 0,0-2-4 16,-4 3 2-16,3 1-2 0,-1 1 5 0,0-2 0 16,2 0 3-16,0 1-1 0,-1 1 0 15,5-1-2-15,-6 0-2 0,7-2 1 16,1 1-3-16,-8 0 4 0,9-2-2 0,-1 0 4 15,-2 1 1-15,3-1-3 0,-3 2 1 16,1-1-2-16,-3-2-2 0,9 4 6 0,-5-4-3 16,1 3 0-16,-3 0-3 0,2 1 3 15,1 0-3-15,5-2 2 0,-1 1 0 0,0-1-1 16,1 0 0-16,1 1 1 0,0-1-3 16,-1-2 2-16,5 2 3 0,-4-2-4 0,8 3 3 15,-9-1 0-15,5 1 2 0,-2 2-5 16,-2 0 3-16,3 0-1 0,1 0 2 0,0-1-3 15,2 2 2-15,-2 1 1 0,-1-2 1 16,3 1-2-16,0 1-1 0,-2 0 0 0,6 1 1 16,-2 0 0-16,-2 1 1 0,0-3 3 15,4 3 0-15,0-2-1 0,0-1-2 0,0 1-1 16,0 0-2-16,0-1 0 0,0 2 2 16,0 13 2-16,0-14 0 15,0-2 1-15,0 0-3 0,4 1-3 0,0 2 6 16,-4-1-1-16,2-1-2 0,2-1 2 0,-2 3-2 15,2-1 0-15,2 0-2 0,3-2 4 16,-7 2 1-16,4-3-2 0,2 2-2 16,-6-1 1-16,5-1-5 0,1 0 3 0,-6 1-1 15,6-1 3-15,-2-1-1 0,1 1 4 16,-1-1-2-16,0 1 1 0,2-2-2 0,0 1 2 16,-3 1-2-16,5-1-2 0,-4-1 0 15,5 0 3-15,-5 1-1 0,4-4-1 16,-4 4 3-16,21 11 5 15,-21-12-5-15,5 0 0 0,-5-2-2 16,4 3 0-16,1-1-1 0,-5 0 0 0,4 0-1 16,-4-1 1-16,5 0 0 0,-1-1-2 15,0 1 3-15,-3 0 3 16,7-1-3-16,-6 2 1 0,3-2 0 0,-1 2 1 0,4-2 0 16,-5 0 0-16,5 1 0 0,-3 0-1 15,1 0-2-15,-2-1-3 0,3 1 3 0,-3-2 1 16,5 2-1-16,-3-1 3 0,2 0 0 15,-1-1-2-15,1-1 2 0,-1-1-1 16,-1 4-2-16,3-4 4 0,-3 5-1 0,5-5-6 16,-1 3-1-16,3-2 7 0,-7 0-5 15,5 0 0-15,-1-2 3 0,-1 4 2 0,1-2-4 16,1 0 4-16,-1 1 0 0,3-1 2 16,-3 0-3-16,5-2 1 0,-4 3 1 0,3-3 0 15,1 1-1-15,-2-2 0 0,1 0 0 16,1 0 0-16,-2 0-6 0,5 0 4 15,-5 0 4-15,2 0-3 0,-1 0-1 0,-1 0 1 16,2 0-3-16,-1 0-2 0,-1 0 4 16,-2 0-2-16,3 0 2 0,-3 0 0 0,-1 0 4 15,1 2-2-15,-1-2 0 0,1 2 0 16,0-2-3-16,-1 1-1 0,3-1 1 16,-7 0 1-16,5 0 0 0,-5 0 1 0,7 0 1 15,-7 2-4-15,0-2 1 0,7 0 1 0,-6 0 0 16,-1 2 0-16,2-2 1 0,-1 0 0 15,3-2 1-15,-1 2 0 0,-3 0-2 0,5 0 0 16,-7 0 0-16,5 2 0 0,1-2 0 16,-6 0-3-16,7 0 2 0,-5 0 0 15,1 0 1-15,5-2 0 0,-5 2 2 0,-1-2-3 16,7 2 2-16,-3 0-1 0,-3-1 0 16,3 1 1-16,-1-2 4 0,1 0-5 0,3 2-2 15,-2 0 1-15,-1-2-1 0,1-1 2 16,1 1 3-16,-1 0 0 0,-1 0-1 15,-3 2 2-15,3-1 0 16,15-1 1-16,-18 1-2 0,3-1-1 0,1 1-2 16,-3-1 2-16,-1 1-2 0,3-2 4 0,-1 0-1 15,-3 0-3-15,5 1 0 0,-3-1 1 16,3 2-2-16,-5-2 0 0,3 1 4 16,1-3-3-16,13 2 1 0,-12-1-1 15,-3 3 4-15,-1-3-2 0,3 1 2 16,-1 2-1-16,11-3-1 0,-13 0-3 15,-1 1-3-15,3 1 2 0,-3 0 2 16,3 1 0-16,-5-4-2 0,2 2 2 16,3 0-1-16,-3 2 0 0,1-2-3 0,-3 1 4 15,7 1 2-15,-7-2 1 0,6 1-2 0,-1 1 2 16,-5-2-2-16,3-2 2 16,-1 1-3-16,-2 2 0 0,5-3 1 0,-5 5 0 15,-1-3-1-15,5-2 2 0,-2 1 3 0,-1 0 0 16,3 1 16-16,-6-2 29 15,3 0 16-15,3 2 2 0,-3-1 4 0,-3 0-15 0,2 1-32 16,-4-1-16-16,15-4-2 16,-11 2-4-16,1 2 1 0,-1-1 0 0,-2 0-4 15,1-2 4-15,-3 2-7 0,0 2 2 0,0 1 1 16,3-1 0-16,3-6 7 16,-6 6-7-16,0-2 2 0,3 1-2 0,-7-1-2 15,6-1-4-15,-2 0 10 0,-4 2-1 16,7-2-1-16,-3 4 5 0,-4-3 0 0,6 2-4 15,-6-2-2-15,6 1 2 0,-1-1-7 0,-1-2 3 16,0 4 1-16,0-2 0 0,11-7 1 16,-9 3-1-16,-2 3 4 0,0 0-3 15,1 1-2-15,1 0 2 0,-6-2-1 16,4 2 0-16,3-2 3 16,7-10 4-16,-14 12-6 0,6-1-3 0,-6-2 2 15,3 2 2-15,-3 0 0 0,6 3 5 16,-6-4 2-16,-2 1-5 0,6-1-2 0,-2 0-1 15,0 0-2-15,-1-1-1 0,-3 2-1 16,4-1 6-16,0-1 2 0,-2-1-3 0,-2 1 3 16,0 0 3-16,4-3-2 0,-4 3 1 0,0-2 10 15,0 1 26-15,0 0 10 0,0 2 2 0,0-1 0 16,0 3-3-16,-4-3-28 0,4 1-9 16,0 0 0-16,-2 0-5 0,2-1 2 0,-4 1-2 15,0 1 4-15,4-2-4 16,-3-4 16-16,-1 5-13 0,0-1 3 0,4 1 5 15,-2-1 4-15,-2 1 5 0,2-11 23 16,2 9-40-16,0-2-4 0,-4 3-5 0,0-4 1 16,4 3-3-16,-7-1 2 0,7 0 0 15,-2-1-3-15,2-1 2 0,-4-1-2 16,0-1 1-16,2 1-4 0,-2-2 2 0,2 1-4 16,-6 1 2-16,6 0-3 0,-7 1 2 0,3-1-9 15,0 0-107-15,-7 2-262 0,-5 2-599 0,-5-3-313 16,-14 2-139-16,-7-7 46 0,-7-10 233 15,-7-4 586 1</inkml:trace>
  <inkml:trace contextRef="#ctx0" brushRef="#br0" timeOffset="131072.4639">7746 5478 164 0,'0'-2'196'0,"0"2"-10"16,0-1-28-16,0 1-37 0,0 0-40 16,0 0-30-16,0 0-26 0,-5 0-14 0,5-2-2 15,-4 2-6-15,4 0 0 0,0-1 1 16,0-1 11-16,0 2 7 0,0-2 12 0,-2 2 14 15,2-1 10-15,0 1 8 0,-4-1 3 16,0 0-1-16,4-1 3 0,0 2-3 16,-2 0-3-16,-2 0 5 0,4-1 6 0,0 1 14 15,0-2 13-15,0 2 17 0,0 0 8 16,0 0 5-16,0 0-10 0,0 0-11 16,0 0-15-16,-2 0-8 15,2 2 85-15,0-2-83 0,0 0-1 0,0 0-5 16,0 0-12-16,0 0-8 0,0 0-3 15,0 0 5-15,0 0 8 0,0 0 9 0,0 0 5 16,0 0-2-16,0 1-8 0,0-1-13 16,0 0-10-16,0 2-7 0,0-2 5 0,0 0 4 15,0 0-2-15,0-2-1 0,0 2-12 16,0 0-19-16,0-1-5 16,0 1-17-16,2 0 22 0,-2 1 25 0,0 1 14 15,4-1 4-15,-2 0 6 0,-2-1-22 16,4 0-24-16,0 1-4 0,-4-1 25 0,2 0 12 15,-2 2 4-15,4-2 2 0,-4 0-6 16,5 2-29-16,-5-1-15 0,0 1-8 16,2-1-2-16,-2 1-3 0,4-1 0 0,-2 1 38 15,-2-1 23-15,4 1 8 0,0-1 3 16,-2-1 4-16,4 1-35 16,3 1-25-16,-7 0-8 0,4-1-3 0,2 1-3 0,-2 1-3 15,1-3 0-15,-1 0 1 0,2 3 0 16,0-3-2-16,1 2 0 0,-1-2 0 0,2 2 0 15,-1 1-1-15,-1-3 3 0,2 2-6 16,5-2 6-16,-3-2-2 0,3 2-1 16,-3-2 2-16,5 1-1 0,-1 1-1 0,1-2 3 15,-1 1 0-15,5-3-1 0,0 4-1 16,-5-3-1-16,3 1 2 0,-3-1-1 16,1 1 1-16,3 1-1 0,-3 1-1 0,0 0 0 15,-3-1 0-15,-2-1 0 16,19 1 0-16,-18-1 0 0,-3 1 0 0,3-1 0 15,-5 1 2-15,2-1 0 0,-2 2 3 16,1-1-1-16,-1 1 3 0,0 0 4 16,-1 0 3-16,-1 0 3 0,0 0-2 0,2 0-1 15,-6 1-7-15,4-1-5 0,3 0 1 16,-7 2-2-16,4-2-2 0,2 1 2 16,-2 1 2-16,5-2-6 0,-5 0 3 15,0 0 0-15,5 0 3 0,-5 0-6 0,4 1 6 0,-4-1-3 16,5-1 1-16,-5 1-2 0,2 0 2 15,-2-2-2-15,1 1 2 0,-1 1-1 16,-2-2 0-16,2 2-1 0,-2 0 2 0,-2-1-2 16,2 1 1-16,1 0-3 0,-5 0 3 15,0 0 3-15,0 0-6 0,0 0 3 0,2 0 0 16,-2 0-37-16,0-2-106 0,-2-1-217 16,2 1-289-16,-9-5-298 0,7-1-101 15,-8-1 46-15,-5-3 189 0,-1 1 277 16</inkml:trace>
  <inkml:trace contextRef="#ctx0" brushRef="#br0" timeOffset="132399.7669">7824 5268 26 0,'6'-5'290'0,"-6"2"35"0,0 0 27 0,5 2-101 0,-5-2-56 15,0 1-8-15,0 1 10 0,0 1 11 16,0 0-2-16,0-2-25 0,0 2-37 0,0 0-36 15,0 2-17-15,0-2-7 0,0 0 9 16,0 0 12-16,0 0 4 0,0 0-10 16,-5 0-17-16,5 1-16 0,0-1 6 0,0 0 9 15,0 2 19-15,0-1 16 0,0 2 6 16,-2 0-22-16,2 0-25 0,-4 3 40 16,4-1-37-16,-2-1 7 0,2 1 10 15,0-2-2-15,-4 2-25 0,0-3-30 16,4 1-15-16,0 1 19 0,-2 0 14 0,-2 0 12 15,4 0 5-15,-2-1 1 0,2-1-21 16,-5 3-19-16,1-2-12 16,4 1-7-16,-2-1 20 0,2 1 9 0,-8 1 6 0,8-2 3 15,-2 2 0-15,-2-3-24 0,2 3-12 16,2 0-9-16,-4 0-1 0,-1-5-4 16,3 5 1-16,-2-1 0 0,2-1-1 0,-2 1 1 15,0-1 0-15,2 0 0 0,-2 1 0 16,4 1 21-16,-2-1 12 0,-7 1 2 0,9-4 1 15,-2 3 3-15,-2 1-21 0,0 0-11 16,2-2-6-16,-2 1-1 0,2-1-1 16,-2-1 0-16,-1-1 1 0,5 3 0 0,-2-1-1 15,-2-3-1-15,4 4 0 0,-2-3 2 16,2 1-3-16,0 0 0 0,-4-2 3 0,0 3-2 16,4-3 0-16,-2 2 3 0,2 0-1 15,-4-2 1-15,0 3-1 0,4-1-2 16,-2-1 1-16,2 1 0 0,-5 0-1 0,5-1 2 15,-2 1 0-15,2-2-2 0,0 2 0 16,-4-1 3-16,0 1 1 0,4-1-1 0,0 1 3 16,-2 1-2-16,-2-2-5 0,4 1 0 15,0-1-2-15,0 0 1 0,0 1 1 16,-2 0-1-16,2-1-1 0,0 1 2 0,0-2-2 16,-4 3 1-16,4-3 0 15,-5 3 3-15,5-2-1 0,0 0-4 0,0 1 2 16,0-1-2-16,0 1 1 0,0 0 1 15,0-1-3-15,0-1 2 0,0 2 1 0,0 0 0 16,5-2-3-16,-5 0 3 0,4 0 0 16,-4 0 0-16,2 0 0 0,-2 0 0 0,0 3 3 15,4-3-2-15,-2 0-1 0,-2 2 2 16,4-2-1-16,0 0-1 0,-4 0 0 0,0 0 3 16,2 0-1-16,-2 0-1 0,0 0 1 15,5 0-1-15,-5 2 1 0,2-1 0 16,-2-1-3-16,0 2-2 0,4 0 2 15,0 1 1-15,-4-3 0 0,2 4 0 0,6 1 1 16,-8-1-1-16,2 0-1 0,4 1 1 0,3-1-2 16,-7 1 4-16,2-1-2 0,2 1 0 15,-2 1 1-15,-2-2 1 0,7 2-4 16,-7-2 4-16,4 3-1 0,-2-2-4 0,0-2 2 16,-2 2 4-16,4 2-3 0,-1-4 1 15,-1 2 2-15,-2 0-1 0,-2-1-2 16,4 0 0-16,-2 0 0 0,-2-3 0 0,0 1-1 15,4-1 1-15,-4-1 1 0,0 2-5 16,4-4-1-16,-4 1-45 0,0-1-198 0,0-3-377 16,0 0-323-16,0-8-145 0,-8-2-25 15,2-5 170-15,-5-3 361 0</inkml:trace>
  <inkml:trace contextRef="#ctx0" brushRef="#br0" timeOffset="174582.6222">10312 3706 38 0,'-6'-5'219'0,"2"0"23"0,-2 2-26 0,-1-1-84 15,3 3-38-15,-2-2-13 0,0 0-1 16,0 2 0-16,-3-2 0 0,3 0 2 16,4 0 4-16,-6-2 8 0,-2 2 15 0,3-1 9 15,5 1 0-15,-8-2 15 0,4 1-3 16,-3 1-23-16,3-1 4 0,0-2-3 16,0 2-25-16,-2 1-11 0,-1 0-8 0,1 2 7 15,2-2-1-15,-5 0 2 0,9 3-1 16,-8-4 10-16,4 2 7 0,-2 0 4 15,-1-1 0-15,1 2 0 0,0-2-5 0,-1 1 8 16,-1 1 8-16,4 1 4 0,-4 0-2 16,3 0-3-16,-3 0-48 0,0 0-31 0,1 1-12 15,-1 1-5-15,0-2 3 0,-1 3 62 16,1-2 29-16,0 4 13 0,1-1 6 0,-5 1-6 16,4-1-59-16,-1 2-30 0,3 1-15 15,0-2-4-15,-1 2-5 0,-1 0 0 16,4-1-3-16,-4 1 2 0,1 1-1 0,3 1 0 15,0 0 1-15,-4 1 1 0,8 1-2 16,-9-1 0-16,5 1 4 0,-2-1-2 16,6 4 68-16,-7-1 46 0,3 3 17 0,4-2 9 15,-6 1 4-15,2 0-68 0,4 0-41 16,-7-2-20-16,7 4-9 0,-6-2-3 16,2 0-3-16,4 3 0 0,-7 0 0 15,7 0-1-15,-4 2-1 0,2-1 2 0,0-1 2 16,-2 2-1-16,4-1-1 0,-3-1 2 15,1 4 63-15,2-5 31 0,-2 3 14 0,0-3 4 16,4 4 0-16,-2-3-59 0,-2 2-29 16,4-2-14-16,0 1-8 0,-2-2-1 0,2 1-1 15,0 0-2-15,-4 0 2 0,4 0-2 16,-5 0 1-16,5 1-1 0,0 1 3 16,0 1-1-16,0-2 1 0,0 3 0 0,0 0 1 15,0-4-3-15,0 0 2 0,0 2-2 16,0-1-2-16,0-4 1 0,0 5 0 0,0-4 0 15,0-1 0-15,5 2 4 0,-5 1-3 16,0 0 0-16,4-1 2 0,-4 4 10 0,0-2 66 16,-4-1 33-16,4 1 15 0,0 1 5 15,0 1-11-15,-5-2-63 0,5 1-32 0,0 0-12 16,0 0-4-16,-2 0-2 0,2 2-3 16,-4-2-2-16,4-1-1 0,0 3-1 15,0-3 0-15,-2-1 2 0,2 0 2 0,0-1-3 16,0-2 0-16,0 0-1 0,2 1 0 0,-2-1 0 15,0 2 0-15,4-1 3 16,-2 17-1-16,3-19-1 0,-1 2 1 0,-4-3 0 16,2 2-1-16,-2 0-1 0,4-2 5 0,-2 2-2 15,2 1-2-15,0-1 0 0,-4-1 0 16,2 1 0-16,-2 0-1 0,9 1 3 0,-9 0 2 16,2 1-3-16,-2-1-2 0,6 1 2 15,-6 0 4-15,4-3-4 0,0 0 2 0,-2-1-1 16,-2 1-2-16,4-2 0 0,-2 1 1 15,3 2 0-15,-1 0 4 0,-4 1-1 0,2 0 3 16,-2 0 0-16,4 1-3 0,-2-1 1 0,-2 1 1 16,0 0 0-16,8 12 10 15,-8-14 29-15,2 1 27 0,2-3 13 16,1-1 6-16,-3 1 0 0,2 0-36 0,-2-1-28 16,6 0-15-16,-6 1-11 15,8 6 3-15,-3-8-9 0,1-1 2 0,-2-2 2 16,5 2-1-16,-5-3 0 0,0 0 3 0,0 0-2 15,0 1-1-15,3-2 0 0,1-1 2 16,-8 2-2-16,4 0 1 0,2-1-1 0,-1-1 0 16,-1 2 0-16,0 0-1 0,0 0-1 15,3-1 2-15,-3-1-1 0,0 2 0 0,0-3 1 16,2 1 0-16,-5-1 0 0,7 1 1 16,-4-2 2-16,2 1-2 0,-1-1-1 0,3 0 0 15,-4 0 0-15,4-1 0 0,-7-2 1 16,7 0 2-16,6 2 0 0,-5 1-4 15,-5 1 1-15,8-3-1 0,-7 3 1 0,3-1 1 16,-4-1 1-16,15-2 2 16,-15 0-2-16,4 0 1 0,-3-2-1 0,-1-1 3 15,0 1-3-15,4-1-1 0,-3 1 0 16,1 0 2-16,2 2-3 0,-4-5 1 0,5 2 0 16,-3-4-1-16,0 2 3 0,1-1-2 15,-1 1 2-15,-2-1-1 0,0 0 0 0,5 0 2 16,-5 2-2-16,4-2-1 0,-4 2 0 0,0-3 0 15,3 6-1-15,-3-3 0 0,0-1 0 16,0 2 2-16,3-4-2 0,-7 2 1 16,4 0-1-16,2-1 0 0,3-1-1 0,-5-1-1 15,0 1 2-15,0-3 2 0,0 2-1 16,5-1 1-16,-5-1-1 0,2 2 1 0,3-1-2 16,-9 0-1-16,4 0 3 0,2 0-2 15,-2-2-1-15,0 3 2 0,-1-4 0 0,-3 2 1 16,6-2 2-16,-6 0-1 0,2 0-3 0,-2-2 0 15,6 1 0-15,-8 0 0 0,3-1 0 16,1 1-2-16,-2 0 4 0,2-1-2 16,0-9-2-16,-2 11 4 0,2-1-2 0,-2 0 4 15,-2 1-4-15,0-2 1 0,4 3-1 16,1-2-1-16,-5 1 0 0,0-1 1 0,0-1-3 16,0-1 3-16,0 1 0 0,0-1-2 15,0-2 2-15,0 1 0 0,2-2-3 16,-2-20 1-16,0 23-1 0,0-4 3 15,0 3-1-15,0 1 0 0,0-2 2 0,0 4-1 16,0-1 0-16,0-1 0 0,0 1-1 16,0-1-1-16,-2 3 0 0,2-2 1 0,0 0-1 15,0 1 4-15,0-2-1 0,0-1-1 16,0-1 3-16,0 0-3 0,0 1-1 0,0-2 1 16,0-2-2-16,0 1 2 0,0-2-1 15,0-1 2-15,2 0-2 0,-2 1 2 0,0 1 1 16,0-2 1-16,0 1-1 0,0 1 1 0,0 0 0 15,0-1-3 1,0-53-6-16,0 56 5 0,0 3-1 16,0-2 1-16,0 3 1 0,0-1 1 15,0-2-1-15,0 1-1 0,4-1 0 0,0 2 1 16,-4-3-3-16,0 2 1 0,2-1 2 0,-2 0-1 16,4-3 0-16,2-13 1 15,-6 14 0-15,4-1 0 0,-4 0 0 16,3 2 1-16,-3 2 0 0,4-2-2 0,-4 3 1 15,2-1-1-15,-2 3-1 0,0-1-2 0,0-2 4 16,0 2 0-16,0 1 0 0,0 0 0 16,0-1 3-16,0 2-6 0,-2-1 6 0,-2-1-2 15,1 0 0-15,3 1 0 0,-8-1-3 0,8-2-2 16,-6 3 3-16,4-1 0 0,-2 1-2 16,0-1 3-1,-9-34 2-15,7 17 0 0,-2 17-3 16,8 2-2-16,-6-1 3 0,6-1 0 0,-3 3 0 15,-1 0 0-15,0 0 2 0,2-2-2 16,2 2 1-16,-4 1 0 0,2 1-1 16,-2-1 0-16,0 0 0 0,2 1 0 0,-3 0-1 15,1 2 1-15,-2-2 0 0,4-2-1 0,-6 2-1 16,6-3 2-16,-4 1 0 0,-3-2 2 16,7 1-2-16,-6 3-2 0,6 0 2 0,-2 0-2 15,-3 0 1-15,3 0 0 0,-2 1 1 16,4-2 0-16,-6 3 0 0,6-1-1 15,-4-8 1-15,-3 8 0 0,7 1 0 0,-6-2 1 16,2 2 0-16,4-3-1 0,-7 3 1 16,3 1-2-16,-4 1 1 0,4 1 0 15,-7 1 3-15,-14-5-1 0,11 3-2 16,-1 1-2-16,-8 0 2 0,-1-1 0 0,-3 2-5 16,-2 3-93-16,-5 3-223 0,-5 2-468 15,-2-2-426-15,-7-3-191 0,4-6 8 16,-7-9 184-16,5-6 447 0</inkml:trace>
  <inkml:trace contextRef="#ctx0" brushRef="#br0" timeOffset="178362.8973">7398 5711 105 0,'-4'0'251'0,"4"-1"11"0,0 1-55 0,-2 0-94 16,2 0-45-16,0 0-16 0,0 1 1 16,-4-1 3-16,4 2-1 0,0-2-10 0,0 0-12 15,0 2-13-15,0-1 4 0,0 1 6 16,0-1 8-16,0 1 2 0,0-2-1 16,4 1-6-16,-4 1-13 0,0-2 22 0,0 2 21 15,0 0 11-15,2-1 3 0,-2-1 0 16,0 2-26-16,0-2-26 0,4 0-11 0,-4 0 30 15,2-2 28-15,2 2 18 0,1-1 11 16,-5-1 6-16,2 0-35 0,-2-1-25 0,6 0-20 16,-6-2-13-16,4 1-5 0,-4 1-3 15,0 0 7-15,0 0 19 0,0 0 13 16,0 1 5-16,0-1 3 0,-4 2-7 0,4 0-6 16,-2-2 1-16,-2 1 0 0,4 0-2 15,0 2 2-15,-2 0-13 0,-3 2-14 16,1 0-6-16,4-1-4 0,-2 1-2 0,2 0 1 15,-4 1-1-15,4 0 2 0,-2 0-1 16,2 3 40-16,-4 2 18 0,0 1 7 16,4 0 8-16,0 1-4 0,-2 0-35 0,2-1-20 15,0-1-9-15,0 0-4 0,2 0-2 16,-2 0 1-16,4-1-2 0,0-2-1 16,-2 0 1-16,2 0-1 0,-2-3 1 0,7 0 0 15,-3-1 4-15,-4-1-3 16,6 0 2-16,-6-1 0 0,6-3 0 0,-6-1 0 15,3 0 18-15,-3-2 32 0,2-1 19 16,0 2 6-16,-4-1 2 0,2-1-16 16,-2 1-32-16,0-1-15 0,-2-1-8 0,2 1-4 15,-4 1 0-15,0 0 22 0,4 1 40 16,-2 3 17-16,-3-2 10 0,3 1 75 16,-2 2-134-16,0 2-21 0,2 2-10 15,2-1-3-15,-4 2-2 0,0 2-1 16,4 1 0-16,-6 1 0 0,6 1 1 0,0 1 0 15,0-1-2-15,0 2 2 0,0-3 0 16,0 1 0-16,4-1-2 16,-2 1 1-16,6-1 1 0,-6 1-1 0,6-3 2 15,-1 0-2-15,-1 2 1 0,0-4-1 0,0 4 1 16,2-4 1-16,1 0 0 0,-5-2 0 16,2 0 1-16,2-1 0 0,-1-1 0 0,-1 0 3 15,0-2-2-15,0-2-2 0,-2 0 4 16,0 2-4-16,3-9 18 0,-3 5 46 15,-4 0 27-15,0-1 13 0,0 1 6 16,-4-1-10-16,0-1-49 0,4 0-27 0,-3 1-13 16,-5-4-6-16,6 0-1 0,-4 2-3 15,-2 1-1-15,6 2-1 0,-5-1 1 16,-1 1 0-16,6 0-1 0,-2 4 1 0,-2 1 1 16,2 0-1-16,1 1-1 0,-5 2-1 15,6 3-1-15,-2 1 1 0,2 3-1 0,-6-1 0 16,6 2 2-16,-5 0-1 0,3 0 0 15,0 2-3-15,2 1 4 0,-6 0-2 16,8-2 2-16,-2 2 0 0,-2-1-1 0,4 0 1 16,0 1 0-16,4 0 0 0,-2-2 0 15,-2 0 1-15,8-1 0 0,-6 0 0 16,2-1-1-16,0-3 0 0,3 0 0 16,-1 0 0-16,0 0 0 0,-2-3 0 0,2 1 0 15,1-3 1-15,-1 0 2 0,-2-1-2 0,2-3 1 16,-2 1 0-16,2-1-1 0,-1 1 2 15,-3-3-1-15,2-1 0 0,0 0-1 16,-4-1 0-16,0-2 3 0,0 2-2 0,0-2-1 16,0-2 0-16,-4 2 0 0,0-3-1 15,2-2 0-15,-3 0-1 0,3-2 2 16,-6 2-2-16,2 0 1 0,2 3 0 0,-2 1 1 16,3 3 2-16,-5 1-2 0,6 3 0 15,-4 1-1-15,2 1 0 0,0 2 0 0,-3 0-1 16,5 2 0-16,-2 1-2 15,-2 4 2-15,2 0 0 0,0 3 0 0,-2 1 0 16,6-1 1-16,-2 2 0 0,2 1 0 0,0-1 0 16,0-2-1-16,2 2 0 0,-2-1 1 15,0 2-3-15,6-3 3 0,-2-1 3 0,0 1-2 16,-2-3 0-16,2-1-1 0,0-2 0 16,-2 1 0-16,5-2-1 0,1 0 1 15,-6-2 1-15,4 2 1 0,2-3-1 0,-5 0 3 16,3-1 0-1,12-10 4-15,-16 6-5 0,3 0 0 16,-3-1-1 0,2-1 14-16,0-9 133 0,-2 6-52 0,-2 1 1 0,0-2-7 15,0 0-49-15,-2 0-22 0,2-1-11 16,0-2-2-16,-8 2-2 0,8 2-1 16,-7 1 0-16,5-1-3 0,-2 2-1 0,0 1-1 15,-2 0 0-15,2 5 0 0,-2-1-1 16,-1 1 4-16,1 4-4 0,0-2 2 0,-2 5-2 15,1 2 0-15,1 0 2 0,0 2-3 16,-2 1 1-16,2 2 2 16,4-1 0-16,-7 13 0 0,9-12 0 0,0 1 0 15,0 0-3-15,0 0 3 0,4 1 0 0,1-2 0 16,-3 0 0-16,4-2 3 0,2-1-3 16,-6-2 0-16,6 1 3 0,-1-3-1 15,3 0-2-15,-4 0 2 16,7 0 0-16,-7-3-4 0,2 0 0 0,2-4 4 15,-8 0 0-15,5-1 0 0,1-1 1 0,-2-2 3 16,0-1-3-16,1-8 3 16,-3 6-3-16,0 0-2 0,-4-1 2 15,0-2 43-15,0 2 19 0,0-2 7 0,-8-1 6 16,8-1-3-16,-3 0-37 0,-5-1-21 16,2 2-8-16,4-1-6 0,-6 3 1 15,1 1-4-15,1-2 2 0,0 4-1 16,2 1 5-16,-2 3-6 0,-1 4 0 0,-1 2 0 15,6 0-2-15,-4 1-2 0,-2 4 0 16,1 0-1-16,5 4 1 0,-6 2-1 0,6 1 4 16,-2 2-2-16,0 0 3 0,4 0-2 15,-2 0-1-15,2 2 3 0,2 0-1 0,-2-1-1 16,0-1 1-16,8-1 2 0,-6-2-2 16,2-1 2-1,2 0 2-15,15 10 2 0,-11-18-5 0,-3 1 2 16,-1-4-1-16,4-1-1 0,-4-1 1 15,1-2 4-15,3-2-2 0,-4-1 0 16,2 1 0-16,-1-3 1 0,-1 1-3 0,-2-5 3 16,-2 0 0-16,6-1-3 0,-8 0 2 0,0-2-2 15,0 0-2-15,-8-4-2 0,8 3 3 16,-6-2 0-16,4 1 0 0,-6-2 3 16,1 3-2-16,1 1 1 0,0 3 4 0,-2 2-5 15,1 3-1-15,1 2 1 0,0 2-2 16,2 1-2-16,-2 2 3 0,-1-2 0 15,3 2 0-15,0 2-1 0,-2-2-2 0,4 2 2 16,2-2 0-16,-4 3 1 0,0-1 0 16,4 5 0-16,-2 0-4 0,-3 2-1 15,5 3 1-15,0 0 2 0,0 1 3 0,0 4 0 16,0-2 3-16,5-2-3 0,-3-1-1 16,-2 0 0-1,8-1 0-15,8 14 12 0,-13-20-60 16,-3-1-206-16,0-1-411 0,0-3-340 15,-11-3-154-15,3-1-16 0,0-6 176 0,-1-2 389 16</inkml:trace>
  <inkml:trace contextRef="#ctx0" brushRef="#br0" timeOffset="179954.0553">7572 5786 21 0,'-8'-1'273'0,"6"-2"28"16,-5 2 22-16,3-1-105 0,0 1-47 0,4 1 2 15,-2 0 26-15,-2 0 22 0,4 0 5 16,0 0-14-16,-2 0-25 0,2 0-29 15,0 0-18-15,0 0-8 0,0 0-3 0,0 0-6 16,2 1-8-16,-2-1 1 0,0 0 4 16,0 2 17-16,0-1 22 0,0 2 5 15,0 0-15-15,0-1-26 0,0 1-39 16,0-2-42-16,0 1-20 0,0 1 52 0,4 1 35 16,-2-1 15-16,2 0 6 0,0 1 4 0,-2-1-64 15,3 2-35-15,-3-1-17 0,6 1 56 16,-6 2 32-16,2-3 15 0,2 0 4 15,-2 1 2-15,-1-2-61 0,5 0-36 0,-2-2-16 16,0 3-5-16,0 1-3 0,1 0-2 16,3-2-2-16,-2 1 2 0,0-1 0 15,3 0 1-15,3 1 2 0,-1-1 53 0,1-1 23 16,-6 0 13-16,9-1 3 0,-3 1 1 16,-1-2-50-16,1 2-23 0,-1-4-14 0,1 0-4 15,-1 1-5-15,3-1 0 0,-1 0-4 16,-3-1 2-16,3 1-2 0,-3 2 2 15,0-2-2-15,7 1 1 0,-7-1-2 0,5 0 1 16,-5-1-2-16,7 2 2 0,-2-2 1 16,-1 0 0-16,1 0 0 0,1 3 1 15,17-3-4-15,-16 0 3 0,4 0 0 16,-3-1-2-16,1 1 4 0,2-2 1 16,0 2-4-16,4 1 2 15,-3-3-1-15,53-14-1 0,-50 14-1 16,-2-3 2-16,-1 1-1 0,3-1 0 15,0 1 2-15,-4 1 1 0,0-1-2 0,4 4 1 16,-5-2-4-16,3 0 2 0,-6 0-1 16,6 1 0-16,-7-1-1 0,7 0 3 15,-6 2-2-15,5-2 1 0,-5 2 1 0,4-1 0 16,-3-1 0-16,1-1 0 0,0 0-1 16,-3 0 2-16,5 1 2 0,-2 0-3 0,-5-1 1 15,9-1-2-15,-8 0 3 0,1 0 0 16,-1 0-2-16,-1 2 2 0,1-1-2 15,14-5-1-15,-19 5 0 0,3 0 0 16,-3 2-1-16,3-2 2 16,14-1-5-16,-15 0 7 0,-1 2-2 15,1 2-4-15,3-1 5 0,-5-2-2 0,3 2 0 16,-3-2 0-16,0 1 1 0,3-1 3 16,-3 2-3-16,3-1 2 0,-5 0 2 0,2 2-3 15,-1-2 0-15,-1 0-2 0,0 0-2 16,-1 1 2-16,1-1 0 0,0 0 2 15,1 2-2-15,-1-4 0 0,0 5 0 0,-1-3-2 16,-1-1 1 0,2 2 2-16,19-8 8 0,-18 8-8 15,-1 1-4-15,0 0 2 0,-1-2 4 0,1 1-2 16,0-1 1-16,1 0 1 16,9-4-2-16,-11 4 0 0,1 1 1 15,0 0-2-15,1-1 0 0,-1 2 1 0,0-1 0 16,-1-1-1-16,-1 1 3 0,2-1-2 0,-2 0 0 15,3-2 1-15,-5 2-1 0,4 2 0 16,-3-2 3-16,1 1-2 0,-2 1 0 16,0 1 0-16,0-1-2 0,-1-2 0 0,-1 3-2 15,2-3 2-15,-4 3 0 0,6 1 0 16,-6-4 0-16,7 2 0 0,-7 0 4 16,2-1-3-16,-2 1 0 0,2 0 2 0,0 1-2 15,-2-1-1-15,2 2 0 0,-2 0 2 16,3-2-4-16,-1-1 2 0,-2 3 0 0,2-1-1 15,-2 1-1-15,2 1 4 16,0-1-2-16,-2-6-3 0,-2 6 4 16,0-1-2-16,0 4 1 0,0-2 3 0,0 0-2 15,0-2 3-15,0 2-2 0,0 0 1 16,-2 2 1-16,-6-1-2 0,2 3-2 16,0-1-83-16,-7-1-155 0,-8 1-312 0,-1-1-448 15,-9 0-200-15,-7-2-12 0,5-4 115 16,-6 0 292-16</inkml:trace>
  <inkml:trace contextRef="#ctx0" brushRef="#br0" timeOffset="180895.4353">7601 5816 261 0,'0'-5'338'0,"4"0"37"0,-2 2-48 0,-2 0-60 15,0 0-6-15,0 2 18 0,0 1 13 16,0-2-3-16,0 2-34 0,0 0-53 16,-2 0-52-16,2 0-38 0,0 2-11 0,-4-2 5 15,4 3 27-15,0 1 21 0,0 1 0 0,-2 0-22 16,2 2-33-16,0 1-39 0,0 2 29 16,0 0 32-16,0 2 14 0,0 2 6 15,0 0 0-15,2 1-57 0,-2-2-46 16,4 2-21-16,2-2-10 0,-2 1-4 0,3-1 0 15,3-1 2-15,-8 0-3 0,6-1-1 16,0-1 0-16,-3-1 0 0,1-1 2 16,0 0-1-16,-2-3 1 0,0 2-1 0,-2-2 2 15,3 2 46-15,-3-2 47 0,-2-2 19 16,4 0 11-16,-4-1 3 0,0-1-45 16,0 1-45-16,0-1-19 0,0 2-10 0,0-3-2 15,0-1 2-15,0-1-3 16,0 2 0-16,0 0 3 0,0 0-9 0,-4-1 4 15,4-1 0 1,0 1-2-16,-7-12-539 0,1 6-149 16,0 2-308-16,0-5-103 0,-3 0 42 0,3-4 195 15,4 1 303-15</inkml:trace>
  <inkml:trace contextRef="#ctx0" brushRef="#br0" timeOffset="181485.0711">7642 5790 234 0,'0'-4'303'0,"0"2"16"16,0 0-87-16,0 2-103 15,2-1-46-15,-2 1 2 0,0-2 26 0,0 2 25 0,0 0 14 16,0-1-7-16,0 1-19 0,0 0-13 15,0 0-9-15,0-2 7 0,0 2 11 0,4-1 8 16,-4 1-8-16,2 0-17 0,-2-2-23 16,0 2-9-16,0 0 3 0,0-1 9 15,9-1 127-15,-9 2-97 0,0-2-1 16,2 2-2-16,-2-1 2 0,6 0 10 16,-6 0 1-16,8-1-7 0,-6-1-16 15,5 1-26-15,1-1-31 0,-6 1-16 0,6-1 41 16,0-1 30-16,1 3 15 0,-3-3 7 15,4 1 1-15,-8-2-53 0,9 0-33 0,-5 2-17 16,2-1-7-16,-6 1 38 0,4 0 18 16,3-1 11-16,-3 0 2 0,0 1 1 0,0 2-40 15,3-2-20-15,-7 1-11 0,-2-1-4 16,6 1-2-16,-6 1-2 0,0 0-1 16,0 0 4-16,4 1-3 0,-4 0-1 0,0 0-1 15,-4 0 1-15,4 0-1 0,0 2-26 16,-6 4-197-16,4 0-391 0,-9 0-305 15,-3-1-138-15,-3-7-37 0,1-5 172 16,-1-8 377-16</inkml:trace>
  <inkml:trace contextRef="#ctx0" brushRef="#br0" timeOffset="190255.4025">11971 3635 71 0,'-4'-2'281'0,"0"-1"27"16,-3 1 5-16,5-1-119 0,-6 2-44 15,6 1-15-15,-2-3 6 0,0 3 6 0,-3-3 5 16,5 3-6-16,-2 0-10 0,0 0-9 16,2 0-5-16,-2 0-4 0,2 0-1 15,-2-2 0-15,0 2 3 0,2 0-4 0,2 0-8 16,-7 0-12-16,7 0 1 0,-4 0 2 15,0 0 10-15,4 0 17 0,-2 0 13 16,-2-2 3-16,0 2-1 0,2 0-8 0,-3 0-9 16,3 0-8-16,2-1-17 0,-8 1-20 0,6-1-20 15,-2-1-20-15,2 1-17 0,-6 1 12 16,6 1 33-16,-13-1 115 16,13-1-84-16,-6-1-16 0,2 1-41 0,-5 1-18 15,5 0-4-15,0 0 31 0,0 0 15 16,-3 0 8-16,-7 0 77 0,10 0-115 15,-1 0-18-15,1 0-7 0,-2 0-5 16,2 0-4-16,-1 0 0 0,-3 1-1 0,8-1 0 16,-6 0 0-16,2 2 1 0,-1-2 0 15,1 1 3-15,-2-1-2 0,2 0 0 16,4 0 2-16,-7 2-2 0,1-1 6 16,4 0-5-16,-2 1-2 0,0 0 5 15,-3 1-3-15,7 0 1 0,-6-2-2 0,2 2-1 16,4 0-2-16,-7 1 2 0,3 2-1 15,-4-2 1-15,8 1 2 0,-7 0 0 16,3 0-3-16,0-1 0 0,0-1 2 16,0 0 1-16,-3-1 0 0,7 1 1 0,-2 0 1 15,-2 1 1-15,2 1 39 0,2-1 23 16,-7-2 7-16,3 4 5 0,4 0 0 0,-6-2-42 16,6 4-20-16,-2-2-8 0,-2 1-7 15,1-1-3-15,3 0 0 0,-6 2-3 0,8-2 3 16,-6 0 0-16,6 0 0 0,-2 0 0 15,-2 0 0-15,0-2-1 0,4 3 0 0,-3-2-2 16,3 1 2-16,-4 0 3 0,4 2 0 16,-2-1 0-16,2-1-2 0,0 0 4 15,-4 0-4-15,0 2 0 0,4 1 0 16,0 0 3-16,-2-3-3 0,2 1 1 0,-4 1 0 16,4-1-1-16,0 1-1 0,0-1 5 15,-2 1-3-15,2 2-1 0,0-3 0 16,-4 3 2-16,4-2 1 0,-5 0 0 0,5 1 0 15,0-1 3-15,0-1-3 0,0 1 1 16,-2-2 2-16,2 1-2 0,0 0 3 16,-4 0 59-16,0 1 35 0,4-1 15 0,0 0 6 15,0 1 4-15,0-1-57 0,-2 2-35 0,2-1-16 16,-4-1-9-16,4 3-4 0,-2-1-1 16,2 1 0-16,-8 11 1 0,8-11-4 15,-3-1 1-15,3 1-1 0,-4 1 0 16,4 1-2-16,-2 2 1 0,-2-1 1 0,4 1-2 15,-4-3 2-15,2 4 0 0,2-2 1 16,-4 2-1-16,2-2 1 0,-7 0 0 0,9 3 2 16,-2 1-2-16,-2-1 0 15,-2 36 60-15,2-34 23 0,4 0 13 16,-2-1 7-16,2 0 0 0,0-3-54 16,-4 3-25-16,0-2-12 0,4 2-8 0,0-2-1 15,-3 0-2-15,3 2 1 0,0-1-2 0,-4 1 1 16,4 0-1-16,0 1 2 0,0-3-2 15,0 3-1-15,4-4 2 0,-4 3-2 0,3-2 0 16,-3-1 1-16,4 3-1 0,0-5 1 16,-4 3 2-16,0-2-1 0,2-1 0 0,2-1-1 15,-2 1 1-15,-2 3-1 0,4-3 1 16,0-2-2-16,-2 3-1 0,-2-2 0 0,5 3 1 16,-1 1 0-16,-4-1 1 0,0 1-1 15,2-1 3-15,2 1-4 0,-4-1 2 0,2 1-1 16,-2-2-1-16,0 0 0 0,4 0 2 15,0 1-2-15,-4 0 0 0,2-3 0 0,2 3 0 16,-1 0 0-16,-3-1 0 0,4 1 0 0,0-2 0 16,-4-2 3-16,2 1-6 0,-2-1 6 15,4 0-2-15,-2 0 0 0,-2 0 0 0,0 1 1 16,4-1-1-16,0 1-1 0,-4-1 1 16,2 3 0-16,-2-1-1 0,5 3 2 0,-5-1-2 15,4 0 0-15,-4-1 0 0,0 1 0 0,0-2 2 16,0 1-2-16,2 2 0 15,-2 0 0-15,0 0 0 0,0-2 0 0,4 3 0 0,-2-5-2 16,-2 2 2-16,0-3 2 0,4 2 0 16,0-2-1-16,-2 0 3 0,-2-1-4 15,4-3 0-15,-1 1 0 0,-3 1 0 0,8 0 0 16,-8 2 1 0,8 22-1-16,-4-20 0 0,0-1 0 0,-2-1 1 15,-2 0 0-15,5 3-1 0,-1-2 0 0,-2 1 3 16,2 1 0-16,-2-2 0 0,2 1-1 15,0-2 1-15,-2-2-1 0,2-1-1 0,-2 0-1 16,7 0 2-16,-7-1-1 0,2-1-1 16,0 2 3-16,2-3-2 0,-4 2 1 0,3 0-1 15,1 0 0-15,-2-2 0 0,-2 1-1 0,6 0 0 16,-2 0 3-16,-4-1-6 0,7 1 3 16,-3 0-1-16,0 0 1 0,0 0-1 15,3-3 2-15,-7 3 0 0,8-1 2 0,-4 1-2 16,5-2 1-16,-1-1-2 0,-4 3 1 0,4-2-1 15,-3-1 1-15,7 1 0 0,-4-3 2 16,-1 0-2-16,-1 0 0 0,0 0 0 0,3 2-2 16,-1-2 0-16,-4 0 1 0,5 0 0 15,-1-1 3-15,-4 0-1 0,4-2 2 0,-3 1-3 16,7 1 1-16,-8-2-2 0,1 1 0 16,3-1 0-16,-4 0 2 0,9 0-1 0,-9 0 1 15,0 0-2-15,4-2 1 0,-4 3-1 0,1 1 0 16,1-1 1-16,2-1 1 0,-3 0-1 15,3-1 3-15,-4-1-2 0,0-2-2 16,0 4 2-16,5-4 0 0,-5 4-2 0,2-1 0 16,1-1 0-16,1 2 3 0,-4-3-2 0,4 2 1 15,-1-1-2-15,7-5 0 16,-10 4-2-16,1 1 2 0,-1-2 0 0,0 0 2 16,2 4 0-16,-6-4 0 0,7 4 2 15,-3 0-2-15,-4-1 3 0,6-1 28 0,-8-1 17 16,2 0 8-16,4 0 5 0,-1 1 0 15,-1 0-28-15,-2-1-17 0,4-1-8 0,-6-2-3 16,8 2-4-16,-6-1 0 0,3 1 0 0,-1-1-1 16,-2 1 1-16,2-2-1 0,-2 2-1 15,6-1-1-15,-6-1 0 0,4-8 1 16,-1 9 1-16,-1 2-1 0,-2-3 2 16,2-2-1-16,0 3 0 0,2-1-1 0,-4-3 4 15,-2 4-3-15,9-1 0 0,-7 0 0 16,2-2 1-16,-2-1 1 0,2 2-1 0,0-2-2 15,-2 1 2-15,-2-2-1 16,6-10 3-16,-1 13-3 0,-1 0 3 0,-4-2-1 16,2 2-2-16,-2-2 3 0,0 0-3 0,4 2 1 15,-4-2 1-15,0 2 4 0,0-2-2 16,0-1 31-16,4 1 1 0,-4-1-38 16,0 0 0-16,0-1 0 0,0-15 0 15,0 14 0-15,0 1 0 0,0-1 0 0,0 1 0 16,0-1 0-16,0 1 0 0,0 2 0 15,0 2 0-15,0-4 0 0,0 2 0 0,0-3 0 16,0 2 0-16,0 0 0 0,0 0 0 16,0 1 0-16,0 0 0 0,0-1 0 0,0 1 0 15,0-3 0-15,0 2 0 0,0-2 0 16,0 1 0-16,0 0 0 16,0-11 0-16,0 11 0 0,0 2 0 0,0-1 0 0,2 3 0 15,-2-3 0-15,0 2 0 0,0-1 0 16,0 0 0-16,0 0 0 0,0 2 0 15,4-2 0-15,-4 1 0 0,2 1 0 0,-2-2 0 0,0 2 0 16,0-2 0-16,4 1 0 0,-4-1 0 16,5 1 0-16,-5-1 0 0,0-3 0 15,0 3 0-15,0 1 0 0,0-3 0 16,0 3 0-16,0-1 0 0,0 0 0 0,0-1 0 0,0 3 0 16,0-2 0-16,0-1 0 0,0 2 0 15,0-1 0-15,0 0 0 0,-5 0 0 16,5-2 0-16,0 2 0 15,0-10 0-15,5 10 0 0,-5 1 0 0,0-1 0 0,0 0 0 16,0 0 0-16,2 1 0 0,-2-1 0 16,0-4 0-16,0 4 0 0,4 0 0 0,-4 0 0 15,2 3 0-15,-2-3 0 0,0 2 0 0,0-2 0 16,0 2 0 0,0-28 0-16,0 28 0 15,0-2 0-15,0 2 0 0,0-2 0 0,0 0 0 16,-2 2 0-16,2-1 0 0,0-1 0 15,-4 2 0-15,4-4 0 0,0 1 0 0,-2 1 0 16,2 0 0-16,0 2 0 0,0 1 0 16,0 1 0-16,0 0 0 0,-5 2 0 0,5-1 0 15,0-1 0-15,0-1 0 0,-4-1 0 16,4 0 0-16,0 3 0 0,0 0 0 0,0-1 0 16,0 1 0-16,-2 1 0 0,2 0 0 0,-4 1 0 15,4 1 0-15,0-2 0 0,-2 2 0 16,2-3 0-16,0 3 0 0,-4-4 0 0,0-1 0 15,4 2 0-15,-2-2 0 0,-2 0 0 16,-1 1 0-16,5 1 0 0,-2-1 0 0,-2 1 0 16,4 0 0-16,-2 0 0 0,2 1 0 15,0 2 0-15,-4-3 0 0,0 2 0 0,4-1 0 16,-2 0 0-16,-2 1 0 0,4-1 0 0,0 3 0 16,-2 0 0-16,2-2 0 0,-5 1 0 15,5 1 0-15,-4 1 0 0,4-1 0 0,-2-1 0 16,2 3 0-16,-4-2 0 0,2-1 0 15,2 3 0-15,-4-3 0 0,0 4 0 0,2-3 0 16,-2-1 0-16,-1 2 0 0,3-1 0 16,-2 0 0-16,2 0 0 0,-6 0 0 0,2 0 0 15,4-1 0 1,-17-1 0-16,11 2 0 0,-1 1 0 0,3 1 0 16,0-1 0-16,0-1 0 0,0 1 0 15,-5 2 0-15,3 0 0 0,2 0 0 16,-7 0 0-16,7 0 0 0,-2 0 0 0,6 0 0 15,-4 0 0-15,2-2 0 0,-3 2 0 16,3-3 0-16,0 1 0 0,2 1 0 0,-2-3 0 16,2 1 0-16,-6 2 0 0,5 0 0 15,-1-1 0-15,-2-1 0 0,2 1 0 16,2 1 0-16,-2 0 0 0,0-2 0 16,-3 0 0-16,5 3 0 0,-6 0 0 0,2-2 0 15,4 2 0-15,-6-2 0 0,1 2 0 0,-3 2 0 16,4 0 0-16,-5 5 0 0,1-1 0 15,-2 1-100-15,-3-3-448 0,-1-1-604 16,-3-3-318-16,-8-3-93 0,-4-6 100 0,4-8 290 16,5-4 593-16</inkml:trace>
  <inkml:trace contextRef="#ctx0" brushRef="#br0" timeOffset="191862.5722">12031 5722 190 0,'0'0'284'0,"0"0"29"0,0 0-72 0,0 0-58 16,-4 0-17-16,4 0 7 0,-4 2 23 16,4-2 15-16,0 1-1 0,0 0-13 0,0 1-20 15,0-1-18-15,0 1-9 0,-3 0 4 16,3-1 6-16,0 1 17 0,0 0 7 16,0 1 3-16,3-3 9 0,-3 4-6 0,0-3-22 15,0 1-3-15,0 0-6 0,4-2-29 16,0 3-3-16,-4-1 17 0,0 0-23 0,2 1-20 15,-2-1 8-15,0 1-6 0,4-1-24 16,-4 1-9-16,2 0 10 0,-2-1-3 16,0 1-11-16,0 1-7 0,0 2 1 0,0 0-17 15,0-1-19-15,0-1-7 0,0 1-1 16,4-2-1-16,0 2 36 0,-2-1 22 16,7 1 7-16,-3-5 3 0,0 3 0 0,4-1-35 15,1 0-21-15,1-1-4 0,-1 1-5 16,1 0-4-16,-2-1 30 0,1 1 14 0,-1-1 6 15,0 0 2-15,-4-1 2 0,5 3-32 16,-1-3-19-16,-2 2-6 0,3-1 0 16,-1-1-3-16,5 0 8 0,-3 0 31 0,2-1 10 15,-1-3 7-15,-1 3 0 0,5 0-4 0,1-2-28 16,-9 2-14-16,7-3-8 0,-5 1-5 16,3 1 2-16,-4 2-1 0,-1-3-4 0,1 3-2 15,-4-2 1-15,3 0-1 0,-3 1 0 16,0 1 1-16,-2 0 1 0,-2-4 2 0,2 4-2 15,0 0-2-15,-4 0 2 0,0 0-2 16,2 0-2-16,-2 0 4 0,0 0-4 16,0 0 2-16,0 0 0 0,0 0 0 0,0 0 0 0,0-3 0 15,0 3 4 1,0 0-2-16,0 0 3 0,0 0-1 0,0-2-1 0,0 2-1 16,0-2 2-16,0 1-3 0,0-1 2 15,0 0-4-15,0-1-6 16,0 1-57-16,0-3-115 0,0-8-744 0,0 5 11 15,0-2-280-15,-2 0-37 0,2-2 85 16,-4-1 225-16,0 3 314 0</inkml:trace>
  <inkml:trace contextRef="#ctx0" brushRef="#br0" timeOffset="193856.3359">12469 5808 120 0,'0'-5'414'0,"-6"2"61"0,6-1 35 15,-2 2-121-15,2 1-116 0,0-1-56 0,0 2-3 16,2-1 27-16,-2-1 25 0,0 2 8 0,0 0-16 16,0 0-24-16,4 0-20 0,-2 0-17 15,-2 0-9-15,9 2-7 0,-9-1-23 0,2-1-34 16,6 2-36-16,-8-1-35 0,2 2-19 16,4 0 20-16,-6 1 10 15,8 1 5-15,-8-1 4 0,2 3-4 0,-2-2-33 0,5 2-16 16,-5-1-8-16,0-2-4 0,0 2-2 15,0 0-1-15,-5 0-1 0,3 0 3 16,2 2-2-16,-8-3 0 0,2 2 0 16,0 0-2-16,0 0-1 0,-3-2 1 0,3 0-1 15,0 0 0-15,0-3 2 0,-1-1-1 16,-1 1 2-16,6-2 23 0,-4 0 15 0,2-2 8 16,0 1 2-16,2-1 5 0,2-3-24 15,-5 0-16-15,1-2-9 0,4-3 0 16,0 1-4-16,0-1-2 0,0-2 0 15,4-2-1-15,1-1-2 0,-3 0 0 0,2 1 0 16,0 1 2-16,-2 3 0 0,2 2 3 0,-2 3 2 16,2 0 1-16,0 0 0 0,-2 2-1 15,5 3-5-15,1-2 3 0,-2 2-3 16,5 0-1-16,-1 2-1 0,-4 1 0 16,4 1-3-16,-3 1 0 0,3 1 1 0,-4 2 4 15,0 0-4-15,1 1 6 0,-3-2-2 16,0 1 0-16,-2 0-2 0,2 1 1 15,-4-2 2-15,-4 8-1 0,2-8 0 16,-2 2-1-16,-3-1 3 0,-3-1-1 16,-4 1 0-16,5 1 3 0,-5 1-4 0,2 0 2 15,-3-3 0-15,3-1 0 0,-3-2 0 16,7-2-1-16,-2-2 2 0,1 0-1 16,1-2 2-16,0-2-4 0,2-1 3 0,-1-2-4 15,3-2 1-15,2-2-2 0,-6-1 3 16,6-1-3-16,-2-1 0 0,4-18 0 15,4 18 0-15,-2-1 0 0,6 3 0 16,-6 1-3-16,6 3 5 0,-5-2 2 16,3 5 14-16,4-4 9 0,-4 4 5 0,5-2 3 15,-1 2-2-15,0-1-13 0,1 3-12 16,-1 1-4-16,-2 4-3 16,3 1-2-16,20 10 2 0,-21-6 1 15,-4 3 1-15,0 0 4 0,1 2 0 16,-3 0-2-16,0-1 3 0,-2 2-2 0,-2-1-1 15,0 0-1-15,0-1 1 0,0-1-2 16,-2-1-1-16,-2 2-1 0,0-4 1 16,-3-1 4-16,5 1-2 0,-6-2 2 0,2 2 1 15,2-3 0-15,-5-1 4 0,1 0 21 16,2-1 30-16,4-2 11 0,-6 0 6 16,1-2 4-16,1 1-23 0,0-3-25 0,-2 1-15 15,1-2-2-15,5-4-8 0,-6-1-3 16,6 0 0-16,-2-4-4 15,-2-15 1-15,2 14-3 0,4-1 2 16,-2 0-2-16,4-36-1 0,-2 41-1 16,4 0-2-16,0 5-2 0,2 0 4 0,-4 1 0 15,6 0-4-15,-6 0 5 0,5 3-4 16,3-1-1-16,-4 3-1 0,3 3 1 0,1 2-3 16,-8 2 4-16,4 3-2 0,2 0 4 15,1 2 2-15,-5 2 0 0,2 0 2 0,-2 1-2 16,0-2 0-16,-2-1 0 0,2-2-2 15,-4 3 2-15,0-3 2 0,-4-1 0 0,2 1 2 16,-2-1-1-16,0 0 0 0,-2 0 0 16,-5-2-1-16,5 3 0 0,-4-3-2 0,4 0-1 15,-5-2 1-15,1 0 0 0,0 0 1 16,-7 0 8-16,9-5-3 0,0-2-2 16,1 1 1-16,-3-3 2 0,8-1-3 0,-6-3 0 15,2-1-1-15,3-3-1 0,-5-1-1 16,6 0 2-16,-6-2-3 0,6-3 0 0,-2-3 0 15,4 1-1-15,0 1 1 0,0 0-2 16,14-30 1-16,-12 39-1 16,6 3-1-16,-5 0 0 0,7 2-2 0,-4 5-2 15,9-2 3-15,-9 4 2 0,4 1-2 16,0 2-1-16,3 4 2 0,-7 1-2 0,9 0 2 16,-9-1 1-16,0 0 2 0,0-1 3 15,2 2-1-15,-1-1 0 0,-1-1-2 16,-2-1 1-16,-2 0-1 0,-2-1 0 15,0 2-1-15,0 7 5 0,-2-8-4 0,-6 1 2 16,1-3-1-16,5 4 3 0,-8-6-4 16,4 2 1-16,-4 0-2 0,-1-2 2 15,5-1 0-15,-15 2 6 0,15-4-5 16,-8-2-1-16,7 0 0 0,1 0 2 0,0-1 1 16,-2-3-3-16,2-1 0 0,3-2 2 15,-5-6-4-15,8 0 1 0,-2-1 2 0,2-4 0 16,2-2 0-16,2 1 2 0,0 4-2 15,-1-2-4-15,3 7 2 0,2 2-4 0,-6 1-1 16,4 4 1-16,3 1 3 0,1 1-6 16,-4 3 5-16,4 0-2 0,-1 3 1 0,-1 1-5 15,0 4 5-15,1 2 0 0,1 3 0 0,-8-1 0 16,4 2 1-16,2 1 2 0,-6 0-3 16,5-1 3-16,-3-2 2 0,0 2-2 15,-4-3 1-15,0 0 1 0,0 1-2 0,-4-2 1 16,0 0 1-16,-3-1-2 0,1 3 1 0,-4-4 3 15,4 1-3-15,-5 0 2 0,1-3-3 16,0 0 1-16,1 0-1 0,-1-4 4 0,0 1-4 16,4-3 3-16,-5 0 3 0,5 0-4 15,-4 0 0-15,3-5 4 0,-1-1-5 0,6-1 3 16,-2-1-1-16,0-2 0 0,2 0 2 16,2-2-4-16,0 0-2 0,0-3 2 0,2 4-2 15,2-1-1-15,0 1 1 0,-2 1 1 0,6 1-2 16,-1 2 0-1,-1 0-1-15,10-2-2 0,-9 6 4 0,3 0 0 0,-4 3-1 16,4 2-2-16,1 1 2 0,-5 1 0 16,4 2-5-16,-3-2 0 0,1 4 2 0,-2 3 1 15,-4-1 3-15,6 1 0 0,-8 1 3 16,2-1-1-16,-2 4-1 16,-2-3-1-16,-2 0 3 0,-16 24 3 15,9-26-3-15,5 2-1 0,-4-3-2 16,1-1-1-16,1-3 5 0,0 0 1 0,0-2 0 15,6-2 5-15,-7-1 4 0,7-1-1 0,-2-4-3 16,2-1 1-16,2-3 10 0,0 1 18 16,0-4 9-16,0-1 4 0,2-2 0 0,4 0-12 15,-2 2-17-15,3-3-14 0,1 3-4 0,0 0-3 16,0 1-1-16,1 4 0 0,-1 1-1 16,-2 2 0-16,5 2 0 0,-9 3-6 0,8 2-1 15,-4 3-3-15,2 0-104 0,-6 4-224 16,-2 3-437-1,-16 21-3031-15,10-26 2687 0,0 0 421 16</inkml:trace>
  <inkml:trace contextRef="#ctx0" brushRef="#br0" timeOffset="199966.2285">12403 5698 178 0,'-2'0'211'16,"2"-1"-28"-16,0-1-50 0,-4 2-38 0,4-2-11 15,-4 1-1-15,4 1 4 0,0 0 9 0,-2 0-2 16,-2 0-5-16,4 0-12 0,-3 0-7 15,3 0-14-15,0 0-6 0,0-1 7 16,0 1 17-16,-4-1 7 0,4 1 4 16,-4-2-2-16,4 2-10 0,0-1-15 0,-2-1 17 15,2 0 12-15,0 1 3 0,0 1 3 16,-4-2-11-16,0 2-35 16,4 0-22-16,0 2-10 0,-2-1-7 0,2 3-2 0,-4 0 0 15,4 0-1-15,0 2 0 0,0 0 3 16,-2 0-2-16,2 2 0 0,0-3 0 15,2 0 0-15,-2 2-2 0,0-2 1 0,0 0-2 16,4 0 0-16,-2-3 1 0,-2 3 1 16,4-2 23-16,0 1 13 0,-4 1 7 0,2-2 2 15,2 0-3-15,0 0-18 0,-1 0-15 16,-3 1-7-16,6-1-4 0,-6-1-1 16,8 1-2-16,-8-3 4 0,2 1-4 15,-2-1 1-15,4 0-1 0,-2 2 2 0,-2-2 0 16,4 0-1-16,1 0 5 0,-5-2 42 15,2 2 43-15,-2-1 35 0,4 1 23 0,-4-2 7 16,4 1-38-16,-4 1-39 0,0-2-35 16,2 1-20-16,2-3-12 0,-4 2-5 0,0-1 0 15,2-2-2-15,-2 2-1 0,4-2 1 16,0 2 0-16,-4 0-2 0,0-2 1 16,2-2-1-16,-2 3 0 0,0-1 1 0,0-2-2 15,-2 2-1-15,2 0 1 0,0-1-1 16,0 1 0-16,-4-1 0 0,0 2 0 15,2 1 2-15,2-2-2 0,-6 2 0 0,2 1 1 16,0 2 2-16,2 0-1 0,-7 0 2 16,7 1 0-16,-2 0 0 0,2 2-1 15,-6 0 2-15,2 3-3 0,3-1 0 0,-1-1-1 16,0 2 1-16,2-1-1 0,2-1 1 16,-4 2-1-16,0 1 4 0,2 0 30 15,2 0 18-15,-4 1 5 0,4 1 5 0,-2-2 0 16,2 0-32-16,0 8-10 0,0-8-17 15,2-2-4-15,-2 0 2 0,4-2 0 16,-2 1-1-16,-2-1 1 0,8-1 1 16,-8 0 1-16,2-2 79 0,6 0 47 15,-5-2 22-15,3 0 10 0,2-1 2 0,-6-1-73 16,4-4-33-16,-6 6-50 16,4 0-6-16,-4 1-11 0,-4 1-52 15,-2-2-197-15,0 2-335 0,-7 2-278 0,-1-2-120 16,-7-4-3-16,5-3 170 0,-3-6 324 15</inkml:trace>
  <inkml:trace contextRef="#ctx0" brushRef="#br0" timeOffset="206568.7154">16349 3575 212 0,'0'-4'255'0,"-4"0"5"0,4-3-81 15,0 3-52-15,0-1-33 0,0 2-15 16,-2 1-7-16,2-1-6 0,-4 1 0 16,0 0 4-16,4 1 9 0,-2 0 7 15,-3-2 9-15,5 1 4 0,-2 1-2 0,-2-2 5 16,0 1 4-16,2 1-3 0,-4 1 9 15,6 0 15-15,-4-2 3 0,-1 2 5 16,3 0 9-16,-2-1 1 0,0-1 4 0,2-1-3 16,-2 0-16-16,2 0-25 0,-2 0-21 0,0 2-17 15,4 1 10 1,-7-2 125-16,5 2-91 0,2-3-12 0,-4 1-31 16,0 2-34-16,2 0-14 0,2-2-9 0,-4 2-2 15,2-2 22-15,-2 1 22 0,0 1 15 16,1-2 6-16,-5 2 3 0,8 0-16 0,-6 0-2 15,4 0 13-15,2-1 9 0,-4 1 6 16,0-1-2-16,2 1-16 0,-5 0-27 16,3 0-5-16,0-3 9 0,2 3 2 15,-6 0 2-15,6 0 2 0,-5 0-11 0,-1-3-17 16,2 3-11-16,4 0 0 0,-6 0-4 16,-1 3 1-16,1-3 10 0,6 0 9 0,-6 0 8 15,2 0 3-15,-1 0-4 0,3 0-9 16,-2 0-14-16,0 0-3 15,2 0-4-15,-7 0 5 0,5 0-3 0,0 0-2 16,-4 4-2-16,8-3-3 0,-9 2 4 16,5 1-4-16,-4-2 5 0,-1 3-2 0,5-2 5 15,-4 3 0-15,-1-2 3 0,5 1 0 16,-2 1-2-16,0-3-1 0,-1 1-1 16,3-1 0-16,0 2-1 0,0-1 4 0,0-1-3 15,-3 2-1-15,7 0 5 0,-6-1-7 16,2 0 4-16,4 0-1 15,-13 9 10-15,13-9-10 0,-6-1-2 0,6 2-1 16,-4 1-1-16,1-2 1 0,-1 2 2 16,2-1-3-16,0 0 4 0,-2 2 0 15,4-2 0-15,-2 0 2 0,-1 2 0 0,3-2-2 16,-2 1-1-16,2 0 1 0,-6 0-3 16,8 0 1-16,-2 2 2 0,-6-2-1 0,5 2 1 15,-1 0-3-15,2 0 1 0,2 0-2 16,-8-1 1-16,8-1-1 0,-2 1 2 15,-2 1 1-15,2-1 2 0,2-1-4 0,-4 2 4 16,-1-1 3-16,5 0 15 0,-2 1 32 16,2-2 15-16,0 2 10 0,-4 0-1 0,2 2-13 15,2-3-39-15,0 1-13 0,0-1-10 16,0 2-7-16,0 2 1 0,0-3 0 16,-4 2 0-16,4-3 0 0,0 1 1 0,-4 1 1 15,4 0-3-15,4 0-1 0,-4-1 0 16,0 4 3-16,0-1-4 0,0 1 1 0,0 0 4 15,0-1-3-15,0-1-1 0,0 1 3 16,-4 2-2-16,4-2 1 0,0 2-2 16,0-1 2-16,0-2 0 0,-2 2 0 0,2 0 1 15,0-1 2-15,0 1 3 0,-4 0-1 0,0-1 1 16,4 3 2-16,0-1-1 0,-3 0-2 16,3 1 4-16,-4-4-1 0,4 1 1 0,0 1-4 15,0 0 2-15,-2-2-4 0,2 2-1 16,-4 0-2-16,0 0 0 0,4 0 3 0,0 1-3 15,-2-1 3-15,2-1 0 0,-4 0-2 0,4 0 2 16,-2 2-3-16,2-1 0 16,-9 22 5-16,9-22-5 0,0-1 0 15,-2-1 1-15,2 8-3 16,0-7 1-16,0-4 1 0,0 4 1 0,0-2-2 16,0-2-1-16,0 2 0 0,0-1 2 15,0 1 5-15,0-1-3 0,0 2 5 0,0-3-1 16,0 1 4-16,0-1 2 0,0 1 10 15,0-2 6-15,0 2 5 0,0-1-2 0,0 0-5 16,0 0-9-16,0 0-8 0,2 1-8 16,-2 0 0-16,0 0 0 0,0-1-1 0,0 1 2 15,0-1-1-15,0 1-1 16,9 9 4-16,-9-8-5 0,0-3 2 0,0 4 2 16,0-3-2-16,2 4 1 0,-2-4-1 0,4 1 1 15,-4 1-1-15,0-4-2 0,0 3 2 16,2 0-1-16,-2-1 0 0,0 1 2 0,0-4-2 15,0 4-2-15,4-1 1 0,-4 1 2 16,4 0-1-16,-4 4 2 0,0-3-1 0,0-1-1 16,2 3 0-16,-2-2 0 0,0 0-2 0,0 1 4 15,4-1 0-15,-1 11 2 16,-3-10-2-16,0-1-1 0,0 0-3 0,4 0 2 16,-4-1 1-16,0 0 2 0,4-1-2 15,-4 2 3-15,0-1-2 0,0-1 1 0,2-1-1 16,-2 1 1-16,0 2 0 0,0-2-3 15,4 1 0-15,0 8 3 16,-4-11-6-16,2 3 2 0,-2-4-2 0,4 2 2 0,-4 2-1 16,2-1 3-16,-2 4-2 0,5-1 6 15,-1 2-5-15,-4-1 3 0,2-2 0 16,2 0-1-16,-2 0 0 0,2 0-1 0,0 1-2 16,-4 0-1-16,2-2-1 0,2 0 2 0,-1 1-1 15,1-2 2-15,0 1 0 0,-2-1 1 16,-2 1-2-16,8-2-1 0,-8-1 1 0,2 0 1 15,2-1 0-15,-2 6 0 16,-2-5 0-16,9 0-2 0,-9 0 0 0,2 0 0 16,-2 2 0-16,4-1-1 0,-2-2 1 0,-2 4 1 15,8-2-1-15,-8 1 0 0,2 0 2 16,2-2-4-16,1 0 1 0,-5 0 0 16,2 2 1-16,4 5 4 0,-6-6-2 15,8 0-2-15,-8 1 1 0,2-2-4 0,4 2 1 16,3 6-1-16,-7-8 0 15,2 2 3-15,-2 0 0 0,6 0 2 0,-6-1-1 16,-2 0 0-16,9-1-2 0,-9-1 3 16,6 2-1-16,-4-1 1 0,-2 2-2 0,8-2 0 15,-6 0 2-15,2 2-2 0,-2-2-2 16,7 2 5-16,-7-1-3 0,2-2 2 0,-2 1-2 16,6-1 4-16,-6-1-2 0,2 1-2 0,1 3 2 15,1-4-4-15,-4 1 4 0,6-1 2 16,-6 0-2-16,4 0 2 0,3 1 2 0,-3-1-2 15,-2-3-2-15,2 4-2 0,0-1 4 16,1 2 0-16,-1-3 0 0,2 3 3 0,0 0 4 16,1-3-4-16,-7 1 2 0,8 2-4 15,-4-4-1-15,2 2-1 0,-1 0-1 0,-1 0 0 16,0 0-2-16,2 2 0 0,1-2 0 16,-1 0 0-16,-2-1 1 0,0 0 5 0,1-1-2 15,3 1-1-15,-4 1 2 0,2-3 4 16,1 0 9-16,-1 0 6 0,0-1 3 0,0-1-1 15,3 0-6-15,-5 1-11 0,0-2 0 16,5-1-7-16,1-1 8 0,-6 0-7 16,2 1-1-16,-1 1 0 0,3-1-2 0,-8-3 4 15,8 2-2-15,-3-1 0 0,1 2 3 16,0-3-1-16,0 2-2 0,-1-2 1 0,-1-1-1 16,0 0-1-16,2-3 1 0,-2 2-1 15,1-1 2-15,-1 0 1 0,2-2 2 16,-2 0 0-16,5-10 14 0,-5 12-9 15,-4-4-3-15,6 1 2 0,-2-3-2 16,1 3-3-16,-1-2 1 0,2 1 0 0,-2-2-2 0,-4 3-3 16,7 1 2-16,-7-2 0 0,2 2-1 15,-2 0 4-15,2 0 15 16,0 4 13-16,-4-2 6 0,2 1 5 0,-2 0 0 0,4 2-15 16,1-3-12-16,-5 2-6 0,2-2-3 0,2 1-6 15,-4 2 2-15,2-1-1 0,-2 0-1 16,4-1 0-16,0 0-1 0,-2-3 0 0,2 2-3 15,-4-2 2-15,2 0 0 0,3 1-1 16,-1-3 2-16,-4 2 1 0,0-2 1 0,2-1 1 16,-2 1 1-16,0-1-2 0,0 1 24 15,0-1 16-15,0 1 6 0,0-1 1 0,0 0-48 16,0 1-3-16,-2-3 0 0,2 0 0 0,0 0 0 16,0-1 0-16,0-2 0 0,0 0 0 15,0 3 0-15,0-1 0 0,0 0 0 0,0-1 0 16,0-1 0-16,0 2 0 0,0-2 0 15,-4 0 0-15,-1 3 0 0,5-4 0 0,0 1 0 16,-2 1 0-16,-2-1 0 0,2 2 0 16,-2 0 0-16,0 1 0 0,2-3 0 0,-2 2 0 15,-3 0 0-15,3-3 0 0,2 1 0 16,-6-1 0-16,6 1 0 0,-2-2 0 0,2 0 0 16,-7-1 0-16,9 1 0 0,-2-1 0 15,2 1 0-15,0-1 0 0,0 1 0 0,0 2 0 16,0 1 0-16,0 0 0 0,2-1 0 15,-2 5 0-15,0 1 0 0,0 0 0 0,0 2 0 16,0 2 0-16,0-2 0 0,0 0 0 0,0 0 0 16,0 0 0-16,0 2 0 0,0-4 0 15,-2 1 0-15,2 1 0 0,0-3 0 0,0-1 0 16,0 1 0-16,0 1 0 0,0-1 0 16,0 0 0-16,0 2 0 0,0 2 0 0,0-3 0 15,0 4 0-15,0-1 0 0,0 1 0 16,-4-1 0-16,4 2 0 0,0 0 0 0,0-1 0 15,-2-2 0-15,2 1 0 0,0-1 0 0,-4-1 0 16,4-1 0-16,-4-1 0 0,4-2 0 16,0 1 0-16,-2 1 0 0,2-1 0 0,0-2 0 15,0 1 0-15,0 3 0 0,0 1 0 16,2 1 0-16,-2 0 0 0,0 2 0 16,0 1 0-16,0 0 0 0,0 1 0 0,-2-1 0 15,2 0 0-15,0 2 0 0,0 0 0 0,-4 2 0 16,0 0 0-16,4 0 0 0,-3 3 0 0,-1-3 0 15,2 2 0-15,2-3 0 0,-8-1 0 16,6-1 0-16,-4-2 0 0,-3 0 0 0,3-2 0 16,-4 0 0-16,0 2 0 0,1-2 0 15,-1 3 0-15,-5 2 0 0,3 2 0 0,-4 0-57 16,-5 3-234-16,-6 6-301 16,-45 20-2048-16,-26 5-252 0,45-24 1779 15,7-6 598-15</inkml:trace>
  <inkml:trace contextRef="#ctx0" brushRef="#br0" timeOffset="210444.5959">16529 5366 32 0,'-4'0'236'16,"-2"-3"25"-16,-5 1-12 0,9 0-89 0,-6 1-44 16,2-3-9-16,0 3 2 0,-1-2 18 15,1 2 16-15,-2-2 14 0,6 3 14 16,-6 0 7-16,1 0-12 0,5 0-11 0,-2 0-20 15,0 0-21-15,-2 0-7 0,4 0 1 16,-2 0 13-16,-1 3 15 0,3-2 20 0,-2 0 2 16,4-1-10-16,-2 0-23 0,2 2-32 15,-4-2-32-15,4 0-25 0,0 1 86 0,4 1 51 16,-4 1 19-16,0-1 13 0,2 0 1 16,2 1-97-16,-2 1-57 0,-2 1-22 15,9-2 46-15,-7 4 20 0,2 0 9 0,-2 1 6 16,6-1-2-16,-6-1-57 0,5 2-23 15,3-1-14-15,-2-1-4 0,0 1 23 16,3 0 17-16,3-2 10 0,-3 2 3 16,1 0 0-16,0-1-22 0,3-1-18 0,-3-1-8 15,5 0-2-15,-3 1 29 0,3-2 17 16,-5-1 6-16,5 1 3 0,-1-1 0 0,-1 0-29 16,-3 1-15-16,3 0-13 0,-3-1 0 15,3 0-4-15,-3-2 1 0,2 3-3 16,-1-3 2-16,1 4-5 0,3-3-1 0,-9 3 1 15,9-1-2-15,-3 1 2 0,-1 1-1 16,3-1 2-16,1 0-1 0,-3-1 4 0,-1 2-4 16,3-2 4-16,3 0 1 0,-3 1 31 15,1-1 34-15,-1 0 16 0,1 2 7 16,-5-3 2-16,3 0-31 0,1-1-32 0,-3 1-16 16,1 1-10-16,-1-1-5 0,1 0 0 0,3-2-1 15,-9 3 0-15,11 1-1 0,-7-3 4 16,0 3-6-16,3-4 4 0,-3 3 1 0,3-1-2 15,-5 0-1-15,2-1 2 0,1 1-4 16,-3 0 1-16,5-1-1 0,-5 1 1 0,-2 0 0 16,3 1 2-16,3 0-3 15,-4 0 1-15,9 5-1 0,-9-6 2 0,1 5-2 16,-1-4-3-16,0 1 3 0,-1 0-1 16,1 1-1-16,5-1 4 0,-5-1 0 0,-2 1 1 15,2-3-4-15,1 3 1 0,-5-1 0 0,9-1 1 16,-5 3-1-16,-2-2 2 0,2 1 0 15,5-1-4-15,-5 0 1 0,-1 0 0 0,1 0 2 16,4-1 0-16,-3 1-1 0,1-1 2 16,1 2 0-16,-3-3-4 0,6 2 2 0,-1-1 0 15,-5 1 5-15,7-1-4 0,-7 0 2 16,-2 1 0-16,7-1 0 0,-5-1-3 0,-2 1 0 16,3-2 3-16,-1 2 1 15,1-2-2-15,-1 0 0 0,0 3-1 0,1-3 4 0,-3 0-5 16,0 2 0-16,0-2 1 15,1 0 2-15,3 0-6 0,-6 0 5 0,3 0-2 16,-3 0-3-16,0 0 3 0,0 2 1 0,0-1-1 16,3 1 0-16,-7 0 0 0,4-2 0 15,2 0-1-15,-2 0 1 0,1 3-1 16,-1-3-1-16,2 2 2 0,-6 0 0 0,4-2 2 16,5 0-2-16,-3 0 1 15,-2 1 0-15,11 1-3 0,-7-2 2 0,-8 2 0 16,8-2 0-16,-3 0 1 0,1 0 0 15,-2 0-1-15,-4 1 3 0,6 1-3 0,-5-1 2 16,3 0-4-16,2-1 2 0,-6 1 0 0,6 1-1 16,-1-2-1-16,-1 3 1 0,4-3 1 15,2 3-1-15,-1-1 2 0,-5-1-1 16,4-1 0-16,1 0 0 0,-5 0 1 16,8-1 1-16,-7-1-2 0,3 1 1 0,-4 1 1 15,4-2 0-15,-3 2-4 0,-1-1 2 0,0-1-2 16,2 0 2-1,-1 2-1-15,5-2-1 0,-4 1 4 0,-2 1-4 0,1-2 2 16,-1 2 2-16,0 0-4 0,2-1 1 16,-6-1 2-16,7 2-1 0,-3 0 0 0,-4-2 0 15,6 1 0-15,-6 1 2 0,-2 0-1 16,4 0-1-16,-4 0 2 0,2 0 1 16,-2 0-2-16,0 0 0 0,0 0 2 0,0 0-1 0,0 1 1 15,0-1-3-15,0 0-1 0,0 0-1 16,5 2-2-16,-5-2 2 0,4 0 1 15,-2 0-2-15,6 2 3 0,-6-2 0 0,2 0 0 16,-2 1-2-16,7-2 6 16,-3 1-4-16,6 0 3 0,-8 0-4 15,-2 0 0-15,3 1 1 0,-1-1-1 0,-2 0-1 16,2 0 2-16,0 0-2 0,2 0 2 16,-4 0-1-16,7 0 2 0,-1 0-2 0,0 0 2 15,0-1-1-15,3-1 2 0,-3 2 0 16,0-2-2-16,3 2 0 0,-5 0-2 0,2 0 2 15,-2 0-2-15,-2 0 2 0,3-1 4 16,-5 1-3-16,6-2-1 0,-6 2 0 16,2 0 0-16,-4 0-3 0,2 0 1 0,-2 0 1 15,0 2 1-15,4-1-2 16,1 1 4-16,-5-2 3 0,0 2-5 0,0-1 2 16,0 1-1-16,0 0-2 0,0 3 2 0,-9-2 0 15,9 3 1-15,-6 1 0 16,4-1 1-16,-15 6-1 0,-1-2-2 15,12-5-1-15,-5-3 0 16,3 0 0-16,-13 1-1 0,7-1 4 0,6-2 1 0,-3-2-1 16,1-1 5-1,-7-2 6-15,-3-14 6 16,18 12-17-16,-7-1-2 0,9 1-1 0,0-2-4 16,9-3 1-16,-3-1-3 0,4-1 0 15,3-1 3 1,30-26-10-16,-31 32 10 0,-1 4 0 15,-1 0 1-15,-4 3 1 0,5 2-1 0,-1 0 1 0,-4 2 1 16,5 3-2-16,-5 0 2 0,2 0 1 16,-2 2 0-16,0 3 2 0,-1 0 1 0,-3-2-1 15,2 2 0-15,-2-1-1 16,-2 11-1-16,-2-12 1 0,-2 2 0 0,2 0-1 16,-7-2 1-16,3 1 2 15,-21 12 3-15,15-16-4 0,1-1 5 0,-1-1-5 16,2-1 2-16,-1-2 0 0,1 0 0 15,0 0 0-15,-1 0 2 0,3-5-1 0,0 1 2 16,2-4-1-16,1 0-2 0,-1-1-3 16,4 0-1-16,-2 0-2 0,4-1-2 15,4-3-1-15,-4 1 3 0,2-1 0 0,4 1-2 0,3 2 2 16,-7 0-3-16,6 4-1 0,-2-1 0 16,-4 2-2-16,7 3 4 15,7 4-4-15,-10-2 5 0,1 7-1 0,-1 1 3 16,4-1 0-16,-4 2 2 0,5-2-1 15,-5 2 1-15,-2 2 3 16,2-3-2-16,2 11 0 0,-1-11-1 0,-7 2 0 16,0-2 0-16,0 2 3 0,0-2 0 15,-4 1 0-15,1-2 0 0,-5 1-3 0,-2-1 3 16,-9 8 1-16,5-8-3 0,1 1 1 16,-1-2-3-16,-3-3 3 0,-5 1 4 15,9-4-2-15,3-2 1 0,4 0-1 16,-5-3-2-1,5-1 1-15,-8-17-4 0,9-1-1 16,10 8-2-16,-1 2-3 0,6 1 3 0,-4-2-2 16,5 3-1-16,-3 0 0 0,2 3 0 15,1 2 0-15,-1 0 1 0,0 2 3 16,1 2 0-16,-5 0 1 0,4 1-2 0,-4 2 2 16,5 2 0-16,-9 2 0 0,8 1 0 0,-4 1 0 15,3 0 2-15,-3 1 0 0,-4 1-2 0,6-1 1 16,-6 0 1-16,2 0 0 0,0-1-2 15,-4-1 2-15,0 2 1 0,0-3 2 0,0 2-1 16,0-3 3-16,-4 2 0 0,0-2 0 16,2 0 0-16,-2-1 0 15,-6 1 2-15,3-1-5 0,1-2-1 0,0 0-1 0,-2-2 1 16,6 1 2-16,-7-1-3 0,7 1 1 16,-2 0-2-16,4-1 0 0,0 1-2 15,-2-4 1-15,2 2-1 0,2-3 0 0,-2 2-3 16,0-1 1-16,11-15-6 15,-7 15 10-15,-2-2-2 0,6 0 1 16,-2 1-2-16,-4 2 1 0,-2-1-4 0,9 2-1 16,-7 2 0-16,2-1 0 0,-2 4-1 0,6-1 4 15,-6 2 1-15,6 2 2 16,-1 0-2-16,-5 2 5 16,6 7-1-16,-8-9-2 0,0 2 3 0,0-2 0 0,0 1-1 15,0-1-1-15,0 1 1 0,-8 0-2 0,8 0 2 16,-6-2 1-16,3-1-1 0,-7 0 3 15,2 0-3-15,0 1 0 0,-1-1 1 16,1-1-2-16,-2 0 4 0,-1-1-3 0,5-2 3 16,-4-1 0-16,4 0 0 0,-3-1 0 15,3-1 0-15,0-1-1 0,2 1-2 0,2-3 2 16,-2 0-3-16,-1 0 0 0,5-2-1 0,5 1-4 16,-1-4-1-16,2 3-1 0,4 1-1 15,-4-1 1-15,1 1-1 0,7 1 1 16,-6 4 2-16,1 1-1 0,7 5 0 15,-5 0 4-15,-9 5 2 0,4 0 0 0,2 2 2 16,-6 0 1-16,6 1-3 0,-5-1 0 16,1 1 1-16,-4-3 2 0,0 2-1 0,0-3 3 15,0 3-1 1,-7 2 9-16,-3 1 2 0,2-6-9 16,2-2-1-16,-5 1 0 0,5-3-1 0,-4-2 1 0,-1 2 0 15,5-3 2-15,-4-2-1 0,2 0 2 16,-1-1 2-16,1-3-2 0,0-2-1 0,2-1 27 15,1 1 12-15,-1-4 7 0,6-1 1 0,0-1 1 16,0 1-29-16,6-3-17 0,3 0-7 16,-3 0-4-16,4 1-3 0,1 2 0 15,-3 1-2-15,6 5-1 0,-3-1 3 16,-1 4-1-16,-2 1 1 0,3 1 0 0,-1 4 1 0,-4 3 2 16,9 2 0-16,-9 3 2 0,4 0 0 15,-8 2 0-15,7 0 0 0,-3 2 0 0,-4-2 0 16,6 1 0-16,-6-1 2 0,2-1-2 15,-4-1 2-15,4 0 2 0,-4 0-2 16,-4-1 1-16,0 1-1 0,2-2 1 0,-6-1-2 16,0 1 1-16,-1-1 1 0,1-1 1 0,-2-1-3 15,-5-2 2-15,5-3-2 0,2 0 1 16,-3-2-2-16,1-1 3 0,0 2-1 0,-1-4 4 16,5-1-2-16,-4-1 0 15,3-2-1-15,-3-14 2 0,8 8-5 0,-2 0-2 16,4-1-1-16,4 1-1 0,-4-1-2 15,6 1-1-15,0 2 2 16,17-18-15-16,-12 27 14 0,-5-1 1 0,4 5 1 16,-4 2 0-16,11 8 1 15,-9-2 3-15,-2 2 0 0,1 0 0 0,-1 1 1 16,2-2 0-16,-8-1-1 0,6 1 1 16,-6 3 0-16,0-1 0 0,0-2 1 0,-4 0-2 15,2-1 2-15,-6-1-2 0,2 0 3 16,-1 0-3-16,-3-2 3 0,0 0-1 0,-1-3 2 15,3-2 2-15,0-2 3 0,-3 0 0 0,5-5 0 16,0 2 0-16,0-5-3 0,0 0-4 16,1-2 1-1,1 0-3-15,-8-35-62 16,8 44-107 0,2 3-194-16,-42 23-2862 0,24-13 1920 0,-1-3 154 15,4-4 338-15</inkml:trace>
  <inkml:trace contextRef="#ctx0" brushRef="#br0" timeOffset="212717.6716">14597 3583 122 0,'-2'-3'258'0,"-8"0"29"16,4-1-45-16,-3 1-70 0,1 0-20 0,0-1 0 0,6 1-6 16,-6 1 15-1,-9-10 232-15,11 9-254 0,4 1-17 16,-7-2-10-16,1-1-7 0,0 2-3 0,6-1-10 15,-8 1-1-15,3-2-1 0,-1 1-2 16,0-1-11-16,0 2-36 0,-1-2 10 16,-1 0 39-16,-5 2 19 0,5-1 7 0,2 1 6 15,-11 2-27-15,7-2-48 16,-1 2-20-16,-1-1 24 0,1 2 30 0,-1 0 12 16,2 2 4-16,-15 2 60 0,12 0-125 15,-1 1-18-15,3 2-6 0,-1-2-3 16,1 1-1-16,1 0 0 0,-2 2-1 15,1-1 1-15,-1 2-1 0,1 1 2 0,-3 2 1 16,1 2 1-16,-1 0 2 0,5 1 38 16,-1 0 42-16,2 2 19 0,-1 0 7 0,1 0 1 15,2 2-37-15,-3 0-43 0,3 1-16 16,0 0-10-16,-1 1-3 0,3 0-2 0,0-2-2 16,0 1 1-16,0-1-1 0,-3 2 1 15,7-1-1-15,-6-1 0 0,2 2 1 16,4-2-1-16,-2 1-1 15,-3 20 6-15,3-17-3 0,4-2-2 0,-2 0 0 16,2 0 2-16,0 0-3 16,0 21 6-16,0-21-5 0,0-1 1 0,0-2-2 15,2 2 1-15,-2-3-3 0,4 1 4 16,-2 0-3-16,-2 2 2 0,9-1-3 16,-7 1 4-16,4 22-2 0,2-20 0 15,-6 4 44-15,2 1 102 0,1 1 42 16,-3 1 23-16,2 0 11 0,-4-1-41 0,2-3-99 15,-2 1-42-15,0 1-19 0,-2 0-10 16,2 2-7-16,0-1 1 16,-6 29-7-16,6-31 2 0,-5 1 2 15,1-2 0-15,4 0 1 0,0 2 1 16,9 22-1-16,-7-24-2 0,2-3-2 16,2 2 1-16,0-3 0 0,0 1 3 0,3 1-2 15,-3-1 1-15,4-3 0 0,-8 0 1 16,7 1-4-16,-3 2 4 15,-4-2-2-15,6-2 0 0,-6 0 2 0,4-1-2 0,-1 0 3 16,1 1-1-16,-2 2-4 0,2 0 3 16,0-3-5-16,3 3 3 0,-3-4-1 0,4 1 1 15,-8 0 59-15,9-3 32 0,-1 1 8 16,0-1 10-16,-4 1 1 0,1-1-57 0,3-2-27 16,-4-2-13-16,0-1-10 0,5 0 4 15,-3 0-7-15,-6 0-2 0,15 11 2 16,-11-8-4-16,2-2 4 0,-6 1 0 15,8 3-2-15,-3-1 1 0,1 2-1 0,0-3 2 16,1-2-2-16,-1 0 4 0,0 1-1 16,-2-1 0-16,5 0 1 0,-5-1 1 0,0-2 0 15,4-1-2-15,-3-2 2 0,9 7-1 16,-8-7 2-16,1 2-1 0,-1-3 0 16,0 0-2-16,0-1 6 0,9-1 58 15,-7-1-23-15,-1 0 1 0,-1 0-2 16,2 0-20-16,3 0-12 0,-3-1-3 0,2 1-4 15,-1 0 0-15,11-3 3 16,-11 1-5-16,3 1-2 0,-5-3 4 0,1 2-4 16,-2-1 0-16,0 0 2 0,3 1 0 15,-5-1 0-15,4 2 0 0,-1-4 0 0,-1 1 0 16,2 1-1-16,-4-2 2 0,5 0 1 16,-1 1 0-16,-4-1 1 15,11-7 14-15,-9 7 19 0,-6-1 14 0,9-1 7 0,-5-1 1 16,2-2-9-16,-2 4-25 0,0-3-11 15,1-1-8-15,-1 1 1 16,2 0-4-16,-2 0 0 0,1-1-1 0,-1-3-2 0,2 0 0 16,-2-1-1-16,-4-3 0 0,7 0-1 15,-1-19 2-15,0 15-1 0,-6-1 5 16,-2-3-2-16,6 3-2 0,-6-3 5 0,0 1-4 16,0 1 3-16,0-1-2 0,-2 2 32 15,-2 0 18-15,4-1 8 0,-2-2 2 0,2 3 0 16,-8-3-29-16,6 2-17 0,-2 0-9 15,2-3-2-15,2 0-3 0,-5-2-1 0,5 1 1 16,-4-1-3-16,4-1 1 0,0 0-1 16,-2 2 0-16,2-3 0 15,-4-32 5-15,-6-27 1 16,10 60-8-16,-2 0 2 0,-7 4-1 16,3-24 0-16,4 23 1 0,-2 2 0 0,0-1 1 15,-2-1-1-15,4-1 0 0,-7 1 1 16,7 1-2-16,-4 0 0 0,2-2 1 0,0-2 0 15,-2 2-2-15,1 0 1 0,-1 0 0 16,0 1 1-16,2 0-1 0,2 2 1 0,-2-1 0 16,2-1 0-16,-7-20 1 0,7 22-2 15,2 2 3-15,-4 1-1 16,0 1 1-16,-2-36-1 16,6 38 0-16,-2 0-1 0,2-2 0 0,-4 1-1 15,-1 1 1-15,5 0 0 0,0 3 0 0,0-2-1 16,0 0 1-16,0-2 0 0,0-2-2 15,0-18 2-15,5 17-1 0,-1-1-1 16,-4 2 0-16,2-3 2 16,2-12-1-16,-4 23-1 0,0 1 0 0,0 2 0 15,-4 3-5-15,4 0 3 0,-2 2-1 16,-2-1-1-16,-1 2-4 16,-1 1-2-16,-6 1-23 0,1 5-30 0,-3 3-116 0,2 7-214 15,-9 9-397-15,2 3-468 0,-8 1-168 16,-4-2 23-16,2-9 173 15,-4-11 384-15</inkml:trace>
  <inkml:trace contextRef="#ctx0" brushRef="#br0" timeOffset="214455.0189">14134 5397 36 0,'-2'-2'234'0,"-2"0"31"0,0 1-25 16,4 0-48-16,0-2-36 15,-2 2-9-15,-7-4 173 0,9 3-150 0,-6 0 17 16,6 2-1-16,-2-3-3 0,-2 3-4 15,0-2-15-15,2 0-23 0,-2 1-22 0,2 1-30 16,2-2 0-16,-9 2 13 0,9-2 28 16,0 2 39-16,0 0 38 0,0 0 5 15,-2 0 402 1,2 2-546-16,0-2-27 0,-4 2-19 0,4-1-10 16,-2 1-4-16,2 0-3 15,0 1 0-15,0 4 20 0,-4-2 43 16,4-2 20-16,-4 4 11 15,2 8 92-15,-2-9-149 0,-7 14-9 16,9-8-27-16,-6 1 0 0,6 0-2 0,-4 1 0 16,-3-1 0-16,3 2 0 15,-17 27 10-15,17-29-8 0,-2 2 45 16,0-1 21-16,-1-2 9 16,3 0 3-16,-4-1 1 0,4 0-41 0,-5 1-23 15,5 0-11-15,0-2-4 0,-9-2-1 16,5 2-4-1,2-3 1-15,-13 9 4 0,7-6-5 0,5-3 4 0,-1 0-1 16,0-2 0-16,-1 2 0 16,-11 1 2-16,7-5-9 0,7 2 2 0,-7-1 2 15,3-1-1-15,-3 0 3 0,5 0-1 16,2-3-1-16,0 0 0 0,-9 0 7 16,15 0-6-16,-6 0 3 0,1 0-1 15,5-1 2-15,2-1-5 0,-4 0 5 16,0 2-2-16,4-1-4 15,-2 1 2-15,2 0 1 0,0 0-5 0,0-1-1 0,0 1 0 16,0 0-4-16,0 0-3 0,0 0 2 16,0 0-1-16,0 0 0 0,2 0-2 0,-2 0 1 15,8 0-4-15,-6-2-43 0,5 1-64 16,-3 1-74-16,2-2-79 0,-2 2-59 16,2 0 0-16,-1 0 28 0,1 2 59 0,-2-1 70 15,2 1 56-15,-4-1 44 0,2 0 35 16,0-1 20-16,-4 0 14 0,2-1 5 15,-2-2 2-15,7 0 1 0,-7-1 1 0,0-3 0 16,4 2 3-16,0-3 0 0,-4-1 1 16,0-1 1-16,2 0 0 0,-2 0 30 15,0 1 37-15,0 0 17 0,-2 2 25 0,2-1 28 16,-4 3-20 0,-9-7 108-16,9 9-201 0,0 3-14 15,2 0-5-15,-4 3-3 0,-2-3 0 16,6 5-1-16,-7-1 0 0,3 1 4 15,4 3 2-15,-13 10 12 0,15-6-13 16,0 1-3-16,0 13 4 0,7-13-11 16,-3-2 2-16,0 1-2 0,2-2 0 0,0 0 0 15,1-2 54-15,3-1 52 0,-4 0 25 16,4-2 34-16,1-4 22 0,-1 0-45 0,0-3-43 16,1-1-20-16,-3-4-8 0,2 2-7 15,5-4-5-15,-3-10 55 16,-5 8-83-16,-3 1 12 0,0 1 2 15,-4-3 5-15,0 3-2 0,-4-1 2 0,0 0-25 16,-3 0-10-16,1 1-7 0,0 0-9 16,-2 1-1-16,-1 0-2 0,1 1 2 0,0 2 0 15,-3 1 3-15,1 1 0 16,0 6 2-16,-3 1-4 0,3 4 4 0,-4 1-4 16,3 2-2-16,5 1 3 15,-11 19 1-15,15-15-4 0,-2-1 3 0,0-2-4 16,8 1-1-16,0 0 2 0,-2-2 0 15,5-2 2-15,3-2-2 16,0-1 2-16,1-1 1 0,1-2-2 0,-2-1 2 0,7-1-2 16,-3-2-2-16,-3-2 2 0,1 0-4 15,1-2 2-15,-3 1 1 0,-2-1 1 0,1-1 2 16,-1 1 2-16,-6 0 0 0,2-3 4 16,-4 2-4-16,0-11 9 0,-4 4-8 15,2 1 0-15,-6 0-4 0,5 1 4 16,-3-2-3-16,-2-3-1 0,-2 1-2 15,3 0 1-15,-3 4 3 0,8 0-2 0,-8 0 0 16,3 5 3-16,-3 0-1 0,4 3-4 16,-2 4-1-16,-1 3 0 15,-5 12-5-15,4-5 6 0,8 3 0 16,-7 0-1-16,9 1 0 0,0-1 2 0,0-4-3 16,0 1 2-16,9 1-2 15,1 7 4-15,-4-11-1 0,0-6-2 0,0 2 1 16,1-3 0-1,3-1-3-15,0-1 7 0,-6-1-7 0,-1-2 6 16,1-1-4-16,0-1 1 16,-4 2 2-16,0-4 2 0,-4 0 0 15,0-3-1-15,1 2-2 0,-5 1 2 0,2 2-6 0,0 2-2 16,-5 3-4-16,5 1-6 0,0 2-44 16,0 3-175-16,-2 2-339 0,6 0-403 0,2 1-176 15,0-9-43-15,2-2 143 0,6-10 323 16</inkml:trace>
  <inkml:trace contextRef="#ctx0" brushRef="#br0" timeOffset="216170.5698">13681 3106 184 0,'0'-1'280'0,"-4"1"25"0,4-2-58 16,0 0-55-16,0 1-48 0,0-1-26 0,-2 0-17 15,2 2-37-15,0-2-31 0,0 1-16 16,0 1-9-16,0 0-7 0,0 0 2 0,0 0-4 15,0 0-1-15,0 0 2 0,0 0-1 16,0 0 0-16,0 0-2 0,0 0 1 0,0 0 2 16,0 0-1-16,2 0 1 0,-2 0-1 15,6 1-1-15,3 1-18 0,-7-2-63 16,8 0-161-16,-4 0-84 0,4 0-43 16,-3-2-1-16</inkml:trace>
  <inkml:trace contextRef="#ctx0" brushRef="#br0" timeOffset="216370.4487">14029 3061 118 0,'2'-4'218'0,"2"2"9"0,-2-3-88 0,6 2-75 16,-6-1-33-1,4 3-17-15,21-3-4 0,-16 6-36 0,3-2-102 16,3 0-57-16,-5-2-26 0,3 2-12 16</inkml:trace>
  <inkml:trace contextRef="#ctx0" brushRef="#br0" timeOffset="216528.3589">14428 3004 182 0,'-4'-1'220'0,"4"-2"-16"0,-7 1-89 16,7 0-56-16,-2 2-28 16,2 0-17-16,2 0-2 0,3 2-38 0,5 0-103 15,0-2-59-15,-1 0-26 0,5 0-10 16</inkml:trace>
  <inkml:trace contextRef="#ctx0" brushRef="#br0" timeOffset="216667.2614">14742 3006 113 0,'8'-3'229'16,"3"0"14"-16,-1-1-62 0,-4 2-76 16,3 0-38-16,-1-1-19 0,0 2-13 0,-2-1-17 15,5 2-11-15,-1 2-10 0,-2-2-47 16,3 0-127-16,3 1-53 0,-4-1-26 0,7-1-6 0</inkml:trace>
  <inkml:trace contextRef="#ctx0" brushRef="#br0" timeOffset="216814.1744">15249 2955 208 0,'12'-5'256'16,"19"-6"190"-16,-20 7-345 0,1 1-32 15,-2-1-20-15,1 1-11 16,-1-1-19-16,9 4-16 0,-5 0-68 0,-6-1-132 16,7 1-61-16,-3-1-28 0,5-2-2 15</inkml:trace>
  <inkml:trace contextRef="#ctx0" brushRef="#br0" timeOffset="216952.0842">15735 2926 227 0,'14'-1'263'0,"-5"1"25"0,1-2-92 15,0 0-45 1,-4 2-6-16,11-1 113 0,-9 0-164 0,-2-1-38 0,5 2-33 16,-1 2-21-16,-2-1-44 0,3-1-98 15,3 0-146-15,-1-1-69 0,1-1-26 0,3 1 30 16</inkml:trace>
  <inkml:trace contextRef="#ctx0" brushRef="#br0" timeOffset="217096.0003">16175 2935 15 0,'21'3'256'0,"-2"-3"18"0,-3 0 31 0,3 0-108 16,-3 1-35-16,-3-1-12 0,-1-1-11 0,3 1-26 16,-3 0-27-16,5 0-46 0,-3 0-44 15,19-4-417-15,-20 1 58 16,5-3-30-16,-5 1 8 0</inkml:trace>
  <inkml:trace contextRef="#ctx0" brushRef="#br0" timeOffset="217753.1632">16936 3016 226 0,'-14'-9'256'0,"-3"2"14"0,5 1-110 16,-3 0-54 0,-7 0 95-16,18 4-161 0,4 2-9 0,4 0-5 15,2 0-8-15,4 0-6 0,3 0-6 16,7 0 1-16,1 0-5 0,2 0 0 0,0 0-1 15,3 0-2-15,-1 2-1 0,2 1-4 16,-2 0-55-16,0 0-151 0,-7-2-70 16,7-1-31-16,-6-3-9 0</inkml:trace>
  <inkml:trace contextRef="#ctx0" brushRef="#br0" timeOffset="217935.0549">17385 3025 31 0,'8'-2'265'16,"-8"-2"30"-16,7-5 207 16,-5 5-380-16,2-2-35 0,6-2 19 15,-6 7-80-15,5-1-16 0,-1 1-8 0,-2 2-29 16,4-1-92-16,-8 0-131 0,5 0-58 16,1 0-26-16,-2 0 13 0</inkml:trace>
  <inkml:trace contextRef="#ctx0" brushRef="#br0" timeOffset="218063.5118">17546 3028 54 0,'3'-3'420'0,"-3"3"-261"0,4-2-82 16,-4 0-43-16,4 2-17 0,-2 0-30 16,-2 0-78-16,0 0-74 0,0 0-28 15,0 0-19-15</inkml:trace>
  <inkml:trace contextRef="#ctx0" brushRef="#br0" timeOffset="218248.3999">17602 3093 168 0,'4'0'177'15,"-4"0"13"-15,11 0 413 0,-11 1-540 16,2-1-29-16,2 2-18 15,-2-2-10-15,6 4-1 0,-8 1-10 0,2-1-68 16,3 0-137-16,-5-4-59 0,0 7-28 16,-5-2-6-16</inkml:trace>
  <inkml:trace contextRef="#ctx0" brushRef="#br0" timeOffset="218511.2352">17791 3285 91 0,'0'1'68'16,"2"2"-37"-16,2 0-18 0,-4 0-8 0,0 0-3 15,0 2 0-15,0-1-2 0,0 2 2 0,0 2 0 16,0-1 2-16,0 3 2 0,-4 2-3 15,4-1 4-15,-2 1-4 0,2 2-1 0,0-3 0 16,0 4-1-16,0-1 0 0,2 1-7 16,2 0-30-16,-4-1-45 0,0 0-20 15</inkml:trace>
  <inkml:trace contextRef="#ctx0" brushRef="#br0" timeOffset="218988.7185">17927 4521 33 0,'0'8'130'0,"2"1"-45"15,-2 1-43 1,6 15-6-16,-2-17-32 0,1-1-1 0,-5 1-16 15,2 0-54-15,-2 1-38 0,0-2-15 16</inkml:trace>
  <inkml:trace contextRef="#ctx0" brushRef="#br0" timeOffset="219338.5088">18159 5550 52 0,'8'9'242'16,"-6"-2"18"-16,6-2-21 0,-2 3-96 15,-3 1-42-15,1-1-25 0,0 1-16 0,-2-1-7 16,4-1-24-16,-2 1-15 0,0-1-11 16,-2 2-10-16,7 0-33 0,-7 1-87 15,2-3-106-15,-4-2-49 0,2 2-16 16,-2-1 27-16</inkml:trace>
  <inkml:trace contextRef="#ctx0" brushRef="#br0" timeOffset="219501.402">18173 6006 77 0,'-6'18'98'16,"2"-4"-6"-16,0 1-11 15,-3-5 0-15,1-1-3 0,0-2-5 0,0-1-5 0,-2 2-8 16,-1-2-20-16,1 1-23 0,-2-2-12 15,1 5-4-15,-7-1-31 0,6 1-71 0,-7 0-68 16,0 0-30-16,1 1-8 0</inkml:trace>
  <inkml:trace contextRef="#ctx0" brushRef="#br0" timeOffset="219689.2826">17689 6432 84 0,'-20'19'354'0,"1"-2"89"16,2-4 71-16,-3 1-111 0,-1-2-90 0,4-2-78 15,5 2-82-15,-5 0-69 0,3 0-46 16,2 0-23-16,-3 1-20 0,-1 1-81 0,-1 0-141 16,0-2-201-16,-5 1-92 0,-1 1-31 15,-10-2 57-15</inkml:trace>
  <inkml:trace contextRef="#ctx0" brushRef="#br0" timeOffset="219846.1932">17040 6940 84 0,'-31'38'412'16,"4"-5"68"-16,4-4 53 0,2-4-78 0,5-4-173 15,4 0-76-15,-13 10 36 16,18-17-173-16,-3-1-35 0,4 0-20 16,0-1-8-16,0 1-10 0,-1-1-19 0,3 1-63 15,-2-1-101-15,-2 1-104 0,2-4-126 16,-1-1-96-1,1-3 10-15,-8 3-252 0</inkml:trace>
  <inkml:trace contextRef="#ctx0" brushRef="#br0" timeOffset="219938.1304">16705 7351 58 0,'-9'9'252'0,"-1"-1"5"16,-4 1-49-16,1-3-186 0,3 2-159 0,-2 0-78 16,1-1-23-16</inkml:trace>
  <inkml:trace contextRef="#ctx0" brushRef="#br0" timeOffset="220157.9948">16239 7674 249 0,'-16'12'491'0,"-1"-5"47"15,-7-1 21-15,-12 5 56 16,16-6-486-16,3 0-44 0,1 0-22 15,1 1-29-15,-1 0-22 0,-18 10-8 16,18-5-15-16,-1 0-20 0,-3 2-47 0,1 0-67 16,-6-2-74-16,7-1-72 0,-7-1-97 15,-2-1-64 1,-29 6-367-16,23-10 502 0</inkml:trace>
  <inkml:trace contextRef="#ctx0" brushRef="#br0" timeOffset="220314.8984">15292 8058 14 0,'-20'15'365'16,"-1"-5"46"-16,2-3 22 0,-14-2 104 15,15-5-455-15,1-2-50 0,9-3-51 16,-9-1-62-16,7-1-72 0,-7 0-109 0,1-3-97 16,-3 1-16-16,3 0 32 0</inkml:trace>
  <inkml:trace contextRef="#ctx0" brushRef="#br0" timeOffset="220496.7856">14467 8013 111 0,'-19'0'285'0,"-5"0"42"16,7 0-32-16,-18-6 111 15,18-1-282-15,1 1-42 0,5-2-33 16,-3-3-23-16,8-1-17 0,0-3-14 15,-1-1-43-15,3-5-65 0,0-5-111 0,2-3-100 16,2-6-39-16,-8-5 19 0,2-3 54 16</inkml:trace>
  <inkml:trace contextRef="#ctx0" brushRef="#br0" timeOffset="220777.1779">13737 6672 37 0,'-6'-19'246'0,"-5"0"43"16,5 3-5-16,0 1-58 0,0 2-28 15,2 1-6-15,0-3 6 0,2 2 14 0,2-2-3 16,-5 0-11-16,5-2-20 0,-4-2-32 15,4 0-36-15,0 1-34 0,0 1-27 16,4 0-17-16,1 3-22 0,-3 0-17 0,6-1-65 16,-2-2-118-16,-4-2-140 15,6-2-174-15,-6-2-64 0,5-6 21 0,-7 0 104 0</inkml:trace>
  <inkml:trace contextRef="#ctx0" brushRef="#br0" timeOffset="221095.979">13735 5971 279 0,'-4'-18'337'16,"0"0"40"-16,-3 1-68 0,7 2-77 0,-2-4-15 15,-2 0-20-15,0-3-20 0,4 4-32 16,-2-6-39 0,-4-14-11-16,6 18-81 0,-4 2-9 0,4-1-5 0,4-2-2 15,-2-3-1-15,2-5-2 0,-2-3-17 16,6-3-49-16,-6-2-64 0,3-3-68 0,-3-2-59 16,-2 2-51-16,0-3-29 15,0 0 8-15,-7-45-197 0,5 47 373 16,-2 3 104-16,-2 0 99 0,2 5 73 15,-2 4 43-15,2 2 25 0,-3 5 1 16,1 2-14-16,2 1-15 0,-2 2-6 0,2-1 0 16,-3 1 0-16,5 0 5 0,-2 0 10 15,0 0-10-15,2 0-28 0,2-2-21 16,0 3-38-16,-4 1-36 0,4 0-19 0,0 1-10 16,4-1-5-16,-4 0-3 0,2-1-8 15,6-1-49-15,-8-3-74 0,2-2-82 0,3 1-114 16,-5-2-108-16,-5-1-5 0,5-2 54 15,-2 1 70-15</inkml:trace>
  <inkml:trace contextRef="#ctx0" brushRef="#br0" timeOffset="221423.7749">13601 4368 182 0,'-7'-23'252'15,"1"1"21"-15,-4-23 32 0,4 20-190 16,1-4-19-16,-1-2-11 0,0-2-16 0,-4 4-17 16,-5-2-25-16,3 5-11 15,-3-3-8-15,-7-23 2 0,11 26-9 0,1 1-2 16,4-1-1-16,-1 1-1 0,3 1 0 15,2 0-1-15,2 1 2 0,0 3-2 16,2-2-1-16,7 0 1 0,-7-1 1 0,8-1 2 16,0 0-3-16,1 2 3 0,-1-3-1 15,2 0-4 1,9-21-14-16,-2 1-7 0,-15 23 18 0,2-2 3 16,-6 5 3-16,4 0 3 0,-4-1 1 0,-4 2 6 15,2 0 3-15,-2 0 10 0,0 1 9 16,2-4 17-16,-7 2 14 15,3 1 16-15,-4-39 261 16,8 39-241-16,2 2-18 0,0 1-40 0,2 3-24 16,6 1-6-16,0 4-8 0,3 1-5 0,5 4-50 15,9-1-190-15,-6 0-141 0,6 0-66 16,-3-3-27-16,1 1 35 16</inkml:trace>
  <inkml:trace contextRef="#ctx0" brushRef="#br0" timeOffset="254729.8706">4410 12716 46 0,'-4'-1'332'0,"-3"-2"61"16,5 3 53-1,-8 0 467-15,10 0-665 0,-4 0 4 16,0 0 7-16,4 2 7 0,-2-2 10 0,2 1-3 15,-4-1-8-15,4 0-22 0,0 0-30 16,0 0-41-16,0 1-34 0,4 1-21 0,-2 0-10 16,-2-1-4-16,8-2 4 0,-6 1-2 15,6 0-13-15,-1-2-17 0,3 0-14 16,-2 1-9-16,2 0-6 0,1 1-2 0,3-2-3 16,-5 1-7-16,1-2-6 0,4 0-7 15,-1 0-7-15,3-1-2 0,1 1-1 16,-3-2-1-16,5-1-1 0,-2 2-1 0,-1-1 2 15,3-2-1-15,-1 2 0 0,-1 0 1 16,-1 1 2-16,1-1 2 0,-1 1 6 0,3-2 5 16,-2 0 0-16,-1 3-1 15,-3-2 2-15,3 1 1 0,1 1-3 0,-1-2 1 16,1 2 1-16,-1-2-4 0,1 3-5 0,1 0-3 16,-1 2-6-1,0-1-3-15,12-3 0 0,-13 4-1 0,1-3 0 16,3 1 3-16,-3 0-1 0,-1-1 1 15,1 0 0-15,4-1 1 0,-5-1 0 0,1 1 3 16,-1 0-2-16,-3 3 1 0,5 1-2 16,-5-1-3-16,-1-1-2 0,-2 1-1 0,5-1 1 15,-3 2-2-15,-1 0-1 0,1-1 2 16,-2-1 0-16,1 2-2 0,-1-1 4 0,0-1-1 16,1 1 3-16,-1-1-3 0,-2 0 1 15,7 1-2-15,-5-1 2 0,3 0-2 0,-3 1-1 16,2-1 1-16,-1 0-4 0,-1-1-1 15,-4 3 1-15,5 0 0 0,-1-2 2 16,0 2 2-16,1 0 0 0,-5 0 3 0,4 0-2 16,0-3-1-16,-1 3 2 0,-1 0-4 15,0 0 2-15,3-2-4 0,-5 2 4 16,4-2-2-16,1 2 3 0,-5-1-2 0,4 1 4 16,-4-2-5-16,5 2 1 0,-3 0-2 15,-2 0 1-15,4 3 1 0,-3-3 3 16,3 2-1-16,-2-4-1 0,1 2 0 0,1 0-4 15,-2 0 0-15,2 0 4 0,1 0 0 16,-1-1-1-16,13 1 3 0,-9-2-3 16,-5 2 1-16,1-2 0 0,0-1 4 15,1 3 0-15,-1-2-2 0,0 2 2 16,-1 0 2-16,5 0-4 0,-4 0 2 16,1 0-1-16,-3 0-1 0,7 0-2 0,-5 0 5 15,0 0-6-15,-2 0 2 0,3 0-2 16,3-2 3-16,-7 2-4 0,-1 0 0 15,4 0-2-15,-4 2 4 0,5-2-2 0,-5 2 1 16,2-2 2-16,0 3 1 0,3-3 0 16,-5 0 1-16,4 0 0 0,1 0 0 0,-1 2-2 15,2-2 3-15,-1 2-4 0,3-2 4 16,-6-2-3-16,3 0 9 0,3 2 3 16,-1-3 4-16,1 1 5 0,-1 0 1 0,-3 1-5 15,2-3-6-15,-1 3 0 0,3-1-5 16,-4 1-3-16,-1 1 6 0,1 0-3 0,5-1-2 15,-5-2-3-15,-2 3 3 0,0 0-5 16,1 3 3-16,1-3-4 0,-4 0 2 0,5 1-6 16,-3-1 2-16,0 1-1 0,0-1 5 15,-1 2-1-15,5-1 2 16,2 3-7-16,-7-4 2 0,-1 0 4 16,0 0 1-16,2 0 0 0,-6 1-1 0,5 1-3 15,-3 0 1 1,16 1 3-16,-17-3-2 0,5 0 0 15,-6 0-4-15,4 0 3 0,-2 0 0 0,2 2-2 16,-1 0-4-16,-3-1 9 0,6 1-3 16,-6-2 0-16,6 2 5 0,-6-2-1 0,5 0-3 15,1 3 0-15,-2-1 2 0,-4-2-1 16,6 0-1-16,-6 2 3 0,7-1-1 0,-3-1 1 16,-4 2 0-16,6-2 2 0,-2 2-3 0,1-2-1 15,-1-2 2-15,-2 0-1 0,2 2 0 16,-2 0 1-16,3 4 0 0,-3-4-3 15,2 0-1-15,-4 1 0 0,6-1-1 16,0 2 8-16,1-2-5 0,-3 1-3 16,0 0 4-16,0 0-2 0,3 3-1 0,-7-3-1 15,4 1 2-15,2-1-2 0,0 2-1 16,1-1 2-16,-3-1-1 0,0 2 3 0,0-2-1 16,5 3 3-16,-5-3-1 0,2 2 0 0,0-1-3 15,1-2 3-15,-3 3-4 0,0-6 1 16,0 3 1-16,3 0-2 0,-3 3 3 0,0-2 1 15,0-1-3-15,2 1 0 0,-5 1-1 16,3-1 1-16,2 1-2 0,-6 0 0 0,4 1 3 16,3-1 4-16,-7 1-5 0,4-1-1 15,2 0 2-15,-6-1-2 0,6 1 0 0,-1 0 2 16,-1 1 4-16,0-2-4 0,0 2 1 16,5-2 1-16,-3 4-3 0,-6-2-1 0,8-2 2 15,-4 2 0-15,1-1 1 0,1 1 1 0,0-2-1 16,0 1-2-16,-5-2 2 0,5 1 0 15,-2 1 0-15,0-1-3 0,0 1 2 0,1-1-2 16,1 0 0-16,-6 3 2 0,4-1 3 16,-2-2-2-16,7 4 3 0,-5-3-7 15,-2 1 1-15,-2 2 0 0,6-1 1 0,-6-1-1 16,5-1 2-16,1 3-3 0,-2 0 1 16,-2-1-2-16,2-1-1 0,1 2 2 0,-1-2 2 15,0 1 0-15,2 0 1 0,-6 1 0 16,5-1-3-16,-3-1 1 0,2 0 2 15,-2 0 0-15,0-1 2 0,2 3-3 0,-4-2 2 16,7 2-2-16,-7-1-1 0,4-1 2 16,-2-1-1-16,0 1-2 0,-2-1 1 0,3 0 1 15,-1 6 1-15,-2-3 0 0,2-1 0 16,-2 1 2-16,2-2 0 0,0 1-2 0,-4 1 2 16,2-3-2-16,-2 3 4 0,4 0-9 0,-2-1 7 15,3-1-3-15,-5 2 3 0,4 0-1 16,-4-2 0-16,2 1-1 0,-2-1 2 0,4 2-3 15,-4-1 1-15,2 1 0 0,-2 0-2 0,0 1 1 16,4-1 1-16,0 2-5 0,-4-1 2 16,0-1 2-16,0 2 2 0,0-2 0 15,0 0 1-15,2 3-1 0,-2-1-3 0,0 0 2 16,0 0-2-16,0 1 2 0,0-2-1 0,0 1-1 16,0 1 0-16,0-3 2 0,0 2 1 15,0-2-3-15,0 0 3 0,-2 2 0 0,2 0 2 16,0-1-1-16,0-1 0 0,-4 2-2 15,0-3-1-15,4 1-3 16,0 1 1-16,-6 7 4 0,4-7 1 0,2-2-2 16,-4 1 1-16,-1 0-3 0,3 0-2 0,-2 0 3 15,2 2-2-15,-2-2 2 0,0 0 0 0,2-1 4 16,-2 2-3-16,2-1 0 0,-7-1 1 16,3 2-1-16,0-2-2 0,2 3 4 15,-2-2 1-15,-1 0-1 0,1-1-2 0,-2-1 4 16,-2 2 1-16,3 0-4 0,1-1 3 15,-4 1-1-15,4-1 2 0,-5 1 1 0,5-1 2 16,0 1-3-16,-9-2 1 0,9 0-2 0,-4 2-1 16,0-2-2-16,3 4 0 0,-3-2 0 15,0-1-3-15,1 1 0 0,1-2 6 0,0 1-6 16,-3 1 2-16,1-1 0 0,-4 0 5 0,5 1-1 16,-1-1 2-1,0 2-1-15,-40 9 28 0,36-11-24 16,1 1 0-16,-1 2-1 0,-3-5-1 15,1 5 0-15,-1-4-2 0,1 4-1 16,-22 5 9 0,3-2-7-16,14-4-7 0,1 0 0 0,1 0 1 15,-1 2 2-15,-1-3 1 0,2 0 3 0,-6 2-3 0,7 0 0 16,-7 1-2-16,2-1-1 0,0 0-2 16,-1 0 2-16,1 3 0 0,-4-3 2 15,4 1-3-15,1-3-1 0,-5 0 1 0,4-1 1 16,-2 3 0-16,-2-2 1 0,4-1 0 0,-3 0-1 15,-24 5 1-15,23-3-7 16,0-3 2-16,-2 2 3 0,2-4-2 0,-4 2 3 16,4 0 1-16,-2 1 0 0,-2 0-2 15,5-1 0-15,-1-1-1 0,-2 1 0 0,2-3-1 16,0 2-2-16,-2 1 2 0,2-1 1 16,0 0 1-16,0-2-1 0,0 3-1 0,-2-6-2 15,3 3 2-15,-1 0 0 0,0 0 0 0,0 0 1 16,0 0 2-16,0 0-2 15,0-2-1-15,0 0 1 0,-2 2 1 0,-2-1-2 16,5 1 0-16,-3-2 1 0,-2 2 0 0,2-2 0 16,-2 2 2-16,2 0-1 0,-2 0 2 0,4-3 0 15,2 1-5-15,-2 2 1 0,2-3 2 16,-2-1 2-16,5 0-2 0,-5 1 1 0,4-1 0 16,-25-5-2-16,26 3 2 15,-1 1-2-15,2 0 1 0,-2 2-2 0,3-2 2 16,-3-2-1-16,0 0 0 0,3-1 1 0,-3 1 0 15,-21-8 8-15,24 8-5 16,-1-2 2-16,2 1 1 0,3-2 2 16,-5 1 0-16,0-1 0 0,5-2 2 0,-1 2-3 15,5 1-2-15,-5-1-3 0,1 1-1 0,1-1-3 16,3 0-1-16,-5 0-2 0,3-2 0 16,4 1-1-16,-3 1 3 0,-1-2 4 0,5 4 1 15,-5-1-1-15,4 1 0 0,3-2 0 16,1 0-2-16,0 1 0 0,-2 0 0 0,2 1 0 15,4 1-1-15,-7 0-2 0,7-3 3 16,2 1-1-16,0 0-3 16,0-1 4-16,0 1-2 0,13-24 5 15,-7 23-3-15,4 0-4 0,-4-2 2 0,5 0-2 16,-1 0 2-16,4-1-1 0,-5 0 0 0,5 0-1 16,-1-2-6-16,-3 0 1 0,4 0-5 15,-1 2-56-15,-1-1-127 0,-1 2-177 16,-3-1-328-16,-2-2-457 0,-4-1-150 0,2-8 33 15,0-5 135-15,-1-10 312 0</inkml:trace>
  <inkml:trace contextRef="#ctx0" brushRef="#br0" timeOffset="257413.0656">11297 11437 100 0,'2'-3'253'0,"2"0"26"16,0 0-50-16,-4 2-77 0,2-1-47 15,-2 2-22-15,0-2-12 0,4 2-7 0,-4 0-8 16,0 0-6-16,0 0-7 0,0 2 6 16,0-2 13-16,0 0 13 0,0 0 16 15,0 0 7-15,0 0-3 0,0 0-4 0,0 2 1 16,0-2 3-16,0 0 5 0,0 0 8 16,0 0 5-16,0 0 7 0,0 0 6 15,0-2 4-15,0 2 5 0,0 0 5 0,0 0 7 16,0 2 6-16,0-2 2 0,0 0 10 15,0-2 4-15,0 2 4 0,-4 0 0 0,4 0-3 16,0 0-9-16,0 0-10 0,0 0-17 16,0 0-19-16,0 0-26 0,-2 0-25 15,2 2-27-15,-4-2-18 0,0 1-9 16,-3 1-5-16,-3 1-1 0,4 0-2 16,-4 1-4-16,3 2 1 0,-20 8-1 15,17-6 3-15,-6-1 1 0,3 3 1 16,-7-4-2-16,3 5 0 0,-4-1 1 0,3 1 1 15,-5-1 0-15,-2 3 34 0,2-1 14 16,-4-1 5-16,-1 1 2 0,1 2 2 16,0-1-27-16,-6 2-15 0,2 0 13 0,2 2 9 15,-2-2 7-15,2-1 1 0,-2 2-1 16,2-3-19-16,2 2-12 0,0-1-6 0,-4-2-4 16,8 2-2-16,0-4 1 0,-3 2 1 15,1-2-1-15,6-1 20 0,-2-1 11 16,1-2 4-16,3 2 3 0,1-1 2 15,-1-2-19-15,5 2-11 0,-3-2-6 16,5 0-4 0,-9 3 4-16,15-7-6 0,-2 1-6 0,6 0 3 15,-4-2 0-15,4 2-1 0,0 0 0 16,0-2 2-16,0 0 3 0,0 0 0 16,0-2 1-16,0 0-4 15,0 2-1-15,0 0-1 0,0 0-3 0,0 0 3 16,0 0-1-16,0-1 5 0,0 1-2 15,0-1 2-15,0 1-3 0,0 0-3 0,0 0-2 16,0 1-1-16,0-1-11 0,0 1-81 16,0 1-156-16,0 0-245 0,4-4-341 15,0 0-241-15,2-2-29 0,5-5 104 0,-3-8 224 16,11-6 332-16</inkml:trace>
  <inkml:trace contextRef="#ctx0" brushRef="#br0" timeOffset="265495.8567">13873 11281 32 0,'0'-1'213'15,"0"-2"24"-15,9-2 124 0,-9 2-231 16,0 2-20-16,0-1-4 0,2-1-5 16,-2 2 5-16,0-1 10 0,0 2 9 0,-2 0 1 15,2 0-11-15,0-3-18 0,-4 3-23 0,-1-2-19 16,5 2-5-16,-2 0 4 0,2-2 7 15,-4 2 4-15,2 0-4 0,2-2-10 16,-4 2-12-16,4 0-16 0,-4 0 1 16,4-1 9-16,0-1 8 0,-2 2 6 15,2 0 9-15,0-1-2 0,0 1-9 0,-4 0-8 16,4-1 2-16,-4 1 2 0,4 0 4 16,0 0 4-16,-2-3 14 0,-3 3 9 0,5 0-3 15,0-3-6-15,-2 3 2 16,2-2 8-16,0 0 7 0,-4 1 13 0,0 1 21 15,4-2 0-15,0 2-14 0,-2-2-10 0,-2 1-18 16,4-3-18-16,0 4-5 0,-2-3 11 16,2 3 4-16,0-2 7 0,-4 0 11 0,0 1 3 15,4 0-4-15,-3-1-2 0,3 1-10 16,0-1-12-16,-6-2 51 0,6 2-62 16,-4 1-2-16,0-1-4 0,2 1-13 15,2-1-10-15,-8 0-6 0,8 1-6 16,-7 0 1-16,7 1-4 0,-2 0 0 0,-2 0 1 15,0 0-1-15,2 0-2 16,-2 0 1-16,2 0 0 0,-2-2-1 0,-3 2 1 16,3 0 7-16,-2 0 23 0,2 0 10 15,-2 0 8-15,2-1 0 0,-3 1-3 16,5 0-21-16,-6 0-11 0,6 0 2 0,-4 0 8 16,-2 0 2-16,6 0 1 0,2-2-1 15,-9 2-6-15,9-1-9 0,-2 1-6 0,-2 0-1 16,2 0 0-16,-2 0-4 0,0-2 0 15,2 2 0-15,-3 0-2 0,3 0 1 0,-6 0 1 16,2 2 1-16,0-1-1 0,0 2 2 16,-3 1-1-16,1 0-1 0,0-1 2 0,2 0-2 15,-1 0 0-15,1 0 0 0,-2 0 0 16,2 1-2-16,-1 1 1 0,3-5 1 16,-2 3 1-16,4-2-2 0,-6 0 1 15,6 3-2-15,-7-1 1 0,3-1 0 16,0 4 2-16,0-4-1 0,0 1 0 0,-3 1 0 15,3 1 1-15,0 0 1 0,0-1-4 16,-3 0 2-16,7 1 2 0,-2 0-1 16,2-1-2-16,-6-1 2 0,6 0-1 0,-2 0 0 15,2-1-1-15,2 1-2 0,-5 1 0 16,1-1 3-16,2 2-2 0,2 3 2 16,-6-3 2-16,6 4 0 0,-4-1-4 0,0 1 5 15,2 1-2 1,2-1-2-16,-9 10 0 0,9-9-1 0,0 0 4 15,0-5-1-15,0 2-2 0,9 8 5 16,-9-7-4-16,0-2-2 0,2 4 4 16,-2 0-2-16,4-1 1 0,0-1-1 0,-4 1 0 15,0 0 0-15,2 0 2 0,2-1-4 16,-4 4 2-16,2-4 0 0,-2 0 2 0,9 1-2 16,-9 0 3-16,2-1-4 0,4-1 2 15,2 1-2-15,-6-2 1 0,9 0-1 16,-5-1 0-16,4 0 2 0,-4-1-1 0,5 0 1 15,-5 0 2 1,4 0 0-16,11 1-2 0,-15-5-2 0,4 0-1 16,1 0 20-16,-1 0 15 0,0-2 7 0,-1-1 7 15,1 1 0-15,0-3-16 0,3 0-12 16,-3 2-11-16,7-1-4 0,-7 1 1 16,7-4-4-16,-3 4 1 0,-2-2 1 0,3 1-1 15,-7-1 0-15,3 1 2 0,3-1-3 16,-4 1 15-16,-1-1 14 0,1 2 6 15,0-2 6-15,-3-2 5 0,3 2-13 0,-4-1-6 16,2 1 9-16,-1 0 8 0,-1-2 3 16,0 2-1-16,2-1-7 0,-6 0-14 0,2-2-11 15,-2 1-6-15,7 1-2 0,-7-4-3 16,2-2 4-16,-2 0-2 0,2 0-1 16,0-2 0-16,-4-1-2 0,0 1-6 0,0-2 0 15,0 3-2-15,-8-1-3 0,6 2-8 16,-4 1-60-16,-5 3-109 0,1 1-233 0,-6 5-354 15,-5 0-300-15,-2-1-79 0,-8-7 44 16,4-7 208-16,-2-16 342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18:29.162"/>
    </inkml:context>
    <inkml:brush xml:id="br0">
      <inkml:brushProperty name="width" value="0.05292" units="cm"/>
      <inkml:brushProperty name="height" value="0.05292" units="cm"/>
      <inkml:brushProperty name="color" value="#FF0000"/>
    </inkml:brush>
  </inkml:definitions>
  <inkml:trace contextRef="#ctx0" brushRef="#br0">4275 7378 70 0,'0'-3'253'0,"-2"-1"24"0,2 1-36 16,-4 1 107-16,2 2-267 15,2 0 1-15,0 2 4 0,0-2-5 16,0 0-8-16,0 0-9 0,0 0-8 0,0 0-3 16,2 1-3-16,-2-1 0 0,0 0-5 15,0 0-8-15,0 0-11 0,0 0-13 16,0 0-7-16,0 2-4 0,0-2-1 0,0 0-2 16,0 0 1-16,0 0 3 0,0 0 8 15,0 0 5-15,0 0 6 0,0 0 2 0,0 1 0 16,0-1-7-16,0 0-4 0,0 0-6 15,0 2-2-15,0-2-2 0,4 0-1 16,-4 0 1-16,0 0-2 0,0 0 0 0,2 0 1 16,-2 0-1-16,0 0 1 0,0 0 0 15,0 0-1-15,0 0 0 0,0 0 1 16,0 0-1-16,0 0 2 0,0 0-2 0,0-2 0 16,0 2 1-16,0 0 0 15,0 0 0-15,0 0 0 0,0 0 0 0,-2-1-2 16,2 1-8-16,0-2-53 0,-4 2-102 15,4 0-186-15,0 0-82 0,-2-1-33 0,-6 1 38 16</inkml:trace>
  <inkml:trace contextRef="#ctx0" brushRef="#br0" timeOffset="1143.3392">4068 7086 65 0,'0'0'245'0,"0"0"31"0,0-2-27 0,-2 2-57 16,2 0-30-16,0-1 8 0,0 1 15 15,0 0 22-15,0 0 18 0,0 0 14 0,-4-2-1 16,4 2 6-16,0 0 11 0,-2-2 13 15,2 1 25-15,-8 1 13 0,8 0 3 16,-6 1-18-16,6-1-28 0,-2-1-42 0,2 1-33 16,-4-1-29-16,4 1-17 0,0 0-12 15,0 0 7 1,0 0-5-16,0 1 166 0,0-1-253 0,0 0-24 16,0 1-10-16,0-1-7 0,4 2-3 15,-4-2 2-15,0 0-2 0,2 0 4 0,-2 3 35 16,6-1 18-16,-2 3 8 0,0-1 4 15,-2 1-4-15,4 2-30 0,-1-1-18 16,1 1-8-16,2-2-2 0,-2 1 6 0,1 1 48 16,-1 4 25-16,4-2 12 0,-4-1 3 15,0 1-5-15,5 1-47 0,-1-3-27 0,-4 2-14 16,5 0-5-16,-5 0 1 0,4 0-3 16,1-1 2-16,-1 2-2 0,0 0-1 0,1-1-2 15,-5-1 1-15,0 2 0 0,4 0-2 0,-3-1 2 16,3 0 0-16,-4-4-2 15,0 3 0-15,3-1 6 0,-7-2-4 0,6 1 2 16,-6-1 2-16,4-1 1 0,2-1-4 0,-8 0 1 16,3-2-3-16,-3 3 1 0,4-3-1 15,-2 1 0-15,-2-1-1 0,0-1 4 16,0 0 1-16,0 0 4 0,0 0-3 0,0-1 3 16,0-1-1-16,0 2 1 0,0 0-2 15,0 0 2-15,0 0-5 0,0 0 4 0,0 0-3 16,-2 2-3-16,-2-1 1 0,4 1-1 15,0-2-1-15,-3 1 1 0,3 1 2 16,-4 1-2-16,-6 4 5 0,8-2-6 16,-2 0 1-16,0 3 1 0,-3 1-1 0,1 3 0 15,0-1-1-15,-8 2 2 0,3 1-3 16,1 1 1-16,2 2 1 0,-3-3 1 0,1 0-2 16,0-4 1-16,3-2 1 0,1 1 0 15,2-1 0-15,0-4-1 0,-2 0 1 0,4 0-1 16,2-4-1-16,-5 2-2 0,5 1-56 15,-4-3-137-15,4 0-212 0,0 2-391 0,0-2-382 16,0 0-121-16,0 0 56 0,0 0 180 16,0 0 376-16</inkml:trace>
  <inkml:trace contextRef="#ctx0" brushRef="#br0" timeOffset="2373.7417">4104 11310 216 0,'0'0'370'0,"-4"1"65"0,4-1-4 16,-5 2-65-16,5-2-37 0,-2-2-5 0,2 2 10 15,-4 0 4-15,4-1-3 0,0 1-18 16,-2 0-41-16,2 1-56 0,0-1-57 0,0 2-52 16,0-2-28-16,0 0-6 0,0 1 5 15,0 0 13-15,2 2-1 0,-2 0-14 0,0-1-2 16,6 3 11-16,-6 2-4 0,9-5-2 16,-9 2 1-16,2 1 5 0,4 1-17 15,2 4 53-15,-2-3-68 0,-4 3-15 16,7-1 14-16,-3 1 4 0,0-1 5 15,0 0 4-15,3 0-12 0,-3 0-27 0,0-1-13 16,0-2-4-16,5 1 24 0,-5 1 17 16,4 0 8-16,0-1 5 0,-3 0 1 15,-1-4-29-15,4 2-19 0,-2-1-8 0,-1 1-4 16,-1-1-4-16,0 1-2 0,-2-1 2 16,2-1-2-16,-1 0 0 0,-3-1 3 15,6 1-2-15,-6 1 0 0,-2 1-4 0,4-2-1 16,-2-1 2-16,-2-2 0 0,4 3 0 15,0-3 3-15,-4 0-2 0,0 3 2 16,0-3-3-16,0 1 1 0,0 0 1 0,0-1 1 16,0 2 1-16,0-2 6 0,0 1 1 15,0-1 0-15,-4 2-2 0,0 0-2 0,4 1-1 16,-2 1-1-16,-2-1 2 0,2 1 0 16,-6 4 0-16,-3 8 3 0,5-5-7 15,0-1 2-15,-4 2-3 0,3 0 0 0,-3 3-2 16,0-1 4-16,3-1-7 0,-3 0 3 15,0 4 0-15,2-5 4 0,-3 2-2 0,3-2-2 16,0-1 1-16,-3 1 0 0,5 0-1 16,-8 1 3-16,9-1 2 0,-3-3-2 0,0 0 38 15,2 1 19-15,4-3 8 0,-7 1 6 16,7-4 3-16,-2 1-38 0,4-5-17 0,-2 2-11 16,2-2-6-16,0 0 1 0,0-2-5 0,0 2-4 15,0-2-39-15,0-3-121 0,0-2-196 16,0 0-367-16,0-6-421 15,-4 2-157-15,-19-45-1838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19:14.339"/>
    </inkml:context>
    <inkml:brush xml:id="br0">
      <inkml:brushProperty name="width" value="0.05292" units="cm"/>
      <inkml:brushProperty name="height" value="0.05292" units="cm"/>
      <inkml:brushProperty name="color" value="#FF0000"/>
    </inkml:brush>
  </inkml:definitions>
  <inkml:trace contextRef="#ctx0" brushRef="#br0">11220 2271 65 0,'0'-2'304'15,"0"-1"40"-15,-4-2 16 0,4 3-81 16,0-1-45-16,-2 0-9 0,-2 0 7 0,0-2 8 16,4 2-3-16,-2-1-11 0,-3 1-6 15,1-2 13-15,4 2 21 0,-2 1 24 16,-2-3 8-16,2 2-10 0,2-1-20 0,-4-1-24 16,0 0-33-16,2 3-35 0,-2-5-32 0,1 2-32 15,-5 4-26-15,6-2-20 0,-2 2-4 16,-2-1-4-16,2-1-6 0,-3 2-5 0,1-1-4 15,2 2-1-15,-2 0 0 0,-4 2-1 16,7-1 0-16,-5 2-5 0,2-1-4 16,0-1-5-16,0 3 0 0,-3 0-2 15,3 1-3-15,0 0-3 0,0 0 3 0,0 0-3 16,-3 2 2-16,3 0 3 0,0 1 12 0,0 1 5 16,-3 0 5-16,3-1-2 0,4 2-1 15,-6-3-12-15,6-2-4 16,-2 0 14-16,-3 9 48 0,3-6-33 0,4 1-4 15,4-3-16-15,1 0-7 0,-3-1-4 0,4 2 12 16,2-2 18-16,-6 0 7 0,8 2 3 0,-3-4 1 16,7-3-17-16,-8 4-11 15,5-3-9-15,-1 3 0 0,-2-3 14 0,3-1 9 16,3 2 6-16,-4-1-1 0,-1 0-1 0,1 2-20 0,5-1-8 16,-5-2 16-16,-2 1 6 0,7 1 5 15,-3-2 3-15,-2 0 1 0,5 1-21 0,-7-1-10 16,2 2-6-16,1-2-3 0,-1 0-3 0,1 1-3 15,-5 1 1-15,0-1 0 0,0 3-1 16,2 1 0-16,5 5 3 0,-7-5-3 16,-2 0-1-16,0-3 0 0,-2 3-1 15,-2 2-1-15,4-2 2 0,-4 2 2 0,0 1-2 16,0-3 1-16,-4 2 2 0,4-3-2 0,-2 4-1 16,-6-2 0-16,6 0 1 0,-6 1-1 15,-1 1 0-15,1-4 0 0,0 4-1 0,0-1 1 16,-1-2 0-16,1 1 0 0,-2-3 0 15,3 2 0-15,-9-3 3 0,14-2-5 0,-6 0 5 16,-3-1 0-16,5-2 1 0,4-1-1 16,-6-2 2-16,2-1-3 0,3 0 3 15,-1-1-4-15,0-1 2 0,4 1-2 0,0-1 3 16,0 0-2-16,4-2 0 0,0 2-2 0,-4-3-1 16,3 0 1-16,3 0-1 0,-2-1-1 15,8-28 5-15,-8 27-3 16,1-1 0-16,-3 2 2 0,6 0 0 0,-8 0-4 15,2 1 4-15,-2 0 0 0,0 3-2 0,4 1-2 16,-2 2-2-16,2-2-4 0,0 4-7 16,-4 1-75-16,2-2-134 0,5 2-233 15,-7 1-372-15,-7-3-1664 0,5 2 1255 0,2-1 203 16,-4 1 360-16</inkml:trace>
  <inkml:trace contextRef="#ctx0" brushRef="#br0" timeOffset="8695.3627">19501 8444 24 0,'-4'0'287'15,"4"0"28"-15,0-1 10 0,-2-1-122 16,2 2-94-16,0-1-36 0,0 0-3 0,0-2 20 16,0 3 18-16,0 0 9 0,0-3 0 15,0 3 2-15,0-2-7 0,-4 2-14 0,-1-1-8 16,5 1-16-16,0 0-26 0,-2 0-17 15,2 0-14-15,-8 1-8 0,6 1-1 0,-4 1 7 16,2 0 19-16,-3 1 14 0,3-1 17 16,2 2 17-16,-6 0 7 0,8-3-4 15,-2 0 8-15,2 1 5 0,0-3 8 0,0 0 14 16,0 0 9-16,0 2 8 0,0-2 2 16,0 0-6-16,0 0-12 0,0 0-15 15,0 0-19-15,0 0-22 0,0 0-17 0,0 0-14 16,0 0-16-16,0 0-5 0,0 0-2 15,0 0 21-15,0 0 26 0,0 3 16 0,0-3 10 16,0 0 2-16,0 0-21 16,0 0-27-16,0 0-1 0,0 0 27 0,0 0 16 15,2 0 9-15,-2 0 3 0,4 0-13 0,0 0-35 16,-4 0-20-16,6 0-7 0,-6 0-8 16,3 0-3-16,1 0-1 0,0 0-4 15,-4 2 2-15,2-2-2 0,-2 2-1 0,4-1 1 16,-2 1 1-16,2 0-1 0,0-1-1 15,-2 1 4-15,7-1-1 0,-7-1-1 0,4 1 29 16,2 0 30-16,0 1 13 16,3 0 8-16,3-2 5 0,-1 0-27 0,1 0-30 15,3 0-16-15,-1-2-7 0,1 2-4 0,-1 0-1 16,5 0-2-16,-2 0 2 0,1 2-2 16,1-1 1-16,2 1 2 0,4-2-3 0,-5 1-3 15,5-1 6-15,2 0-7 0,6 2 4 16,-1-2 1-16,1 0 2 0,0-2-2 15,0 1 2-15,6 1-1 0,-6-2 1 0,7 2 1 16,-7 0 29 0,6-3 26-16,81-5 179 0,-78 4-185 0,-1 1-32 15,1 1-10-15,-1-1-7 0,1 1-4 16,-1-1 0-16,5 0 3 0,-3-1-1 16,-2 2 2-16,1 0-1 0,-3 1-1 0,3-1-2 15,-9-3 5-15,8 3-3 0,-1-1-2 16,1 0 1-16,-4 1 1 0,1-1-1 15,3 1-2-15,1 0 2 0,-1-1-1 0,5 1 0 16,-5-2 2-16,2-1-1 0,-1 2 1 16,3-1 1-16,-3 1 1 0,-1 1-2 15,-5-1 0-15,1-2-2 0,-2 3 0 0,-2-3 1 16,2 3-1-16,1-3-1 0,-1 3 2 16,-2-1 1-16,2 0-4 0,-4 1 2 15,0 0 0-15,1-1 0 0,1 0-1 0,-6 1 2 16,2 1-2-16,-2-1 1 0,-2 0-1 15,-1 1 0-15,1 0-1 0,-6-1 2 0,-2 1 2 16,-3 1 1-16,1-2 1 0,-3 2-1 16,-3 2-1-16,-3-2-1 0,0 0 2 0,-6 0-2 15,2 0 1-15,0 0 0 16,-4 0 3-16,0 0-2 0,0 0 5 16,-4-2-3-16,0 2-4 0,2 0-2 15,-14 5-25-15,5-3-89 0,5 2-194 16,-9-1-337-16,5 0-368 0,0-3-154 0,2 0 18 15,-1-8 162-15,3-5 325 16</inkml:trace>
  <inkml:trace contextRef="#ctx0" brushRef="#br0" timeOffset="10535.0822">2321 9160 105 0,'0'-3'293'0,"-2"-2"30"16,-2 1-1-16,4 0-110 0,0 3-48 15,0-2 1-15,0 1 13 0,0-1 15 16,0 1 7-16,0 0-13 0,0 2-32 16,-2 0-33-16,2-3-30 0,-4 3-21 0,4 3-13 15,-5-3 6-15,5 0 5 0,0 0-7 16,-2 2-9-16,2 0-9 0,-4 1-14 15,4-1 22-15,4 1 16 0,-4-1 10 0,2 3 1 16,-2-2 2-16,9 0 28 0,-7-1 8 16,2 0 3-16,-2 0 4 0,2-1-1 0,2 2-63 15,5-3-29-15,-5 3-16 0,2-3-4 16,0 2 59-16,3 1 33 0,-1-2 12 0,0 2 7 16,1-1 3-1,1 1-63-15,13 0-20 0,-13 0-36 0,1-1-2 16,5 1-3-16,-1 1 1 0,-1-3 1 0,3 3 0 15,2-4-1-15,-1 3-1 0,-1-3 4 16,6 0-1-16,-7 2 40 0,7 0 36 0,-2-1 19 16,0 1 7-16,0 0 3 15,3-2-40-15,1 0-38 0,0 3-15 0,4-3-11 16,-2 2-3-16,2 0 0 0,-2 1-1 16,2 0 0-16,-2 0 0 0,37-2 2 15,-35 0 0-15,2-1-2 0,-2 0 1 0,3 0-1 16,-1-1 1-16,4 0-4 0,-8-2 1 15,8 0 1-15,-4 0 0 0,0-1 1 16,0 1 1-16,-2 1-2 0,2 0 1 0,-4 1 1 16,7 1 0-16,-8 0-2 15,66 0 12-15,-63 0-8 0,2 1 0 16,-4 1 0-16,4 0-1 0,-2-2-1 16,-2 3 3-16,6-3-3 0,-2 0 0 15,-4 0-1-15,4-3 3 0,4 3 2 16,-4 0 80-16,5-2 36 0,-5 0 18 0,6 1 4 15,-4-3-1-15,0 4-75 0,2-3-40 16,-3 3-14-16,7 0-7 0,-6-2-5 16,2 2-2-16,1-2 3 0,-3 1 0 0,2-1-3 15,-4 2 2-15,0 0-2 0,4 2 0 16,-6-1-2-16,2-1 1 0,1 2 2 0,-1-2-1 16,0 0 2-16,-2 0 0 15,-2 0 0-15,2-2-4 0,-2 2 2 0,2-1-2 16,-2 1 4-16,-3 0-4 0,1 0 2 0,4 0-2 15,-8 1 1-15,0 1-1 0,4 0 1 16,-4 1 2-16,1-3 1 16,-5 4-1-16,22 1 1 0,-22-2-2 0,2-3 2 15,-1 0-2-15,-1 0 0 0,-3-3 2 16,5 3 2-16,0-2-3 0,-3-1 2 16,20-1 2-16,-22 1-6 0,1 1 3 15,3 0 1-15,-3 1 0 0,0-3-1 0,-1 3 3 16,-1-1-2-16,-3 0-1 0,5-1-2 15,-3 3-1-15,-2-2 0 0,-1 2 0 0,1-1 1 16,-2 1 1-16,1-2 0 16,-1 2 0-16,-4 0-1 0,5-3 2 0,-5 3-2 15,0 0 0-15,2 2 0 0,-6 2-4 16,-2 1-93-16,0 0-258 0,-2 2-481 0,-6-2-274 16,2-5-117-16,-4 0 36 0,-1-10 231 15,3-6 473-15</inkml:trace>
  <inkml:trace contextRef="#ctx0" brushRef="#br0" timeOffset="24973.012">14690 2443 41 0,'-2'-5'274'0,"-2"2"34"0,2-1 31 16,-2-1-110-16,0 2-46 0,-2-1 6 0,4-1-3 16,-3 1 6-16,1 0-16 0,2-2-28 0,-2 0-38 15,0-2 12-15,2 2-16 0,2-1-9 16,-4-1-3-16,2 1 41 0,-2 0-18 15,-1 2-8-15,-1-2-5 0,4 3-3 0,-6 0-49 16,0-1 8-16,-1 0 25 0,3 1 11 16,-4 1 5-16,-1 2 2 0,3-1-33 0,-2-1-31 15,2 2 59-15,-1-1 34 16,1 2 13-16,2-3 6 0,0 1-3 0,1 2-74 0,3-2-41 16,-4 2-18-16,2 2-10 0,0-2-1 15,2 0-4-15,-6 1 1 0,6-1-1 0,-3 1 1 16,3 2-2-16,-6 2 2 0,6-1 1 15,-4 2-2-15,-2-1 6 0,5 1 50 16,-1 1 24-16,2-1 9 0,-6 1 4 0,6-2-2 16,2 2-49-16,-4 0-22 0,4 0-13 15,-4-1-2-15,4 2-3 0,0-1 0 0,0 2-2 16,0 0 0-16,0 1-2 0,0-3 2 0,4 0 0 16,0 1-2-16,-4-1 2 15,2-1-1-15,2 0-1 0,2 0 0 0,1-1 4 0,1-1 0 16,-2-1 3-16,0 0 1 0,5 2-1 15,-1-2 56-15,0 2 29 0,-2-3 10 16,9 1 6-16,-2-3 1 0,-3 0-53 0,4 2-27 16,1-2-15-16,2 0-7 0,-3 0 0 15,3 0-3-15,-3 0-3 0,1 0 3 16,18 0 0-16,-27 2-2 0,7-2-3 0,-3 3 2 16,-6-3 1-16,5 2 1 0,-1 0-2 15,-4-1 2-15,5 3 0 0,-5-1-2 16,2-1 0-16,-6 3 1 0,2 1 1 0,-2-2-1 15,7 2 1-15,-9-1 1 0,2 1-4 16,-2-2 1-16,0 2 2 0,0-2 1 0,0 1-4 16,0 2 5-16,0-4 1 0,-2 1 0 15,-3 1 1-15,1 0 1 0,2 0-3 0,-4-1 3 16,-2 1 1-16,2-1-2 0,-1-1 1 16,1 0 0-16,-4 0-2 0,0 0-2 0,-1-3-1 15,1 2 2-15,-3-1-1 0,3-1-2 16,-2 0 2-16,1 0 0 0,-3-1-1 0,6-1-2 15,-3 2 1-15,-3 0 1 0,3-1-1 16,3-4 2-16,0 0-2 0,0 1 2 0,-1 0-1 16,3 1 0-16,0-2-1 15,2 0 1-15,-7-7-1 0,11 4-1 16,0-1 0-16,0-2 0 0,5-1 1 0,-1-1 0 16,2-5 2-16,-4-3-2 0,8 0-1 0,-1 1-1 15,-3 3-1-15,4-14-2 16,-8 19 7-16,4-1-2 0,3 3 5 15,-1-2-1-15,0 3-27 0,3-3-141 0,-3 7-342 16,2-4-411-16,1 0-183 0,-5-5-60 0,2-3 103 16,-6-2 325-16</inkml:trace>
  <inkml:trace contextRef="#ctx0" brushRef="#br0" timeOffset="62254.9348">1049 10021 624 0,'-14'-13'786'0,"3"-1"70"16,-5 1 33-16,5 0-278 0,1 5-282 0,4 4-98 0,4-1-17 15,2 3 7-15,-4 1-14 0,-1-3-24 16,5 1-37-16,0 2-48 0,0 0-42 0,0 1-31 15,0 1-14-15,9 0-14 0,-7 2-6 16,2 1 3-16,2-1 3 0,9 2 6 16,-3 0 33-16,0 2 28 0,7 2 14 15,-7-1 4-15,1-2 3 0,3 3 1 0,-1-1 29 16,-3-2 8-16,5-1 7 0,-7 0 4 16,7-3 21-16,-7-2-24 0,5 0-12 0,-7-2 31 15,2-3 17-15,5-2-39 0,-3-4 7 16,2-3 5-16,3-5-31 0,2-5-23 0,1-4-13 15,1-5-33-15,6-3-14 0,0-5-19 0,-2 1-7 16,1-2-7-16,8 3-2 0,-8 7-23 16,1 0-118-16,-2 8-188 0,-2 3-287 15,-2 3-424-15,-5 3-297 0,1-1-24 0,-1-5 124 16,1 1 263-16,-1-4 407 0</inkml:trace>
  <inkml:trace contextRef="#ctx0" brushRef="#br0" timeOffset="62911.5318">1041 8078 18 0,'0'-9'473'0,"-2"4"84"0,-7-3 55 16,7 5-2-16,-2 0-233 0,2 2-107 15,2 1-40-15,0 0-26 0,0 1-6 0,0 0 0 16,0 3-28-16,0 2-35 0,0 1-24 0,2 3-31 16,2 5-43-1,13 16 9-15,-7-11 87 0,3 1 44 0,-3-3 24 0,2-1 7 16,-1-2-19-16,-1-2-100 16,5-1-46-16,-7-2 12 0,6-2 45 15,-3-1 22-15,1-1 26 0,3-3 43 0,-7-3-18 0,6-5-19 16,-1-2 11-16,3-3-3 0,1-6-31 15,3-5 14-15,3-6-13 16,4-4-21-16,37-43 52 0,-31 32-114 0,7 0-15 16,-3-3-16-16,4 2-3 0,-6 2-7 0,3-1-3 15,-1 7-17-15,-2 3-2 0,2 9-34 16,-4 5-133-16,0 4-233 0,-6 6-428 0,4 1-383 16,-8 2-141-16,0-1 58 0,4-3 198 15,4-2 418-15</inkml:trace>
  <inkml:trace contextRef="#ctx0" brushRef="#br0" timeOffset="65504.3199">1018 11381 91 0,'-10'-1'217'0,"3"1"25"16,1-1-55-16,-2-2-58 0,2 3-21 15,4 0 9-15,-7 0-7 0,7 0-13 0,-2 0 35 16,2 0 30-16,-2-3 23 0,0 3 42 16,2 0 23-16,-2 0-37 0,4 0-7 0,-2 0-32 15,2 0-48-15,-5 0-26 0,1 0-18 16,4 3-25-16,-2 0 19 0,2-1 8 16,0 2 4-16,0 0 3 0,2 0-10 0,-2 1-44 15,4 2-23-15,3-2-6 0,-3 1-5 16,6 1 0-16,-2 0 0 0,3 0-1 15,-1 1 118-15,7 2 109 0,-3-1 48 0,-1 2 27 16,1-1 7-16,-6-4-113 0,3 1-109 16,-1 1-51-1,11 7-14-15,-11-10-19 0,-2 0-1 0,3-1-1 0,-1-1 66 16,-4-3 39-16,5 0 18 0,3-5 10 16,3-5 4-16,-1-2-61 0,3-8-43 15,8-3-16-15,6-6-8 0,4-7-6 0,2-3 2 16,5-4-3-16,3-1-4 0,1 2 1 15,-5-2-3-15,1 4-4 0,-5 5 2 0,-2 4 3 16,-8 8-3-16,2 7 3 0,-12 7 2 16,6 7 0-16,-9 4-80 0,-4 7-211 15,3 6-341-15,-3 0-353 0,-5 6-161 0,3-2 6 16,0-4 181-16,-4-4 321 0</inkml:trace>
  <inkml:trace contextRef="#ctx0" brushRef="#br0" timeOffset="69163.4028">12914 2944 12 0,'4'2'342'16,"-4"-2"66"-16,0 0 47 0,0 2-67 15,0-2-71-15,0 0-38 0,0 0 9 0,0-2 36 16,0 2 29-16,0-3 15 0,-4 1-5 15,4 0-26-15,0 2-42 0,-4-1-39 0,4 1-47 16,0 0-45-16,0 0-44 0,0 1-37 16,-2 1-29-16,2 1-13 0,-4-1 6 15,1 2 6-15,3-1-1 0,-4 0 3 0,0 0-11 16,4 1-17-16,-2 0 36 0,2 2 19 16,0-2 9-16,0 4 1 0,-4-4-1 0,4 2-41 15,0 2-24-15,0-1-9 0,0 1 31 16,0 0 37-16,4 1 14 0,-4 1 7 15,0 0 3-15,0-1-37 0,0 12-15 16,0-10-46-16,0 2-6 0,2-2 0 0,-2 1-2 16,0 1 1-16,0-2 1 0,4-1 2 15,0 0 0-15,-4 2-2 0,0-2 1 0,3 2 0 16,1-3-3-16,-4 0 2 0,2-2 1 16,-2 1 0-16,4-1 1 0,0-1-1 0,-4-2-3 15,2 4 1-15,-2-1-3 0,0 0 2 16,4-1-2-16,-2-2 2 0,-2-1-3 0,4 0 0 15,1 2 1-15,-5-4-1 0,0 1 0 0,2-1 2 16,-2 1 1-16,0-1-3 0,0-1 0 0,0 0 2 16,0 0-4-16,0-1 2 0,0 1-2 15,0-2-2-15,0 1-7 0,0 1-5 0,0-2-63 16,0 1-106-16,0-1-138 0,0-1-210 16,0 0-253-16,0-3-227 0,4-1-90 15,-2-3 49-15,6-3 175 0,2 0 243 0</inkml:trace>
  <inkml:trace contextRef="#ctx0" brushRef="#br0" timeOffset="69749.0551">13311 2914 122 0,'0'-4'374'15,"0"-1"55"-15,0 0 50 0,-4 3-124 0,4 1-72 16,-2-3-45-16,-7 1-16 0,7 1-3 16,-4-1-9-16,2 2-16 0,-2 1-22 15,-2 1-35-15,1 2 2 16,-11 4 149-16,7-2-116 0,-3 2 34 0,2 2-29 0,-3-2-36 15,7 2-25-15,-3 2-42 0,-3-1-14 16,2 4 33-16,1-1 17 0,-1-1 6 16,1 2 5-16,-3 1-28 0,4-2-48 0,3 1-21 15,1-1-13-15,0 1-6 0,0-2 0 16,-2 1 29 0,8 40 350-16,0-43-302 0,8 0-40 15,-6 1-22-15,4-2-9 0,2 0-4 0,1 0-2 16,1 0-4-16,4-4 2 0,-3 1 0 15,-3-2-2-15,9-1 3 0,-7 0 4 16,7 0-3-16,-3-3 49 0,-2 0 23 0,5 0 12 16,-3-3 4-1,9-3 48-15,-12 2-115 0,-1-1-11 16,2-8 3-16,-6 5-6 0,3 0-3 0,-7-1 2 16,-2 1 34-16,4-1 12 0,-8 1 3 15,2-1 4-15,-2 2-3 0,-3 1-32 16,1-2-13-16,-31-8-7 0,23 12-9 15,5 1-4-15,-9 3-4 16,9 0 2-16,-34 12-56 16,35-7-77-16,6 0-175 0,-13 5-1407 15,13-4 463-15,-4-1 25 0,6-5 138 16,0 0 315-16</inkml:trace>
  <inkml:trace contextRef="#ctx0" brushRef="#br0" timeOffset="77348.491">12360 11659 28 0,'0'0'171'0,"0"0"-12"0,0 0-27 16,0 0-24-16,0 0-18 0,0 0-12 0,0 2-5 15,0-2-8-15,0 0-8 0,0 0-7 16,0 1-6-16,0-1 1 0,0 0 0 15,0 0 3-15,-2 0 3 0,2 0-1 0,0 2-5 16,0-2-7-16,0 0-10 0,0 1-4 16,0-1-4-16,0 0 7 0,0 2 9 0,0-2 4 15,2 0 3-15,-2 1-3 0,0 1 18 16,0-2 0-16,4 1 1 0,-4 1-2 16,2-2 0-16,-2 0-26 0,4 3-13 15,0-3 25-15,-2 0 16 0,-2 0 10 0,8 0 2 16,-8 3 1-16,3-3-30 0,1 0-21 15,-2 1-10-15,6-1 1 0,-6 0 31 16,4 0 12-16,3 1 7 0,-3 1 1 16,0-2-1-16,0 1-32 0,2 1-15 0,1 0-6 15,1-1-1-15,0 0 3 0,1 2 40 16,1 0 17-16,-2-2 10 0,5 0 3 0,-3-1-5 16,3 0-38-16,-3 2-19 0,1-1-9 0,5 1 12 15,-1-2 48-15,-1 0 19 0,1 2 9 16,-5-2 4-16,5 0-15 0,-1 0-42 15,1 0-23-15,-1 0-9 0,-1 5-4 0,-3-5 0 16,5 2-3-16,-3-1 1 16,15 2 5-16,-14 0-7 0,-3-1 1 15,5 0-1-15,-3 0-1 0,-1 1 1 0,3-1 1 16,1 1 39 0,41 3 360-16,-42-5-246 0,1-1-39 15,3 0-64-15,-3 0-30 0,0-1-12 16,1-1-8-16,-1 1-2 0,7-1-2 0,-5 1 0 15,2-1 0-15,-1 1-1 0,-1-2 1 16,6 3-1-16,-6-2 1 0,5 0 0 0,-5 2 2 16,6 0 0-16,-2 0 59 0,-3 0 41 15,3 0 19-15,0 0 9 0,-1 0 2 16,-1 0-58-16,0-1-40 0,-3 0-21 0,7 1-7 16,-8-2-4-16,1 2-1 0,3 0-1 15,-4-1-1-15,3 1-1 0,1 0 2 16,-2 0 1-16,-3 0-3 0,9 0 2 0,-8-2-1 15,1 2-1-15,3 0 2 0,-1-1-1 0,-1 1 2 16,-2 0-2-16,3 1 0 0,-3-1-1 16,6 2 0-16,-5-2 1 0,1 0 0 0,4 0 0 15,-3-2 0-15,3 2-1 0,2-3 0 16,-7 2 2-16,7-1 0 0,-6 2-2 16,6-2 4-16,-7-1 0 0,7 1 1 15,-6 2-1-15,6 0 1 0,-9 0-1 0,3 0-2 16,-3-2 0-16,5 2 2 0,0 2-2 15,-9-2-1-15,9 0 2 0,-1 0-1 16,-3 0 0-16,2 0 0 0,-3 0-2 0,5 2 0 16,-1-2 2-16,-1 0-2 0,-2 0 3 15,7 3 1-15,-7-3-4 0,2 0 0 0,-1 0 2 16,1 0-4-16,-3 0 5 0,5 0-2 16,-4 0 1-16,3 0-2 0,-3 2 2 15,1-2-4 1,-1 0 0-16,20 0 6 0,-16 0-2 0,0 0-1 0,-5 2 0 15,3-2 3-15,1 0-3 0,1 1-1 0,-2-1 2 16,-3 0-2-16,9 2 0 0,-8-1-2 16,1 1 2-16,-1-1-1 0,3-1 1 15,-3 2 0-15,0-2 1 0,-1 1 1 0,5-1 1 16,-9 0 1-16,7 0-4 0,-3 1 0 16,1 3-1-16,-5-3 1 0,5 1 1 15,-1-1 1-15,1-1 0 0,-3 2-4 16,3-2 4-16,-5 1-5 0,5-1 2 0,-3 0-2 15,-1 2 3-15,1-2-1 0,3 1 2 16,-7-1 1-16,7 2-1 0,-9 1 0 0,6-2-1 16,-1 1 1-16,1-2-2 0,-1 1 0 15,1-1 0-15,3 2-1 0,-5-2 1 0,3 0 2 16,1 0 2-16,-3 0-3 0,1 0 2 16,3 0-3-16,-5 3 0 0,3-3 0 0,1 0 2 15,-4 0-1-15,5 0 0 16,-3 0 0-16,3 0 0 0,-5 0-1 0,3 0 2 15,1 0 0-15,1 0 0 0,-5 0-1 0,3 0 0 16,1 0-1-16,-3 0 0 0,1 0 2 16,3 0-1-16,-5 0 0 0,5 0-1 15,-3 0 2-15,3 0-2 0,-1 0 1 0,-3-3-1 16,3 3 1-16,1 0 0 0,-1 0 0 16,15 0 3-16,-14 0-3 15,0 0 2-15,-5-2-2 0,7 2 1 16,-3-1-4-16,-3 1 5 0,3-2-5 0,-1 2 2 15,-3 0 0-15,0 2 1 0,7-2-2 0,-7 1 1 16,1 1-2-16,3-2 3 0,3 0 0 16,-7 0-2-16,1 3 4 0,5-3-2 15,-1 3 2-15,-5-2 0 0,1 2 0 0,5-2-1 16,-5 1-2-16,3 0 2 0,1-2-1 16,-1 1 0-16,-1-1 1 0,1 1-1 0,1-1 1 15,-5 3-2-15,5-3 2 16,-3 0 1-16,13 3-2 0,-10-1-3 15,-5 0 2-15,3-1 0 0,-3 1-1 0,1-2 4 16,5 0-1-16,-5 2 0 16,-1-2 2-16,23 5-2 0,-18-3 0 15,-1-1 0-15,1 1-2 0,-1-1 0 0,3 2 0 16,0-1-3-16,-1-2 4 0,3 1 1 16,2-1 2-16,-3 0-1 0,1 0 1 15,2 0-2-15,-1 0-1 0,1 0 0 16,2 0-1-16,2 0-2 0,-9 1-1 0,9-1 3 15,-4 0 0-15,4 0 2 0,0 0 2 16,-2 0-1-16,26-1 2 0,-26 1-3 16,2 0-2-16,-4 1 2 0,0-1-1 15,-1 2 2-15,-1 0-4 0,2-1 4 16,2 1-1-16,2-2-1 0,-9 0 0 0,7 0 0 16,-2 1 0-16,-1 1-3 15,-1-2 2-15,2 1 1 0,0-1 0 0,1 3 0 0,-5-3 0 16,6 2 0-16,-7-2-1 15,7-2-1-15,-6 2 1 0,2 0 2 0,-1 2 2 16,-1 1-3-16,-3-2 1 0,9 1-1 0,-6 1-1 16,2-3 1-16,1 0-1 0,-1 0 2 15,0 3-1-15,1-3 1 0,-1 4-1 0,-2-4 2 16,6 0-1-16,-7 1-2 0,3-1 1 16,2 0 1-16,-3-1-1 0,1 1 0 15,2-4 3-15,-5 4-2 16,24-3 1-16,-22 3-2 0,3 0 1 0,-4-2 0 15,6 1-1-15,-7-2 2 0,7 1-2 16,-6 1 0-16,1-1-1 0,1 2 2 0,-2 0-2 16,5-1 0-16,-5-1 1 15,2 1 0-15,-1-1 0 0,3 1 0 0,0-2 0 0,2 1 0 16,-7 0-2-16,9 1 3 0,-4 0-1 16,2-1 2-16,2 2-1 0,-9-3 4 15,7 0-5-15,2 2 0 0,-4-1-1 0,-5 2 0 16,9 0-2-16,-2-5 2 0,-2 5 0 15,-1 0 1-15,3-2 0 0,-2 0 2 0,4 1 0 16,-8-1-1-16,7 1 0 0,-1 0 0 16,0-2-1-16,0 3 0 0,-2-3-2 15,-1 3 1-15,5-1 2 0,0 0-1 16,0 1 0-16,0 0 0 0,2-2 0 0,-2 2-1 16,4-2 1-16,-2 1 2 0,2-2-1 15,-2 2 3-15,2 1-2 0,-2-3-2 0,-2 3 0 16,4 0-3-16,-5 0 2 0,1-3 2 15,0 3-1-15,-2 0 0 0,2 0-1 0,-2 0 1 16,2 0-2-16,-3 0 2 16,3 0 2-16,0 0-2 0,0 0 1 0,-4-2-1 15,4 2-1-15,-2-1 1 0,1 1 1 0,-3-2-1 16,0 1 3-16,0 1-2 16,4 0 1-16,-3 0-2 0,1-2 3 0,0 1-3 0,2-1 1 15,-8-1-1-15,5 3 0 0,-5 0 2 16,6-1-1-16,-7-1 0 15,-1 1 0-15,-1 1 42 0,1 0 32 0,2 0 15 0,-7 0 8 16,5 1 3-16,-5-1-39 0,2-1-36 16,-1-1-12-16,1 2-8 0,-3 0-2 15,1 0-1-15,-2 2-1 0,1-2 2 0,-1 0-3 16,-2 0-1-16,3 0 0 0,-3 0 1 16,0 0-1-16,1 1 2 0,-1-1-2 0,0 2 2 15,-6-4-2-15,4 2 0 0,3 0-2 16,-7 2 2-16,6-1-2 0,-6 2 0 15,2-1-6-15,-2 1-16 0,2 0-162 0,-8 0-426 16,2 0-358-16,-12-9-160 0,-5-16-56 16,-6-18 132-16,7-21 408 0</inkml:trace>
  <inkml:trace contextRef="#ctx0" brushRef="#br0" timeOffset="87481.5911">859 13164 193 0,'-9'0'294'0,"3"-2"38"0,4-1-58 15,2 3-51-15,-4-1-20 0,0-1 3 16,4 1 7-16,0-1 7 0,0 1 0 0,-2-3-8 15,2 3-12-15,0-1-8 0,0 0-6 16,0 1-5-16,-4-1 0 0,4 0-2 16,0 2-8-16,0 0-22 0,0 0-27 0,0 2-32 15,0-2-33-15,0 2-24 0,0-2-17 16,0 1-9-16,4 1 60 0,-2-2 30 16,2 1 13-16,0 1 7 0,-2 0 3 0,4 1-61 15,-1 2-32-15,-1-1-13 0,-2 0-7 16,4 3-5-16,2-1 2 0,-6-1 0 15,9 4 2-15,-5-4-4 0,2 2 2 0,0 0-1 16,1-1-1-16,-1-1-1 0,0 2 5 16,3-3-2-16,7 2 170 0,-3-5-49 15,-7 1 9-15,2-2-1 0,1 0-59 16,3 2-38-16,-8-2-22 0,1 0-10 16,-1 1-4-16,4-1-4 0,-4 2-2 0,3-4 10 15,-1 2 1-15,0 0 2 0,-2 0-1 16,1 0-2-16,-1-1-4 0,2-1 38 0,-6 0 25 15,2 1 15-15,2-2 10 0,-1-1 5 16,1-2-35-16,0-3-32 0,0-1-6 16,5-2-9-16,3-1-13 0,3-4-3 0,-1-1 10 15,3 0-9-15,8-4-2 0,-1-2 3 16,8 0 3-16,-1-3-1 0,2 0-2 16,-2-1 11-16,2-2 1 0,0-1-7 15,0 0 4-15,-2 0-1 0,5-1-5 0,-1 2-2 16,0 2 5-16,-4 4-3 0,-4-1-1 15,2 7-1-15,-4 7-7 0,0 0-6 0,-10 8-106 16,-1 5-261-16,-6 20-1429 16,-10-7 628-16,-8-1 45 0,8-2 236 15,0-7 364-15</inkml:trace>
  <inkml:trace contextRef="#ctx0" brushRef="#br0" timeOffset="119869.5664">13168 14091 41 0,'-4'2'186'15,"0"-2"-5"-15,4 0-29 0,0 0-35 16,0 0-28-16,-2 0-18 0,2 0-14 0,0 0-2 16,-4 3 4-16,4-3-1 0,0 0-3 15,-4 0-6-15,4 0-13 0,-2 0-9 16,2 2-11-16,-5 0-6 0,5-1-2 0,-2 1-1 15,-2 0 0-15,0-2 4 0,2 3 2 16,2-3 8-16,-4 2 8 0,2 0 6 16,2-1-1-16,-4-1 1 0,0 2-4 0,4 0 5 15,-3-2 9-15,3 1 2 0,-4 1 1 16,0-2 9-16,4 2-11 0,-2 1-6 16,-2-1-7-16,4-2-6 0,-2 3 7 0,2-2 18 15,-4 2 10-15,0 0 2 0,4 0 1 16,0-2-15-16,-2 3-26 0,2-3-12 15,0 1-7-15,-5-1-4 0,5 1 0 0,0-1 26 16,5 2 39-16,-5-2 17 0,0 1 9 16,2-1 4-16,-2-1-25 0,4 4-14 15,-4-4 7-15,4 3 27 0,-2-3 11 16,2 2 4-16,-2 0 2 0,6-1-22 0,-5 1 16 16,1 0 5-16,2-1 5 0,0 1-3 15,-2 0-27-15,2-2-44 0,1 3-15 0,1-3-12 16,-6 0-2-16,8 2-2 0,-3 0 49 15,3-2 51-15,0 1 27 0,1 1 8 16,-1-2 6-16,0 2-47 0,-1-4-54 16,1 2-24-16,0 0-12 0,3 2-6 0,-3-2-2 15,6 0-1-15,-5 0 0 0,5 0 1 16,1 0-1-16,-1 0 0 0,1 0 0 16,2 0 36-16,-3 1 41 0,1-1 17 0,-1 2 11 15,3-4 1-15,-3 2-36 0,3 0-36 16,-2 0-20-16,1 0-11 0,-1 0 0 0,3 0-3 15,-3 2-1-15,4-2-1 0,-5 0 1 16,3 0 2-16,-1 0-2 0,1 0-1 16,2 0 2-16,18 2 0 0,-22-2 2 15,-1 3 43-15,5-3 33 0,-1 0 15 16,-1 0 3-16,-2 0 3 0,3 0-42 16,-3 0-34-16,4 0-14 0,-1 0-5 0,-3 0-5 15,1 0 0-15,-1 0 0 0,4 2 1 16,-5-2 2-16,5 0-4 0,-9 0 0 0,5 0 0 15,-1 0 0-15,1 0 0 0,-1 0 0 16,-1 0 3-16,1 0-2 0,1 0 0 16,-5 0 2-16,7 0 2 0,-2-2 0 0,-1 2 1 15,1 0 3-15,-1 0 2 0,3 0 45 16,-1 0 19-16,-1 0 9 0,2-3 3 16,-3 1-3-16,1 2-45 0,-1 0-21 0,3 0-9 15,-3-2-4-15,1 2-2 0,-1 0-2 16,-3 0 1-16,3 0 0 15,1 0-2-15,-3-1 0 0,3 1 2 0,0-2-4 0,-5 2 4 16,4 0 0-16,1 0-2 0,2 0 0 0,-3 0 1 16,-3 0 1-16,3 0-1 0,1 0-1 15,-1-2 0-15,1 2-2 16,16-3 0-16,-12 1 2 0,-1 2 1 0,-3 0 0 16,1-3 0-16,1 1 2 0,-2 0-3 15,1 2 1-15,-1-3 1 0,-1 1-4 0,1 1 5 16,1-1-1-16,-1 0 1 0,-1 2-2 15,1 0 3-15,-5 0-2 0,5-2-4 16,0 2 4-16,14-3-4 0,-19 3 0 16,4-2 0-16,1 2 2 0,-2 4-1 15,-3-4 4-15,4 0-1 0,1-2 0 0,-3 0 0 16,-1 1-1-16,3-1 1 0,-1 4-4 16,-3-2-1-16,3 0 5 0,-5 0 1 15,3 0-3-15,-3 0-2 0,2 0 2 16,3 1-1-16,-5 3-1 0,-2-3 2 15,3 1 0-15,3 0 0 0,-3 0 0 0,-3-1 0 16,2 1 0-16,5-2-2 0,-5 2 4 0,-2-1 0 16,7-1-4-16,-3 0 2 0,-2 2 2 15,5-2-4 1,20 0 2-16,-18 0 2 0,-7 0-1 0,4 0 1 16,3 0 0-16,-7 0-2 0,3 0 1 15,-1 0-1-15,3 0 0 0,-3 0-1 16,3 0 2-16,-3 0-2 0,2 0-1 0,-1 0 4 15,1-2-1-15,-5 2 1 0,7-3 4 16,-6 3-5-16,5 0-2 0,-3-2-1 0,3 2 2 16,1 0-1-16,-3-1 0 0,3 1 2 15,1-2 0-15,-1 2-1 0,1-2 2 0,2 2-1 16,-1 0 0-16,-1 0 0 0,3-2 2 16,1 1-1-16,14-3 2 15,-18 3-7-15,8-1 0 0,-9 1 1 0,3 0 1 16,-3 1 1-16,26 0 3 15,-22 1-5-15,-1-1 1 0,4 0 0 16,-3 0 1-16,1 0-2 0,0 0 4 16,2 0-1-16,-5-1 0 0,7 1-1 0,-6-2 2 15,-3 2 0-15,9-1-4 0,-6-1 5 16,-1 1-2-16,1 1-2 0,-3-2 1 0,1 2 1 16,-1-1 1-1,36 1 3-15,-39 0-3 0,3 0-1 16,-1 0 0-16,1-2 0 0,1 2-3 0,-1 0 0 15,-3-2 1-15,1 2 1 0,3-1-2 16,-1 1 4-16,-3 0-1 0,3 0-1 0,1-3 1 16,-1 3 2-16,1-1-2 0,1 1-1 15,-1-2 0-15,2 2-1 0,-3 0 1 16,5-1-2-16,-1 1 3 0,-3 0 1 0,2 0-4 16,-3 1 3-16,5-1 0 0,-1 0 1 0,-1-1-1 15,2 1 0-15,-5 0 1 0,5 0-2 16,0 1 2-1,39-1 1-15,-44 0-6 0,3 2 3 16,-3-2-2-16,1 0 2 16,4 0 2-16,-5 1 1 0,1-1-2 0,-1 3-2 0,1-2 2 15,-1 1-1-15,3-2-1 0,-3 0 2 0,1 2-1 16,0-2 0-16,-1 1-1 0,-3 1-2 16,3-1 3-16,1-1 0 0,-1 2 0 15,1-1 4-15,1-1-4 0,-1 3 2 0,-5-2-1 16,9 1-1-16,-5 1-1 0,-3 0 3 15,3-1-4-15,5 0 0 0,0 0 4 0,-5-2 0 16,3 1-3-16,2 1 1 0,-1-4 0 16,-1 2 0-16,6 0 1 0,-7 0 3 15,7 0 1-15,-6-1 0 0,6 1-1 16,-7 0 0-16,7-2-3 0,-2 2 1 0,4-2-1 16,-9 2 6-16,9 0 0 0,-2 0 2 15,-2 0 1-15,0 0 1 0,3 0 0 0,1 0-1 16,-4 0 2-16,4-2-6 0,0 2 3 15,-4 0-5-15,1 0-1 0,-1 0-1 0,0-1 4 16,2-1-2-16,-7 0 1 0,7 1 2 16,-2 1-2-16,0 0 1 0,-3-2 0 15,-1 2-3-15,2-1 3 0,-1 0-3 16,-1 1 2-16,-1-2 1 0,-1 2 1 0,2 0 2 16,-3-1-4-16,1-1-2 0,-1 1 1 0,-1 1-1 15,-3 0-1 1,30 0 9-16,-32 0-6 0,-2 1-2 15,0-1-2-15,1 2-1 0,9-1 1 16,-9 1-1-16,-1-1 0 0,0 0 0 16,2 1 0-16,-3-1 0 0,3 3 0 15,0-3 1-15,1 1 2 0,-1-2-3 0,0 0 0 16,-3 0 0-16,3 0 3 0,0 0 2 16,-4 0-1-16,1 0 0 0,-1 0-2 15,0 2 0-15,2 0-2 0,-1 1 2 0,-1-3-1 16,0 2 1-16,2-1-4 0,-6 1 2 15,2 0-3-15,-1-2-1 16,5 3-12-16,-8-1-11 0,-4 1-116 0,-3 1-234 16,-7-3-401-16,-3 1-332 0,-1-7-131 15,-7-5 44-15,2-15 205 0,0-10 392 16</inkml:trace>
  <inkml:trace contextRef="#ctx0" brushRef="#br0" timeOffset="133140.5908">12556 14967 10 0,'0'3'197'0,"4"-3"25"0,0 1-33 0,-4-1-41 15,0 2-22-15,0-2-8 0,0 0-7 16,0 0 1-16,0 0-4 0,0 0-3 16,0 0-6-16,0 0-4 0,0 0-12 0,0 0-11 15,0 0-12-15,0 0-10 0,0 0-11 16,0 0-10-16,0 0-10 0,0 0-3 0,0 0-7 16,0 1-1-16,0-1 18 0,0 2 14 15,0-1 7-15,0 1 4 0,0-1 1 16,0 2-19-16,-4-2-14 0,0 1-7 0,4 0-6 15,0-2 1-15,0 0-2 0,0 3 3 16,-2-3 11-16,2 2 20 0,0 0 8 0,0-2 4 16,0 0 1-16,0 1-13 0,0-1-21 15,0 2-7-15,0-2-5 0,0 0-4 16,0 0-1-16,0 0 2 0,0 2-3 0,2-2 2 16,-2 0-2-16,0 1 1 0,0-1-2 15,0 0 1-15,0 0 1 16,0 0-1-16,0 0 2 0,0 0-1 0,0 0 2 15,0 0-2-15,0 2 0 0,0-2 0 16,0 0 1-16,0 0 0 0,0 0 1 16,0 0 3-16,0 0 15 0,0 0 8 15,0 0 4-15,0 0 0 0,0 0-2 0,0 0-14 16,0 0-7-16,0 0-6 0,0 0 0 0,0-2-3 16,0 2 0-16,0 0 1 0,0 0-1 15,0 0 1-15,0 0 0 0,0 0-1 16,0 0-1-16,0 0 2 0,0 0-2 15,0 0 1-15,0 0-1 0,0 0 1 0,0 0 3 16,0 0-3-16,0 0 1 0,0 0-1 0,0 0 1 16,0 0-1-16,0 0 1 15,0 0-2-15,4-1 0 0,-4-1 1 0,0 2-2 16,4 0 2-16,-4 0-1 0,0 0 0 16,2 0 0-16,-2 0 0 0,0 0 0 0,5-2 2 15,-3 2-2-15,-2 0-2 0,4 0 2 16,0 0 0-16,-4 0 0 0,0 0 2 15,2 0-2-15,-2 2 1 0,0-2-1 0,4 0 0 16,0 0 0-16,-4 0 0 0,2 2 0 16,-2-1 2-16,4-1 25 0,-1 2 39 0,-3-1 12 15,8 0 8-15,-6-1 5 0,2 3-28 16,-2-3-32-16,6 0-15 0,-1 0-8 16,-1 0-2-16,10 0 5 0,-5 0-8 15,-1 3 57-15,0-3 41 0,1 1 18 16,1 0 8-16,-2 1 4 0,3-1-56 0,1-1-39 15,-3 0-19-15,1 2-9 0,0 0-2 16,7-2-4-16,-2 0 0 0,-1 0 3 0,1 0-4 16,-1 0 1-16,1 0 0 0,3 0 1 15,-1 0 0-15,2 0 0 16,-1 0 10-16,3 0 75 0,0-2 34 0,0 0 17 0,2 2 9 16,1-3-7-16,-3 2-75 0,4 0-32 15,-4-2-20-15,8 3-7 0,-6-3-1 16,6 1-2-16,-2-1-1 0,6-2-1 0,-6 1 0 15,2 1-1-15,-2 3-1 0,2-4 1 16,-2 3-1-16,-2 0 1 0,4-1 1 0,-7-1-1 16,3 2 1-16,0 1-1 0,0-2-1 15,4 2 1-15,-4-1-1 0,6 1 0 0,-6 0 4 16,2 0-2-16,2 0 2 0,-2 0 36 16,4 0 28-16,-2 0 16 0,-2 0 3 15,4 0 3-15,-2 0-33 16,-2 0-32-16,33 0-8 0,-37 0-14 0,6 0 0 15,-4 1 0-15,2-1 1 0,-2 0-2 16,4 0 0-16,-4 0-1 0,-1 0-2 16,-1 0 2-16,0 2-1 0,2-2 3 0,0 0-2 15,-2 1-2-15,2 1-2 0,-1-1 3 16,-1 1-3-16,0-2 3 0,2 0 2 0,-2 0-1 16,2 0-1-16,-3 1 3 0,1 0-6 15,2-1 3-15,-4 4 3 0,0-4-3 0,8 0 2 16,-9 0-2-16,1 0 2 0,8 0-1 15,-8 0 0-15,0 0-1 0,1 0 2 16,26 0-2-16,-27 0 2 0,0 0-1 16,1 0 1-16,-5 0 0 0,8 0-2 15,-2 0 3-15,0 0-3 16,-1 0-3-16,47-4 6 0,-44 3-3 16,-9-2 3-16,9 3-2 0,-4-3-1 15,2 3-1-15,2-1 1 0,-5 1 1 0,5 0 0 16,0 0-1-16,0 1 1 0,-2-1-2 15,2 0 2-15,0 0-1 16,4 0 3-16,-5 2-2 0,1-1 1 0,-2-1 0 0,2 2-2 16,-2-1 2-16,2-1 0 0,-5 1-2 15,5 1-2-15,0 0 2 0,-4 1 0 0,4-1 0 16,0 0 0-16,0-1 2 0,-5 1-1 16,1 1-2-16,4-1 1 0,-4-1 0 15,29 3 0-15,-34-1 1 0,7-2 0 16,-2 0-1-16,4 1 1 0,-9-1 0 15,9 1-2-15,-2 0 1 0,-6-2 3 0,5 2-3 16,-1 1 2-16,-2-1 0 0,-3-1-1 16,3 1 1-16,0-1-1 15,-5 1 1-15,1-2 0 0,-1 1 1 0,1-1-2 0,-5 2-1 16,5-2 0-16,-1 0 1 0,-1 0 4 16,-3 0-2-16,5 0-1 0,-3 0 0 15,3 0 1-15,-5 0-2 0,5 0 0 0,-1 0 0 16,-1 0-1-16,1 0 0 0,1 0 0 15,-5 1-3-15,7-1 2 0,-3 1 1 0,1 1 1 16,0-2 0-16,1 0 1 0,-1 0-2 16,8 0 0-16,-7-2 0 0,3 2-2 15,0-1 1-15,-3 1 1 0,7 0 0 0,-6 0 1 16,5 0 0-16,-1-3-2 0,0 2 2 16,2-1-1-16,-3-2 1 0,5 2-1 0,-4-1 4 15,4 1-4-15,-4 2 1 0,4-2 1 16,-5 0-2-16,5 1 0 0,0-1 0 0,-4 1 0 15,4 1 0-15,-2 0 2 0,1-1-1 16,-3 1 0-16,4-3 1 0,0 3-1 16,-8-3-2-16,7 3-1 0,-1 0 2 15,-2 0 0-15,4 0 0 0,-4-1 2 0,-1 1-4 16,9 0 0-16,-8 0 0 0,4-1 0 0,0-1 2 16,0 1 2-16,0 1 0 0,0 0 3 15,0 0-3-15,-3 0 2 0,1-2-1 16,2 2-2-16,-8 0 0 0,5 2 1 0,-1-2-1 15,-2 1 3-15,2-1-2 0,-5 0 23 16,1 2 29-16,0-1 17 0,1-1 5 16,1 0 1-16,-3 0-21 15,-1-1-30-15,4 1-13 0,-1 0-4 0,-3 0-5 0,2-2 0 16,-3 2-2-16,5-1 0 0,-1-1-4 16,-1 2 4-16,0-3 0 0,-3 1-4 0,1 0 4 15,-1 2-2-15,1-3 0 0,-5 3 1 16,5 0-1-16,-3-2-1 0,-1 2 2 0,1 0-1 15,-1 0 0-15,1 0 1 0,-2 0 2 16,1 0 0-16,1 2-3 0,-1-2-3 16,1 0 2-16,-1 0-2 0,1 0 2 0,-1-2-1 15,3 2 2-15,-1-2 2 0,1 1-1 16,1 0-1-16,-1-1-1 0,1-1-1 0,3 3 0 16,-3-1 4-16,2-1 0 0,-3 1 0 15,1-1-2-15,24-2 2 16,-22 2 2-16,1 0-4 0,1 1 0 0,0 1 0 15,1 3-3-15,-3-3 2 0,6 0 2 16,-2 2 3-16,-1-2-5 0,3 1 2 16,-6-1-2-16,6 0-2 0,-1 0 3 0,1 0 0 15,25 2-1-15,-23-2 2 16,0 0 2-16,0 0-2 0,-1-2 2 0,-1 2-2 16,0 0 0-16,2-1-1 0,-4-1-1 15,-1 2 2 1,53-6 3-16,-52 3-4 0,-1 3-1 0,3-1-2 15,-6 1 3-15,2 0 3 0,-1 0 0 16,-1-2-1-16,1 2 2 0,1 0-1 16,-2-1-2-16,-3 1-2 0,5 0 1 0,0 0-1 15,-3 0-1-15,-1 0 5 0,4-2-2 16,-5 2 1-16,1 0-1 0,-1-3 1 0,5 1-4 16,-5 2 1-16,1 0 0 0,-1-4 1 15,1 4-1-15,0-1 2 0,-1-1 3 16,1 1-2-16,-1-3-2 0,3 4 1 15,-3-3-2-15,1 2 1 0,-1 0-1 0,-3-1 2 16,3 1 0-16,1-1-1 0,-1-1 0 16,-1 1 2-16,-3 0 0 0,5 2 1 0,-3-3-3 15,-1 1 2-15,1 0-2 16,5 0 0-16,-5 0 1 0,-3 1 0 0,1-1-1 16,-2 1 1-16,3-2-1 0,-3 0 0 15,5 1 0-15,-3-3 0 0,3 3 0 16,-7 0 0-16,6-1 0 0,-1 2 2 0,-3-1-2 15,0 1 2-15,1-1 0 0,-1 2-1 16,3-3 0-16,1 1-1 0,-6 2-1 0,7-3-1 16,-3 1-1-16,3 0 1 0,1 1 2 15,-3 0 2-15,1-2-4 0,3 0 4 0,-5 2-4 16,2 0 2-16,3-1 0 0,-5 2 0 16,3-1 0-16,1-1 2 0,-3 0-2 15,1 2 2-15,-5-1-2 0,1 1 1 16,4 0 0-16,-7-2-1 0,3 2 0 0,-8 0 0 15,6-2-1-15,-6 2 1 0,3 0-1 16,-3 0-3-16,-2 2 2 0,0-2-3 16,0 0 0-16,-2 2-2 0,-3-1 0 15,3 4-24-15,-8-3-121 0,-4-1-353 0,-3-5-405 16,-10-10-180-16,0-13-67 0,-6-16 93 16,0-19 335-16</inkml:trace>
  <inkml:trace contextRef="#ctx0" brushRef="#br0" timeOffset="146648.3439">1082 16243 164 0,'-4'0'345'0,"0"-1"55"0,-2-1 27 16,4-1-130-16,-3 2-49 0,1-2 220 15,2 0-224-15,-2-2 20 0,4 3 20 16,-2-3 26-16,2 2 13 0,0-1-4 16,-4 4-41-16,0-3-54 0,4 1-24 0,0 2-22 15,0-2-35-15,-2 2-17 0,2 0 8 16,0 2-28-16,0-2-26 0,-4 0-12 16,4 0-6-16,0 2-24 0,0-2-14 0,0 0-12 15,0 0-6-15,4 0 58 0,-2 0 32 16,2 3 15-16,0-3 1 0,2 4 12 0,0 1-53 15,1 0 16-15,3 3 0 0,0-3-1 16,1 3 2-16,-1 1-12 0,-2 0-43 0,3 0-9 16,-1 1-4-16,-4-2-7 0,5 1 7 15,-1-1-6-15,-4 2 5 0,0-1 31 16,5 2 17-16,5 9 87 0,-8-12-87 0,1 1-33 16,1 1-20-16,-4-3-2 0,5 1-4 15,-5-3-1-15,2 1-1 0,-2-1 1 0,0-1-6 16,1 0 2-16,-3-4 33 0,0 2 15 15,-2-2 3-15,4-2 13 0,2 1-5 0,3-2-27 16,-5-3-15-16,4-2-9 0,-1-3-4 16,7-4 5-16,-1-2-4 0,5-7 2 0,-1-2-4 15,6-1 20-15,4-4 10 0,2-1 4 16,4-5 1-16,2-4 5 0,44-41-14 16,-46 43-29-16,2 3 2 0,-6 3 13 0,-2 3 9 15,2 3 1-15,-4 5 8 16,0 1 2-16,-8 2-10 0,5-1-3 0,-5 5-7 0,2-2-4 15,-1 6-10-15,-7 0-4 0,-1 3 0 16,-1 3 0-16,-1 2 0 0,-4 2 0 16,4 7-21-1,-10 4-31-15,-2-5-48 0,-2 2-132 16,-16 8-2280-16,13-15 1092 0,-3-4 37 16,0-7 166-16,3-6 346 0</inkml:trace>
  <inkml:trace contextRef="#ctx0" brushRef="#br0" timeOffset="151768.4603">16920 5991 158 0,'0'-3'391'16,"-4"0"50"-16,0-2 21 0,4 3-132 15,0-1-82-15,0-1-39 0,0 3 3 0,0-3 20 16,0-1 19-16,4 3 4 0,-4-4-2 15,4 2-2-15,-4 1-6 0,2-2 5 0,2 4-5 16,-2-3 0-16,2 0-11 0,2 0-24 16,-1-1-31-16,5 0-26 0,-8 2-26 0,8 0-17 15,1-1-10-15,-5-1-4 0,8 2-5 16,-3-2-10-16,14-7 53 16,-15 5-87-16,4 3-3 0,-1 1-6 15,-3 2-1-15,0 1-5 0,1 0-5 0,-1 3-7 16,-4 0-4-16,1 1-3 0,-1 2 19 15,-2 1 12-15,-2-2 7 0,-2 2 6 0,0 2 4 16,0-1-13-16,-8 10 26 16,-1-7-39-16,3-2-4 0,-4 3-5 15,4-2-4-15,-5 0-4 0,5 0 0 0,0-1-4 0,0-2 1 16,-3-1-1-16,1 5 10 16,8-8-16-16,0-3-3 0,0 2 1 15,0-2-1-15,6 0-2 0,-4 0 0 0,13-4 1 16,-5 1-2-16,-1-2 3 0,5 3-5 0,-2-1 2 15,-1 1-1-15,3 1 1 0,-3-1-1 16,1 2-1-16,-2 2 0 0,7 5 3 16,-7-1 0-16,-4-1-1 0,1 0 5 15,-1 2 4-15,2 0 4 0,-6 0 3 0,2-1 4 16,-2 2 5-16,-2-2 7 0,0 3 4 16,0-1 2-16,-2-1 1 0,-4 0-2 0,-2 1-11 15,2 3-9-15,-5 2-5 16,-16 7-3-16,19-11-9 0,-6 0-1 0,3-1 0 15,1 1 0-15,2-6 0 16,-7 6 2-16,9-6-2 0,2 2-2 0,2-5-3 0,-2 2-4 16,0-1-9-16,4-1-52 0,0-1-108 15,4-1-145-15,0-1-220 0,-4 1-294 16,2-5-309-16,6-1-84 0,-2 1 62 16,5-2 187-16,-5 1 280 0</inkml:trace>
  <inkml:trace contextRef="#ctx0" brushRef="#br0" timeOffset="152540.0363">17462 5917 63 0,'-2'-2'352'0,"-3"-3"54"16,3 2 40-16,-2 1-97 0,0 0-77 0,2 2-39 16,2-3-4-16,-4 3 10 0,4-4 11 15,0 1 7-15,0 1 5 0,0-3 5 16,4 3 3-16,-4-3-2 0,0 2-10 0,2 1-14 15,2-3-18-15,0 2-26 0,-2-2-30 16,-2 1-31-16,7 0-26 0,-3-1-23 0,0 5-9 16,-2-3-10-1,13 0 34-15,-5-6-39 0,-4 6-37 0,0 1 0 16,0-1 2-16,9-1 17 16,-9 3-33-16,0-1-2 0,1 2-1 15,1 2 6-15,-6 1 3 0,4-1 4 16,2 3 11-16,-6-2 12 0,-2 2 1 0,9-1 1 15,-9 4 2-15,2-1-9 0,2 2-7 16,-4 0-3-16,0-1-1 0,0 0 2 16,0 1-2-16,-4 1-2 0,2 2-6 0,-2-2-3 15,-1 2-7-15,3 0-4 0,-2 2-5 0,-2-2 0 16,0 1-3-16,-2-1 1 0,5 0-1 16,-3 0 0-16,-4 0-2 0,2-2-2 15,1 2 2-15,5-4 4 0,-6 0-1 0,2-3 0 16,4 2 2-16,-6-3-1 15,1 5 20-15,5-4 4 0,-2-3 8 0,0 1 1 16,4-1 0-16,-2 1 4 0,2-3-31 16,0 2-1-16,2-2-1 0,-2 2 0 15,8-2 2-15,-1 0 2 0,-5 0-1 0,6-2 1 16,0 0-1-16,2 1-5 0,1-3-1 16,3 1 2-16,-5 1-4 0,7 0-1 0,-1-3 0 15,5 1 0-15,-3-2-2 0,1 0 2 0,-1 0 3 16,8 2 0-16,-7-1 4 0,-1 0 16 15,4 2 9-15,-1-2 0 0,-7 2 3 16,3-1-4-16,1 1-13 0,-3 3-8 0,-3-2-4 16,-5 2-6-16,4-2-2 0,-8 1-1 0,7-3-5 15,-9 4-1-15,2 4 0 0,-2-1-10 16,-2-1-25-16,-3 1-110 16,-1-1-170-16,-27 6-2669 0,17-6 1711 15,-5 1 121-15,4 2 289 0,1-2 445 16</inkml:trace>
  <inkml:trace contextRef="#ctx0" brushRef="#br0" timeOffset="161351.478">13871 16612 60 0,'0'1'312'0,"0"1"45"0,0-2 261 15,0 0-453-15,0 0-65 0,0 0-37 16,0 0-14-16,0 0-7 0,0 0-2 0,-4 0-3 16,4 0-2-16,0 2-5 0,0-2-10 15,0 0-4-15,-2 1-3 0,2-1 15 0,0 2 21 16,0-2 14-16,0 1 21 0,0 1 18 15,0 1 3-15,-4-3-2 0,4 1-1 16,0-1-2-16,0 0-3 0,0 0-1 0,0 0 9 16,0 0 8-16,0 0 14 0,0 0 14 15,4 0 8-15,-4 0 2 0,0 0 4 16,0 0 11-16,0 2 2 0,2-1 1 0,2 0-4 16,-4 1-10-16,2 0-30 0,-2-1-20 15,9-1-14-15,-9 2-15 0,2-2-8 16,4 1-10-16,-2-1-8 0,0 2-14 0,-2 1-9 15,3-2 10-15,-3-1 15 0,6 1 3 0,-6 1 2 16,6-2 18-16,-6 1-12 0,4-1-11 16,5 2-3-16,3-2 48 15,-3 0-48-15,-3 0 2 0,2-2-3 0,5 2 0 16,-7 0-13-16,6-1 11 0,-1 1 6 16,1 0 6-16,-1 0-5 0,3 0-2 0,1 0-24 15,-1 0-5-15,3 0 21 0,0 1 14 16,-3-1 7-16,5 0 3 0,0-1 2 15,-3-1-29-15,7 1-15 0,-6 0-9 0,5-2-5 0,-1 1 4 16,0 1 20-16,0-1 13 0,1-1 8 16,3 3 3-16,-8-3-5 0,6 2-26 15,-2-1-14-15,-1 1-6 0,1 1-5 0,-2-2 0 16,1 2 3-16,3-1-2 0,-2-1 0 0,0 2-2 16,2-1 1-16,-3-1 1 0,5 1-3 0,-4 1 1 15,0-2 5-15,4-1-4 0,-5 2 2 16,5 0 0-16,-2 1-5 0,2-2 0 0,-8 1 2 15,5-1 0-15,1 0-2 0,0 1 3 16,-6-1 0-16,5 1-1 0,20-3 3 16,-26 4-4-16,7-2 2 0,-6 2 0 15,6 0-1-15,-7-2 3 0,7 2-2 0,-6-1-2 16,6 1-1-16,-7-2 3 0,5 4-2 0,2-2 1 16,2 0-2-16,-9-2 3 0,9 0-2 15,-2 2 4-15,-2 0-3 0,4 0 4 0,-9 0-2 16,9 0 0-16,-2 0-2 0,-6-3-2 0,5 3 0 15,-1 0-2-15,0 0 1 0,0 0 4 16,1 3 1-16,-5-3 2 16,51-5 6-16,-45 3-12 0,-2-1 1 15,4 0-1-15,-4 3 3 0,24-3 1 16,-22 2 1-16,2-2 0 0,-2 1 2 0,2 1 0 16,-3-1-3-16,1 1 0 0,2-1-3 15,0-1 2-15,-2 2-5 16,29-2 7-16,-28 1-2 0,1-1 0 0,0 0 3 0,0 0-2 15,0 1 1-15,0 0-2 0,0-1-3 16,-2 2 0-16,-1-3 0 0,3 3-3 0,-8-1 3 16,8 1-2-16,-2 0 0 0,-3 1 2 15,1-3-1-15,0 3 1 16,47 0 1-16,-45 0-1 0,-6 0 0 0,3 0 4 16,3 0-4-16,-6 0 2 0,24 0-4 15,-22 0 2-15,0 0-2 0,-3 0 4 16,3 0-2-16,-5 0 2 0,1 0-4 15,-1 0 0-15,5 0 4 0,-4 0-2 0,3 0-2 16,-3 3 4-16,-5-2-2 0,5-1 0 16,4 3-2-16,-5-2 2 0,1 1-2 0,3 0 2 15,-7-2 0-15,3 0 0 0,1 1 2 0,-1-1 0 16,1 2-2-16,-3-1 0 0,-1 0 0 16,3-1 0-16,1 1 0 0,-7-1 0 0,7 2 0 15,-7-2 0-15,5 2-2 0,-3-1 0 0,2 1 4 16,-1-2-2-16,-1-2 2 0,7 2 0 0,-7 0-1 15,1 0 0 1,5 2-1-16,7-1 0 0,-8-1-1 0,-3 0 2 0,-1 0-1 16,3 0 3-1,25 0 2-15,-30 0-4 0,-3-1 1 0,7-1 1 16,-3 1 15-16,-2 1 6 0,5 0 7 0,-7 0 1 16,2-2-1-16,5 2-13 0,-5 0-9 15,-1 0-8-15,5 0 2 0,-4 0-2 16,7-2-1-16,-7 2 0 0,7 0 2 0,-5 0-1 15,3 0 1-15,1 0-1 0,1 0 1 0,-1 0 1 16,1 0-3-16,-1 2 0 0,1 0 1 0,-1-1-1 31,1 1 0-31,33 2 3 0,-34-4-3 0,5 2 0 0,-5-2 0 16,5 1-2-16,-4 1 2 0,3-2 2 16,-1 1-1-16,-3 0-1 0,5 1 1 0,0 0-1 15,-5-1-1-15,1-2 2 0,-1 1-2 0,1 0 2 16,0 1 0-16,-5 1 1 0,5 1-2 15,-1-3 1-15,-6 3 1 0,7-3-2 0,-3 1-2 16,-1 0 2-16,1-1 0 16,13 2 16-16,-19-2 4 0,3 0 1 0,-3 0 3 15,0 1-5-15,1-1-7 0,-7 2-4 0,4 0-3 16,-2-1-4-16,0-1 0 0,-4 0 0 16,2 0-3-16,-2 0 2 0,0 0 0 0,0 0 1 15,0 0 0-15,0 0 0 0,0 0-1 16,0 0 1-16,-2 0-3 0,2 0 0 15,0-1-4-15,0-1-4 0,0 2-41 0,-4-3-118 0,0 1-206 16,-2 0-374-16,-1-9-453 0,-3-7-168 16,0-9 29-16,-1-10 163 0,9-16 357 15</inkml:trace>
  <inkml:trace contextRef="#ctx0" brushRef="#br0" timeOffset="193138.9353">19513 8465 77 0,'0'-2'234'0,"0"0"24"16,-2 1-47-16,2 1-51 0,0-3-26 16,-4 2-5-16,0-2 6 0,4 3 5 0,-2-4 4 15,2 3 3-15,-4-1-3 0,2 0-17 16,-2 1-20-16,-1-1-28 0,3 2-28 16,2 0-26-16,-8 0-11 0,6 0-7 0,-2-1-4 15,2 1-2-15,-2 1-1 0,0-1 0 16,4 2 0-16,-3-1-1 0,3 1 1 0,0 1 0 15,-4-3 1-15,4 2-1 0,-2 0 5 16,2-2 9-16,0 0 12 0,0 0 11 0,0 0 10 16,0 0 11-16,0 0 0 0,0 0 1 15,0 3 1-15,0-3-4 0,0 0-2 16,0 0-1-16,0 0-4 0,0 0-4 0,0 0 0 16,0 0-9-16,0 0-9 0,0 0-1 15,0 0 8-15,0 0 8 0,2 0 12 0,2 0 7 16,-1 0 0-16,1-3-13 0,0 3-8 15,-2-2 5-15,4-1 9 0,2 1 13 16,-6 0 18-16,7-1 10 16,-3 2-12-16,0 0-13 0,4-2-9 0,-3 3-4 0,-1-3 1 15,0 3-1-15,4 0-3 0,-1 0-4 16,-1 0-20-16,2 0-11 0,-4 0-9 0,5 0 8 16,3 0 30-16,-3 0 13 0,-3 3 9 15,2-3 1-15,15 3 26 16,-17-3-81-16,7 1-7 0,-3 0-5 0,-1-1 1 15,3 0-4-15,-6 2 3 0,9-1 1 16,-7 1-2-16,5 0 3 0,14 1 6 16,-13-1 22-16,1 2 15 0,-1-1 6 15,9-2 3-15,-6 1-2 0,6-2-26 16,-3 2-15-16,1-2-6 0,2 3-4 0,0-1-3 16,2-2 1-16,-3 0 1 0,3 0 16 15,-4 0 17-15,4 0 10 16,-4 0 5-16,-1 0 0 0,3 0-16 0,-2 2-17 0,-2-2-10 15,1 1-5-15,1-1 1 0,0 0-2 16,2 0-2-16,-3 0-1 0,1 2 2 0,2-2 0 16,-2 0-1-16,4 0-1 0,-5 2 2 15,1-2-1-15,2 0-1 0,2 0 0 0,-2 0 0 16,2-2 1-16,-1 2-1 0,-1 0 3 16,0-2-3-16,2 2 3 0,-2-1-1 15,-7 1-1-15,7-2 2 0,-6 2-2 0,6 0 0 16,-3 0 0-16,18 0 5 15,-24 0-6-15,5-2 2 0,0 2 0 16,-5-3-2-16,19 1 2 0,-18 2-2 16,1-2 4-16,-1 2-3 0,2-1-1 15,-3 1 0-15,-1-2 2 0,1 1-4 0,-3 1 4 16,3-1-1-16,-1-2-1 0,-3 3 0 16,5-4 4-16,-3 4-4 0,-2-1-2 15,3-1 4-15,-7 0 0 0,7 1 0 0,-5-1-1 16,2 1 1-16,3 1 1 0,-5 0-2 15,3-1 1-15,-1 1-2 0,-2-3 1 16,7 3 0-16,-3 0-1 0,3-3 2 0,-5 3 1 16,5 0 0-16,-1-2-1 0,1 2 0 15,2-1 1-15,14-3 28 16,18-1 100-16,-32 2-87 16,0 1-21-16,-3 1-12 0,5-2-6 15,0 1 0-15,-5-1-1 0,3 2 1 0,1-2-2 16,1 0-2-16,-2 1 0 0,-3 1-1 15,9-1 0-15,-8 0 2 0,1-1 0 0,7 3 0 16,-8 0 2-16,1-2-2 0,3 2 0 16,0-2 2-16,-5-1-1 0,5 2 0 0,-5 0-1 15,1-2 2-15,-5 3 12 0,3 0 16 16,-3 0 6-16,3 0 8 0,-7 3-1 16,6-3-11-16,-3 0-18 15,16-3-5-15,-19 3-9 0,2 3 3 0,1-3-2 16,-1 0 4-16,0 1-3 0,-4-1 1 15,5 0-2-15,-9 0-2 0,6-1-2 16,-8 1 0-16,2 0-4 0,2 0-1 0,-4 0 0 16,-4 1-1-16,2 2-5 15,-12 2-227-15,3 0-175 0,-5 0-319 0,3 0-283 16,-1-5-77-16,-3-5 60 0,1-5 211 16,3-6 305-16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23:03.391"/>
    </inkml:context>
    <inkml:brush xml:id="br0">
      <inkml:brushProperty name="width" value="0.05292" units="cm"/>
      <inkml:brushProperty name="height" value="0.05292" units="cm"/>
      <inkml:brushProperty name="color" value="#FF0000"/>
    </inkml:brush>
  </inkml:definitions>
  <inkml:trace contextRef="#ctx0" brushRef="#br0">18173 2580 271 0,'0'-7'335'0,"-4"0"45"16,4 1-68-16,-2 0-71 0,2 0-20 0,-4 2-4 16,0-2 6-16,4 0-4 0,-2-1-23 15,-3 0-8-15,5 2-26 0,0-2-36 0,-2 2-31 16,2 0-17-16,0-2-11 0,-4 6 14 0,0-2 9 15,4 2 5-15,-2-1 2 0,-2 2-23 16,4-1 4-16,-2 1 25 0,-6 0 30 16,6 0 15-16,-3 0 7 0,3 0-4 0,-6 1-7 15,2 1-21 1,0-1-11-16,-9 0 68 0,13 1-145 0,-8 1-21 0,4 2 38 16,-1 0 28-16,-1 4 13 0,-2-1 7 15,4 4 3-15,3-4-44 0,-5 0-32 16,2 3-15-16,0 0-9 0,2 1-1 0,-3 1-2 15,1 4 1-15,0 1 0 0,2 0 0 16,0 3 55-16,2-2 51 0,2 1 24 0,0-5 12 16,0 4 5-16,0-1-54 0,2 2-51 15,2-2-25-15,0 3-8 0,4 15-2 16,1-21-7-16,1 0 0 0,-2-1 1 16,3-3 0-16,-1 1-2 0,4-3 5 0,-5 0-3 15,7 1 3-15,-1-3-3 0,-3-2 0 16,5 2-2-16,-1-4-1 0,-1 0 1 0,1-1 1 15,-3-2 3-15,24 0 5 16,-17-2 44-16,-3-3 29 0,4 0 13 0,-3-2 6 16,7-1 5-16,-6-1-48 0,-3 1-28 15,9-4-13-15,-8-2-4 16,18-18 4-16,-19 15-9 0,-1 0 0 0,-3 0 22 16,-1-2 31-16,-1 0 13 0,0-1 8 0,-8-2-1 15,7-2-21-15,-7 1-32 0,-2-2-15 0,0-1-8 16,0-1-3-16,-2-2-3 0,-7 1 1 0,7 4-1 15,-4 1 1-15,-4 3-2 16,-5 3 4-16,-18-14-4 0,12 21 2 0,-1-2 0 16,3 3 0-16,-8 5 0 0,2 0-3 15,3 2 3-15,1 2-4 0,2 2 0 0,-1 1-2 16,-1 1 0-16,4 2 0 0,5 1-1 0,-2 2-14 16,5 3-97-16,-1-1-142 15,-5 13-1066-15,15-13 116 0,5-1-85 0,1 0 62 16,4-5 200-16,3 2 323 0</inkml:trace>
  <inkml:trace contextRef="#ctx0" brushRef="#br0" timeOffset="693.5796">19544 2236 199 0,'0'-13'419'0,"0"0"49"15,-4-1 41-15,0 6-151 16,-2-1-70-16,4 3-38 0,-2 2 1 0,-1-1-10 0,-1 2-39 16,4-1-48-16,-6 2-51 0,2 0-45 15,-5 2-28-15,9 0-16 0,-6 4 21 0,2-1 27 16,0 3 12-16,-1 1 3 0,1 4 3 15,-4 1-28-15,0 5-29 0,-5 2 85 0,7 3 47 16,-3 5 24-16,-3-1 8 0,4 1 2 16,3-1-90-16,1 0-55 0,2 1-25 0,2-2-9 15,2 1-5-15,2-2-3 0,6-2-1 16,1-2 0-16,1 0-1 0,7-2 1 0,-1-1 2 16,9-2-2-16,-6-2 2 0,5-1-1 15,3-3 3-15,-2 1 47 0,2-3 78 16,4 0 39-16,-4-2 14 0,2-3 11 0,-2 0-47 15,0-4-77-15,-1 0-38 0,1-1-15 0,0-4-4 16,0 0 51-16,-4-1 28 0,0-2 14 16,-3-2 4-16,1-2 3 0,-9 0-56 0,5-1-23 15,-3-2-13-15,-5-1-6 0,1-3-3 16,4-3-1-16,-11-2 1 0,5-3-3 16,-8 1 3-16,-4 0-1 0,0-1-5 0,-7-3 2 15,3 4-4-15,-9-2 0 0,3 5-3 0,-7 0-1 16,3 6 0-16,-3 3 0 0,-2 4 0 15,0 1 0-15,-61-9-4 16,57 20 0-16,0 3-5 0,2 1-57 0,-2 4-136 16,2 2-259-16,7 1-400 0,-3 0-289 15,5 1-77-15,1 0 80 0,7 0 232 16,-1 0 388-16</inkml:trace>
  <inkml:trace contextRef="#ctx0" brushRef="#br0" timeOffset="1406.1281">19158 3532 216 0,'-9'-15'470'16,"7"-2"42"-16,-4 0 16 0,-2 2-166 16,2 3-185-16,-5 3-63 0,9 1-8 0,-8 1 15 15,4 0 24-15,-5 4 15 0,1-1-6 16,0 4-9-16,-3 4-3 0,3 1 11 16,-5 3 35-16,3 4 44 0,-3 4 23 0,-1 4-15 15,-1 2-33-15,5 1-61 0,-3 2-66 0,7 2-43 16,-2-1-19-16,0-1-10 15,5 4-5-15,3-4-2 0,-2 0-1 0,8 0 1 16,-4-1-1-16,7-2 2 0,3-1-1 16,0 0-1-16,3-3 4 0,3-3 72 0,1-1 46 15,-1-4 23-15,9-2 11 16,-6-4 3-16,1-1-70 0,1-1-45 0,-2-2-21 16,5-2 2-16,-5 0 32 0,4-3 17 0,2-3 3 15,-7-5 6-15,7-4-12 0,-2-1-38 0,0-1-15 16,-7-2-5-16,1-3-5 15,-1 1-2-15,-5-1 1 0,3-4-2 0,-4 1-4 16,-3-4 1-16,-5-1 0 0,2 0-2 16,-4 0 1-16,-6 3 4 0,-1 3-4 0,-3 2-1 15,-4 2-1-15,-3 2 1 0,5 0-3 0,-5 4 0 16,-4 3 3-16,1 4-1 0,3 4 1 16,-1 0-1-16,1 3 2 0,0 4-1 15,-1 0-1-15,5 3-2 0,1 1-2 0,4 0-3 16,6 3-86-16,-5 1-167 0,3 2-273 15,0 1-335-15,2-1-236 0,-2 1-23 0,0-1 119 16,-2 0 253-16,-1-3 324 0</inkml:trace>
  <inkml:trace contextRef="#ctx0" brushRef="#br0" timeOffset="1736.925">18934 3553 287 0,'-8'-5'534'0,"8"0"64"0,-2-1 31 0,2 1-197 16,2 4-181-16,2 1-73 0,2 1-24 0,0 1-5 15,5 1 3-15,-1 3-16 16,1-1 13-16,1 5-7 0,4 0-12 0,-1 4-6 0,-3-1 12 16,5 2 42-16,4-1 17 0,-5 0 12 15,5-2 0-15,-1-2-12 0,-3-2-97 16,2 0-50-16,5 1-22 0,-7-1-11 15,2-1-5-15,-5 1-4 0,3-3-2 0,-5 2 0 16,-2-2-2-16,1 0 0 0,-1-2-2 0,-8 2 0 16,6-1 0-16,-1-1 0 0,-7-1 0 15,0-1 0-15,0-1-40 16,0-1-82-16,-7-5-525 0,-1 0 119 0,6-2-89 16,-4 1-29-16,-2-5 26 0,6-3 5 15,-7-3 63-15,3-2 94 0,4-5 94 0</inkml:trace>
  <inkml:trace contextRef="#ctx0" brushRef="#br0" timeOffset="1945.7945">19228 3396 280 0,'0'-14'400'16,"-8"5"56"-16,8 3-25 15,-2 5-103-15,-7 5 250 0,7 2-274 0,-2 6 25 16,-2 1 5-16,2 8-28 0,-2 0-55 0,-5 4-63 16,5 7-69-16,-4-1-58 0,3 1-30 15,-3 2-14-15,0-3-6 0,1-1-6 16,-1-3-1-16,0-2-1 0,4 0 0 15,-3-7-3-15,1 0 2 0,0-1-1 0,6-3 1 16,-7-3-1-16,3-1 1 0,4-2-10 0,-6-4-74 16,8-4-135-16,-2-1-200 0,2-5-256 15,0-5-147-15,2-15-712 16,6 6 1005-16</inkml:trace>
  <inkml:trace contextRef="#ctx0" brushRef="#br0" timeOffset="2529.1141">19737 2332 28 0,'0'-3'274'0,"0"-3"34"15,0 0 15-15,6-3-81 0,-2 1-46 16,0-4 1-16,2 2 19 0,-2 0 25 0,3 1 14 16,-5 0 6-16,2 3 8 0,0 1 10 0,-4 1-1 15,0 2-19-15,0 1-39 0,0 1-57 16,0 1-61-16,-4 2-52 0,-9 12-22 15,3-3-22-15,-4 3-2 0,3 2 2 16,-5-1-1-16,5 1 0 0,-1-1 0 16,2 0 1-1,-28 31 11-15,30-33-12 0,-2 3-2 16,-1-4 0-16,5-1 0 0,-8 1-2 0,12-1 0 0,-9-2 0 16,7 0 1-16,-2-1-1 0,2-1 2 0,2-3-1 15,-2 3 0-15,4-4-1 0,-2-1-28 16,2 0-74-16,-4-1-104 0,-1-2-118 15,5-4-130-15,-6 2-103 0,2-6-80 0,-2-1 2 16,4-3 72-16,-7-2 111 0</inkml:trace>
  <inkml:trace contextRef="#ctx0" brushRef="#br0" timeOffset="2770.9601">19457 2313 102 0,'0'-8'322'0,"0"0"49"0,0 1 16 15,0 5-129-15,0-1-63 0,3 3-23 0,1 0-14 0,0 3-13 16,-2 1 10-16,4 2-11 15,4 1-29-15,-1 4-31 0,-1 1-15 0,2 1-31 16,5 2 70-16,-3 4 49 0,9-5 18 0,-5 4 12 16,7-2 1-16,0 1-85 0,4 0-55 15,0-1-23-15,4 0-12 0,-4 0-6 0,-1-4-3 16,-3-2-1-16,0-1 1 0,-2-1-3 16,-9-1 0-16,5-1 1 0,-7-2 0 0,0 1 1 15,-4-2-2-15,-1-1-36 0,-3 0-73 16,-2 1-142-16,-7-3-191 0,-3-3-203 15,2 1-61-15,-11 0 32 0,3-3 120 0</inkml:trace>
  <inkml:trace contextRef="#ctx0" brushRef="#br0" timeOffset="3849.7625">18210 2481 60 0,'-8'-8'293'0,"6"-1"40"16,-2 2 38-16,2 1-116 0,2 0-42 16,-4-1-15-16,4 2 0 0,-4-2 0 0,4 2-1 0,-3-2-6 15,3 3-10-15,-4 1-29 0,2 2-33 16,2 1-36-16,-4 0-40 0,0 1-25 0,4 1-11 16,-2 2-5-16,2-3-4 0,0 4 2 15,0-3-2-15,0 3 2 0,0-3 0 16,2 1-1-16,-2-1 0 0,0 0 1 15,0-2-2-15,0 0 5 0,0 0-2 0,0 0 1 16,0 0 29-16,0 0 23 0,0 0 23 16,0 0 23-16,0 0 8 0,0 0-18 0,0 0-20 15,0 0-27-15,0 0-19 0,0 0-9 0,0 0-6 16,0 0-3-16,0 0-2 0,0 0 2 16,0 0-5-16,0 0 0 0,4-2 2 0,-4 0-3 15,0 2 2-15,0 0-2 0,0 0 0 16,0 0 0-16,0 0-2 0,0 0-1 15,0 0 2-15,0 0-1 0,0 2-1 0,4-2 0 16,-4 2 1-16,0-2 1 0,0 0-1 0,0 0 2 16,0 0-2-16,0 0 1 0,0 0 1 15,0 0-1-15,2 3 3 16,-2-3-2-16,4 0 2 0,-4 0-2 16,0 0 0-16,0 0 0 0,0 0 0 15,3 0 0-15,-3 0 0 0,0 0 0 0,0 0 0 16,0 0 0-16,0 0 0 0,0 0 0 0,0 0 0 15,0 0 2-15,0 0-1 0,0 2 1 16,0-2 1-16,0 2 2 0,8-1 59 0,-6 3 98 16,8 0 44-16,-4 0 24 0,9 1 6 15,-5-1-56-15,3 3-96 0,-1 3-46 16,-2-2-20-16,5 4-10 0,-3 2-4 0,3 1 0 16,-3-3 0-16,5 2 0 0,-3-2-2 15,5 0 3-15,-3-2-2 0,5 2-1 0,-4-3 0 16,3 0 0-16,-7 0 0 0,3-3-1 15,1 0-1-15,-3-1 1 16,-3-3 0-16,7 3 1 0,-10-3-1 0,-1 1 1 16,-1-1 1-16,-2-2 0 0,-4 0 0 0,2 0-1 15,-2-2-3-15,-2 0-51 0,2-1-104 16,-8 1-146-16,6-3-159 0,-5-2-162 0,-1-1-129 16,2-3-41-16,2 1 78 0,-2-3 126 15,4-1 154-15</inkml:trace>
  <inkml:trace contextRef="#ctx0" brushRef="#br0" timeOffset="4114.4226">18494 2404 112 0,'-4'-4'361'0,"1"0"54"0,3 2 24 16,-4 0-139-16,0 2-88 0,2 3-30 0,2 0-12 16,-8 2 7-16,6-1-12 0,-2 2-23 15,-7 4 9-15,9 2-18 0,-8 4-17 0,0 0-10 16,-1 5-8-16,-1 1-51 0,-3 0-24 0,7 3-12 15,-11-1-5-15,11 3-1 0,-6-1 0 16,1 0-1-16,3-1 1 0,0-3-1 16,-1-3 1-16,5 0-3 0,-4 14 0 15,8-22 2-15,-7 1-4 0,9-3 2 0,0 3 0 16,0-4 1-16,0 0-21 0,5-2-111 16,-1-2-186-16,-4-1-239 0,0-3-107 15,6-1-29-15,-4-7 88 0,6-1 176 0</inkml:trace>
  <inkml:trace contextRef="#ctx0" brushRef="#br0" timeOffset="4742.0356">18736 2532 226 0,'-9'1'268'0,"-5"1"15"0,2 1-91 0,-3-2-69 16,5 2-12-16,1 0 9 0,-5-2 6 15,4 1-3-15,-3 1-1 0,3-1-15 0,0 1-9 16,-1 0 8-16,3-1 20 0,0 0 5 15,1 1 0-15,1-1-7 0,0 1-32 0,6-3-31 16,-4 2-28-16,4 1-18 0,4-3-10 16,-4 4 37-16,8-3 32 0,3 1 20 15,5-2 8-15,9-2 4 16,54-3 14-16,-46 0-112 0,4 0-2 16,4-2 45-16,-6-1 70 0,7 1 34 0,1-1 11 15,-3 2 11-15,-1-1-49 0,2 1-66 0,-6-1-34 16,3 2-14-16,-5-2-8 0,-2 2-3 15,-4 0-1-15,-1 1-2 0,-7 1 0 0,2-2 1 16,-5 2-1-16,-3 0 1 0,-3 0-1 16,-4 2 1-16,-2-1-1 0,0 1 3 15,-4 1-1-15,0 0 3 0,-10 1 6 16,4 1-8-16,-4 2 0 0,-1 1-1 0,-1-1-62 16,2 1-146-16,-5-4-223 0,3 2-265 15,-3-3-119-15,3 0 8 0,1 0 118 0,-1 0 215 16</inkml:trace>
  <inkml:trace contextRef="#ctx0" brushRef="#br0" timeOffset="5350.4774">18332 2907 21 0,'-18'-7'432'0,"1"-1"67"16,3 0 38-16,1-1-40 0,3 5-220 16,4-1-91-16,-2 1 104 0,5 4-158 15,3 0-28-15,3 0-37 0,1 1-34 0,2 4-19 16,0 0-11-16,13 3-3 0,-3 4-1 15,1 2 1-15,1 0 32 0,7 4 27 0,2 2 11 16,-4 1 9-16,4-1 2 0,0 3-33 16,2 2-25-16,-3 2-10 0,5-1 75 0,-6 3 96 15,6-3 42-15,-2-1 21 16,-2-1 9-16,0 3 14 0,0 0-49 0,4 2-23 16,-2-1-9-16,2-2-8 0,-2 2-92 0,2-2-45 15,-4 3-22-15,0-4-9 16,-3-4-3-16,24 21 2 0,-27-26-7 15,-3-2-2-15,-1-1-1 0,-1-2 0 0,-5-3 3 16,-1-3-5-16,-4 0 4 0,3-2-1 16,-7 0-1-16,-2-2 0 0,4-1 2 0,-4 0-1 15,-4-3-1-15,4 0-31 0,-2-3-106 16,-7 1-222-16,1-4-308 0,-2-4-306 0,-5-1-107 16,5-3 43-16,4-5 189 0,-1-5 297 15</inkml:trace>
  <inkml:trace contextRef="#ctx0" brushRef="#br0" timeOffset="5813.2001">19563 2607 172 0,'4'-5'386'16,"0"1"46"-16,-4 1 38 0,0 0-146 16,0 1-65-16,0 0-31 0,0 2 0 0,-4-3 9 15,4-1 10 1,-4 3-1-16,4-8 761 0,-2 7-812 16,2 4-47-16,0-2-47 0,0 5-45 15,-6 4-33-15,-3 3-14 0,7 5-6 0,-8 5-3 16,4 2-1-16,-5 5 1 0,-3 0 0 15,6 3 1-15,-3 0 79 0,1 1 51 16,-4 2 26-16,5 0 11 0,-1 3 7 0,-7 2-76 16,3-2-51-16,-3 4-23 0,1-1 63 0,3 0 41 15,-3 3 16-15,-3 0 10 16,3-2 8-16,-1 0-75 0,1-4-43 0,3-1-18 16,-1-6-8-16,5 1-1 0,-1-4 45 0,4-6 17 15,-2 1 10-15,1-6-1 0,3-4 1 0,2-3-47 16,-2 0-23-16,4-5-11 0,0 0-3 15,0-2-4-15,0-1-2 0,0-2 3 16,4-2-6-16,-2-2-68 0,7-3-138 0,-7-2-257 16,2-1-409-16,0-3-324 0,-4-4-80 0,0-1 74 15,0-4 221-15,-4-2 397 0</inkml:trace>
  <inkml:trace contextRef="#ctx0" brushRef="#br0" timeOffset="6624.4814">20423 3060 302 0,'-8'-8'398'15,"-2"-1"47"-15,-7 1-21 0,3 4-127 16,1-1-39-16,-3 2-18 0,-1 1 3 0,3 0 0 15,-3 1-4-15,5-1-13 0,-5 2-17 16,1 0-31-16,-3 2-39 0,2 1-44 16,1 4-39-16,-1 3 35 0,-1 4 40 0,1 4 16 15,-8 3 10-15,7 1 2 16,-19 28-17-16,20-22-112 0,0-2 68 0,3 3 31 16,4-2 14-16,1-2 7 0,1 0-6 15,6-1-76-15,2 1-38 0,2-1-13 16,2 0-6-16,2-1 54 0,9 0 28 0,-3-4 11 15,5 1 8-15,4-3-3 0,-1-2-53 16,3-2-28-16,0-3-11 0,-1-2-9 16,5-1-1-16,0-5-2 0,-4-2 2 0,4-2-3 15,0-2 2-15,-2-4 0 0,-1 1-2 16,1-3 3-16,2-4 0 0,-8 2 31 0,6-3 34 16,-7-2 17-16,-1-3 8 0,-3 0 3 0,-3-1-30 15,-1-1-34-15,-4-1-15 16,-4-4-8-16,2-28 10 15,-10-2-6-15,-8 27-9 0,3 0-4 0,-14-28-1 16,7 29-4-16,-1 8-1 0,3 1 0 16,-1 3 0-16,1 4-4 0,-1 4 4 0,7 3 0 15,-5 2-4 1,5 2 0-16,-7 5-12 0,15 2 9 16,2 1-36-16,0 1-109 0,0 2-182 0,0 2-286 15,-4-1-375-15,4-1-199 0,-2 0 7 16,2 0 132-16,0-2 268 0,-4-2 367 0</inkml:trace>
  <inkml:trace contextRef="#ctx0" brushRef="#br0" timeOffset="7033.226">20068 3228 258 0,'-5'3'513'0,"5"-3"63"16,-2 0 26-16,4 0 137 0,3 1-461 0,-3-1 41 16,6-1 45-16,2 1 16 0,-4 0-47 0,5 0-82 15,-3 1-94-15,7 2-76 0,1 1-44 16,5 3-19-16,-5 2-10 0,3 2 22 15,6 0 67-15,-7 4 29 0,7 0 14 0,-6-1 7 16,1 0-27-16,1 1-64 0,2-1-30 16,-2 0-15-16,-3-3-4 0,3 1-5 0,-5 0 2 15,1-3-2-15,-3-4-1 0,-5 1-2 16,5-1 2-16,-12-2-1 0,7-1 1 16,-7 0 1-16,2 0-1 0,-4-4 2 15,0 2-1-15,0 0 0 0,-4 0 2 0,2 0-4 16,-7-3-50-16,1 2-89 0,-13-8-634 15,11 2 98-15,0-5-145 0,-1-1-97 16,3-2 75-16,0-4 138 0,2-2 189 16</inkml:trace>
  <inkml:trace contextRef="#ctx0" brushRef="#br0" timeOffset="7318.0549">20390 3050 126 0,'0'-7'411'16,"0"2"63"-16,0 1 36 15,0 1-113-15,0 0 88 0,0 3-295 0,0 3-1 16,0 0 15-16,-2 6-2 0,-2 3-23 16,-2 3-25-16,0 3-34 15,-5 4-42-15,-26 61 451 0,25-51-316 16,1-4 0-16,1-1-103 0,0-1-56 16,-1-2-28-16,9-4-14 0,-6 0-5 0,6-2-3 15,-2-1-2-15,2-2 0 0,-7-3 0 16,7-1-1-16,2-1 2 0,-4-3-2 15,0 1 0-15,4-3 0 0,0 2 2 0,0-3 0 16,0-3-1-16,0 2-27 0,4 0-137 16,-4-2-242-16,0-1-334 0,-4-8-172 0,4 0-50 15,-2-2 101-15,-2-2 227 0</inkml:trace>
  <inkml:trace contextRef="#ctx0" brushRef="#br0" timeOffset="8647.9597">19124 3597 390 0,'0'1'346'0,"-8"-1"29"0,8 2-84 15,0-2-27-15,-2 0 6 0,2 0 314 16,0 0-293-16,2 0-27 0,-2 0-47 15,4 0-49-15,3 0-51 0,-1-2-41 0,8 1 34 16,-1-1 27-16,3 0 11 0,9 1 7 16,-6-2-8-16,5-1-41 0,1-1 16 15,10 0 10-15,-6-3 3 0,4 0 2 16,1-1-24-16,7-2-59 0,-6 3-30 0,0-3-12 16,0 1-7-16,3 0 0 0,-1-2-2 0,0 2 1 15,-2 0-3-15,2 2 2 16,1-2 0-16,34-8 4 0,-39 9-4 15,0 2-1-15,2-1 1 0,-10 1-1 0,2 2 1 16,-6 2-2-16,-1-1-1 0,-7 3 1 16,-3-2-1-16,-4 3 0 0,1-1 1 15,1 1 1-15,-8 0 2 16,0 0 29-16,-4 0 171 0,0 0-128 0,-3 0-32 16,1 1-21-16,0 1-14 0,2-1-6 15,2-1 1-15,-6 0-3 0,8-1-1 0,0-1-42 16,-3-1-141-16,3 0-272 0,-6-3-373 15,6-3-199-15,-8 0-49 0,6-4 99 16,-8-1 252-16</inkml:trace>
  <inkml:trace contextRef="#ctx0" brushRef="#br0" timeOffset="9157.3544">19751 2566 142 0,'-14'-6'332'0,"7"-1"37"15,1-1 31-15,-4 2-153 0,6 2-52 0,2 2-14 16,-2 1-17-16,-1 1-22 0,5 0-39 0,0 0-41 16,-2 1-32-16,2 2-18 0,0 2 23 15,13 14 117 1,-5-10-51-16,-2 0 32 0,5 1 11 0,-3 0 4 16,2 2 4-16,1 1 30 0,3 3 52 15,-6 5 26-15,3 4 14 0,-1 0 11 0,0 3 21 16,1 4-67-16,1-1-32 0,-2 1-13 0,5-2-11 15,-7 4-97-15,7-5 31 0,-3 1 15 16,3-1 7-16,-3-5 1 0,-2-2 2 16,3 2-70-16,-3-1 36 0,4-3 17 0,-3 0 8 15,1-5 2-15,-6 0 3 0,5-1-72 0,-5-5-32 16,2 1-17-16,-2-3-6 16,-3-2-4-16,1-1-3 0,0-1 4 0,-4-3-6 15,0 0 1-15,0 0-2 0,0 0 0 16,0-2-3-16,0-1-112 0,-4 0-240 15,-3-1-473-15,-13-13-1747 0,3 6 1238 16,1-7 208-16,-5-6 454 0</inkml:trace>
  <inkml:trace contextRef="#ctx0" brushRef="#br0" timeOffset="46182.2521">1605 4482 378 0,'-14'0'539'0,"-3"-2"47"0,1 2 28 15,3 0-191-15,3 0-90 0,0 0 12 0,-1 0 46 16,9 0 35-16,-2 0-10 0,0 0-55 15,2 0-79-15,2 0-67 0,0-2-48 0,0-1-32 16,0-2-12-16,2 2-13 0,-2-1-18 16,0 4-22-16,4-2-15 0,0 2-22 0,-4 0 5 15,2-2-1-15,5 4 9 0,-3-2 1 16,2 2 26-16,4 2-5 0,1-1-5 16,1 0-10-16,2 2 3 0,-1-3-25 0,8 3 23 15,-5-2 14-15,1-2 3 0,-1 2-3 16,5 2-1-16,-5 1-34 15,1 0-15-15,16 6 4 0,-16-7-13 0,-3 2-7 16,3-2-4-16,-5 2 2 0,5-2 2 0,-7 0 1 16,6-2 3-16,-1 2 1 0,-7-1 2 15,3-1-8-15,-5-1 5 0,2 1-4 0,-2-2 2 16,-2 1-3-16,-2-2 4 0,3-3-5 16,-5 1-1-16,0 2 2 0,0-1-3 0,0 1-1 15,-5 0-2-15,5-2-5 0,-2 2-9 0,2-2-36 16,0 0-69-16,-4-2-85 0,0-3-97 15,2 0-128-15,-2-3-126 0,-2 0-76 16,2-2-64-16,-3 0-40 0,1-1-5 0,0 2 9 16,-2-3 79-16,1-2 119 0,1 2 128 15</inkml:trace>
  <inkml:trace contextRef="#ctx0" brushRef="#br0" timeOffset="46525.7046">1765 4180 201 0,'0'-9'401'0,"-2"4"83"15,-7-5 472-15,7 7-562 0,-2 1-22 0,-2 1-9 16,2 2-4-16,-2 1-9 0,1 3-18 16,3 0-20-16,-2 2-32 15,-6 9 179-15,8-7-271 0,-2 3-31 0,4 2-11 16,-2 3-9-16,2 0-16 0,0 3-27 16,0-2-11-16,0 2-26 0,0 2-24 15,0-1 8-15,0-2 25 0,0 2 8 0,0-3 10 16,-5 0 0-16,5 1-15 0,0 0-34 0,-4 0-16 15,4-1-15-15,-2-1 5 0,2 0-6 16,-4-1 5-16,4-1-1 0,-4-2 3 16,4-2-6-16,-2-1 2 0,-2-3-1 0,4 0 0 15,-2-2 0-15,2 0 2 0,-4-2-8 16,4 1-5-16,0-1 1 0,-5-1-8 0,5-2 2 16,0 0 4-16,0 0-7 0,0 0-23 0,0-1-61 15,5 0-96-15,-5-4-123 0,4-2-175 16,-4-3-167-16,2-4-131 0,-2-2-78 0,6-5-33 15,-6 0 74-15,4-4 139 0,-4 1 174 16,0-2 161-16</inkml:trace>
  <inkml:trace contextRef="#ctx0" brushRef="#br0" timeOffset="46863.4856">1574 4180 108 0,'-10'-17'417'0,"4"5"91"15,4 4 79-15,-7 3-76 0,7 1-76 0,-2 1-63 0,4 1-45 16,0 2-46-16,0 0-32 0,0 3-19 15,0 2-14-15,4 1 16 16,-2 4 12-16,7 0-10 0,-3 7-3 0,0-4-13 0,9 5-44 16,-7 2-5-16,2 2 4 0,1 0-41 15,1-1-23-15,2 6-8 0,-1-2-39 16,-3 2 8-16,5 1 16 0,-7-3 6 0,6 0-2 16,-1 2 3-16,-3-3-38 0,5 1-30 0,-3 1-15 15,3-5-1-15,-3-1-6 0,0 1 0 16,-3-1 5-16,1-4-2 0,-2 2-7 0,1-3 1 15,-3-1 3-15,-4-1-3 0,6-1 4 0,-6-2 4 16,2-2-2-16,0 2-4 0,-2-4-3 16,-2-2 1-16,0 1-5 0,0-2 3 15,0-1-2-15,0 0-6 0,0-2-14 0,-2 0-51 16,2-4-104-16,-4-1-119 0,-2-3-178 16,-2-7-184-16,2 1-155 0,-5-5-117 15,5-3-60-15,-6 2 101 0,-3 2 158 0,-1-2 196 16</inkml:trace>
  <inkml:trace contextRef="#ctx0" brushRef="#br0" timeOffset="47203.2743">1471 4693 73 0,'-10'12'347'16,"1"-4"64"-16,1-4 56 16,2 2-90-16,4 2 451 0,2-8-593 15,0 0-3-15,2-2 21 0,8-1 37 16,-4 0 43-16,9-2 29 15,1 2 6-15,3-5-28 0,2-1-53 0,1-3-54 0,3-3-48 16,2-2-35-16,-2 0-34 0,2-3-28 16,0-1-15-16,0 1-27 0,-5-1-16 0,5 4 16 15,0-3 9-15,-2 3 9 0,0 3-1 16,-5-2-4-16,3 3-22 0,-6 1-17 0,3-2-12 16,-5 4-3-16,-3 2 0 0,-1 1-6 15,-5 0 2-15,0 3-1 0,2 1 4 0,-6 2-8 16,-2 0 8-1,5-2-8-15,-5 3-1 0,0 0-2 0,-5 0-9 16,5 0-2-16,0 0-21 0,-2 0-68 16,2-2-98-16,-4 0-153 0,-2 1-191 0,2-3-194 15,-2 1-144-15,2-2-99 0,1 0 68 16,-1-2 154-16,0-2 197 0</inkml:trace>
  <inkml:trace contextRef="#ctx0" brushRef="#br0" timeOffset="47796.9076">1823 3996 235 0,'-25'-8'369'16,"2"1"50"-16,-4 1-13 0,6 3-84 0,-1-1-35 15,-1 3-22-15,0 0-8 0,2 1-7 16,-1 0-12-16,1 1-4 0,0 0-1 15,5 4-9-15,-3 1-16 0,1 0-29 0,1 5-25 16,-2-1-24-16,-1 4-28 0,7 4-20 16,-3 1-12-16,-3 7 13 0,7 1 8 0,-1 4 6 15,-1 1-5-15,4 2 27 0,3 1-15 16,1 1-16-16,0-1-11 0,2 0 3 16,0 0-28-16,4-2 1 0,4 2 9 0,0 1 0 15,4-2 30-15,0 2 17 0,3-3-21 16,1-2-12-16,1 1 1 0,3-4-39 15,5-2-10-15,0-1-9 0,1 1 33 0,1-4 14 16,4-4 10-16,0-1 0 0,0-7 3 0,4 1-35 16,-2-2-10-16,2-4-12 0,-4 0 2 15,2-5-5-15,2 0 38 16,-7-2 19-16,30-8 89 0,-29 3-84 0,-2-4-38 16,-3 1-22-16,-1-2-10 0,-2-1 32 15,-1-2 25-15,-1-1 2 0,-3 0 2 0,-2 1 7 16,5-3-30-16,-7-1 7 0,0-1 10 0,-6-3 10 15,5 0-9-15,-7-2 4 0,0 0-7 16,0-4 1-16,-7-1-1 0,1-1 4 0,-4-3-52 16,0-1-16-16,-1-2 0 0,-1 0 0 15,-1-1 0-15,-3 2 0 0,-3 1 0 0,7 0 0 16,-1 4 0-16,-5 2 0 0,9 4 0 0,-5 3 0 16,2 2 0-16,-3 3 0 0,-1 1 0 15,3 3 0-15,-1 1 0 0,-3 2 0 0,5 3 0 16,-3 2 0-16,3-1 0 0,2 2-81 15,-1 2-95-15,1 2-152 0,4 2-219 0,-5 2-333 16,5 2-388-16,0 2-105 0,0-1 69 16,-3 0 183-16,7-3 328 0</inkml:trace>
  <inkml:trace contextRef="#ctx0" brushRef="#br0" timeOffset="49149.7146">1758 11823 135 0,'-4'-2'365'0,"-2"1"51"16,4-1 20-16,2 2-95 0,0-1-65 15,-4 1-27-15,4 0 0 0,4 0 7 0,-4-2 6 16,-4 2 4-16,4 0 5 0,0 0 5 16,0 0-2-16,0 2-8 0,0-2-17 0,0 0-24 15,0 0-30-15,-4 1-36 0,4 2-34 16,0 2-14-16,-6 2-19 0,6 3 9 16,-5 2 14-16,-1 2-1 0,4 4-22 0,-6 3-9 15,2 6-25-15,-5-3 6 0,5 5 12 16,-4 0 4-16,-1-3 3 0,3 2-3 15,0-2-37 1,0 0-20-16,-11 46-13 0,17-51 0 0,-2-2-2 16,2-2 1-16,-7-3 1 0,9-1-5 15,-2-1-6-15,-2-5 4 0,4 3 1 0,0-3-1 16,0-2 5-16,0-3-3 0,0-1-3 16,0 1-4-16,0-2-10 0,6 0-3 0,-1-2 1 15,1 1-16-15,0-3-47 0,-2-2-82 16,2-3-142-16,3-1-207 0,-7-2-227 0,-2-1-220 15,6-3-100-15,-6-1 56 0,0-4 173 16,0 0 220-16</inkml:trace>
  <inkml:trace contextRef="#ctx0" brushRef="#br0" timeOffset="49587.444">1452 11918 308 0,'-14'0'542'0,"3"-5"66"0,1 1 47 16,2 1-151 0,0 2-119-16,-1-6 703 0,5 7-772 0,4 0-75 15,0 0-81-15,4 3-56 0,-2-3-39 16,5 3 2-16,1-1 16 0,-6 1 5 16,8 2-6-16,1-1-2 0,1 4-5 0,-2 1 14 15,7 0 2-15,-1 0 5 0,1 0 1 16,4 2-12-16,-5 2-39 15,48 31 230-15,-45-31-175 0,2 2-1 16,-5-2-51-16,1 1-26 0,3-3-8 16,1 1-10-16,-8-2 2 0,3 1 2 0,1-2-5 15,-1 1-5-15,-1-3 2 0,-3 1 1 16,3 0-4-16,-7-1 1 0,2-1 6 16,0 0-5-16,-3-1 0 0,-3-2-2 0,0 0 2 15,-2 2-3-15,4-2-3 0,-6-1 3 16,4 1 4-16,0-1 8 0,-4-2-3 15,0 2 6-15,0-2-7 0,0 0-7 0,0 0-3 16,-4-2 2-16,0-1-8 0,4-2-25 16,-2 1-62-16,-2-2-85 0,2-3-130 0,-2 0-178 15,-17-28-1932 1,15 20 1463-16,2 3 126 0,-2-1 168 16,4 3 205-16</inkml:trace>
  <inkml:trace contextRef="#ctx0" brushRef="#br0" timeOffset="49976.2046">1651 11806 225 0,'-8'0'555'0,"-1"3"94"16,-3-3 65-16,2 2-106 16,-1-1-189-16,1 2-93 0,8 0-44 0,-2 2-15 0,2 1-9 15,2-1-5-15,0 4-22 16,0 1-31-16,0 4 1 0,2 0-19 0,4 3-39 0,4 3 3 15,1 0-1-15,-1 1-39 0,2 1-17 16,-1 2-10-16,3 2 3 0,-1 2 5 16,-1 0-2-16,2 0-3 0,-1-2-1 0,-3 0-36 15,5 0-19-15,-3 2-10 0,3-3 2 16,-9 2 0-16,4-4-10 0,-2 2 2 0,3-3-6 16,-3-1 2-16,0 0-5 0,1-4 10 15,-7-3-6-15,4 1 5 0,-2 0-12 0,2-1-3 16,-6-4-5-16,8 0 7 0,-8-6-3 15,0 2 9-15,0-3 2 0,0-1-2 16,0-1 8-16,0 1-10 0,0-2 2 0,0 0-2 16,0-2 3-16,-4-1-40 0,0-3-66 15,-2-3-96-15,2-2-129 0,-4-5-193 0,-1-2-182 16,1 0-158-16,0-2-147 16,-3-4 22-16,3 4 146 0,-17-21-245 15</inkml:trace>
  <inkml:trace contextRef="#ctx0" brushRef="#br0" timeOffset="50327.9957">1452 12289 191 0,'-10'7'455'16,"4"-3"61"-16,-5-3 41 0,3 1-133 16,6-2-123-16,-2-2-48 0,2 1-1 0,2-1 19 15,0 0 10-15,0-1-3 0,2-2-9 16,4 0-24-16,4-2-35 0,1 1-18 15,5-5-25-15,1 0-27 0,8 0-6 0,0-3 4 16,1-3-28-16,1 1-21 0,4-3-13 16,-2-1-30-1,56-37-6-15,-62 41-35 0,0 1-2 0,-1 0-3 16,-1 3 4-16,-4-1-2 0,-1 5 0 16,1-2 4-16,-7 6 1 0,-4-1-5 0,2 2 0 15,-5 1 2-15,-3 2-3 0,0 2 0 16,0-2 3-16,-3 7 0 15,-7 6 1-15,4-5-6 0,-2-2-2 0,1 0-2 16,1 0 0-16,-4 0-3 0,6-3-7 16,2 0-66-16,-2 1-146 0,2-4-201 15,-3-1-247-15,1-2-277 0,4-3-64 0,0-2 89 16,0-2 179-16</inkml:trace>
  <inkml:trace contextRef="#ctx0" brushRef="#br0" timeOffset="50922.4915">1835 11716 470 0,'-21'-11'551'0,"-22"-18"671"16,20 12-839-16,0 2-124 0,1-1-41 15,-3 2-12-15,2 1 24 0,-4 1 20 0,4 3 8 16,1 2-7-16,-5 3-12 0,2 1-33 15,-2 3-50-15,4 3-22 0,-4 5-14 16,5 1-30-16,-1 3-14 0,-2 4-13 0,2 5-26 16,3 0-19-16,1 4-4 0,-2 4-2 15,9 3 20-15,-3 2 11 0,5 4 2 0,0 1 2 16,8-1-5-16,-2 4-23 0,8-2-10 16,2 0 11-16,0 2 12 0,4-1 14 0,5 2 4 15,1-1 4-15,1 2-18 0,2-3-12 16,5 3-11-16,-1-6-6 0,0 1-1 15,4-3 5-15,-4-4-6 0,8-4 29 16,-2-5 22-16,6-1 3 0,-6-4 5 0,4-5 7 16,0-4-19-16,4-3-19 0,-4-4-7 15,4-2 41-15,30-10 120 16,-34 3-89-16,-6-6 2 0,30-15 31 16,-34 9-47-16,0 1 5 0,-2-3-2 0,-1-3 1 15,-1 0-20 1,31-60 188-16,-32 52-137 0,-10 0-4 0,3-2-27 15,-7 0-11-15,-2 0-2 16,-2-40-12-16,-2 32-63 0,-4-1 0 0,-5-5 0 16,1-1 0-16,-4-2 0 0,-3 4 0 0,-2-3 0 15,3 5 0-15,-1 2 0 0,-7 1 0 16,7 4 0-16,-6 3 0 0,0 6 0 16,-1 5 0-16,1 2 0 0,0 5 0 0,0 2 0 15,-1 6 0-15,1 1 0 0,2 5 0 0,5 0 0 16,-1 3 0-16,7 2 0 0,-1-1 0 15,3 4 0-15,0 1 0 16,2 9-1099-16,10-6-219 0,-2-1-207 0,6-1 21 16,-6-5 180-16,4 3 362 0,-6-5 526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24:40.092"/>
    </inkml:context>
    <inkml:brush xml:id="br0">
      <inkml:brushProperty name="width" value="0.05292" units="cm"/>
      <inkml:brushProperty name="height" value="0.05292" units="cm"/>
      <inkml:brushProperty name="color" value="#FF0000"/>
    </inkml:brush>
  </inkml:definitions>
  <inkml:trace contextRef="#ctx0" brushRef="#br0">7591 3863 186 0,'0'0'252'0,"0"-3"12"0,-3 2-93 15,3 0-61-15,0-1-27 0,-8-1-9 0,8 0-2 16,-6 2-1-16,6-5 5 0,-2 4 10 15,-6-1-6-15,6 0-9 0,-3 0 3 0,-1 2 15 16,2-2-9-16,-2 1-1 0,4 1-3 16,-6-1-12-16,-3 2-33 0,5 0-19 0,4 0 3 15,-6 2 35-15,1 1 19 16,1-3 7-16,-4 1 5 0,6-1-4 0,-2 0-41 16,3 0-20-16,-5 0-6 0,2 2-6 15,4-2 9-15,-6 1 45 0,1 1 21 0,5-1 9 16,-6 2 3-16,2 2-11 0,0-2-41 15,0 1-23-15,-5 2-10 0,5 1-3 16,-2 0-2-16,-1-2-2 0,-1 2 1 0,2 0 1 16,0 1 0-16,-1-1 1 0,1 1 2 15,0 1 1-15,2-2-1 0,-1 3-1 16,1-3-1-16,-2 3-1 0,2-2-1 0,4-1 0 16,-7 2 0-16,3 0-1 0,4 2 1 0,-6-2 1 15,6 1-1-15,-7 2 2 0,3 0 0 16,4 2-1-16,-2-2 95 0,0 3 65 15,-2-2 32-15,6 4 15 0,-2-2 4 0,-3 0-91 16,1-2-64-16,2 2-33 16,2-1-13-16,-4-1-4 0,4 0-6 0,0 1-1 15,0-1 1-15,0-1-1 0,4 2 0 0,-2 0 3 16,2-2-3-16,1-1 0 16,1 1 0-16,4 0 0 0,3 8 1 0,-3-12-1 15,0 2 1-15,1-2 0 16,-3 2 0-16,6-3-1 0,-3 0 1 0,1-2 1 15,5 0 2-15,-3 2 125 0,3-3 62 16,-1 0 27-16,1-1 10 0,-1 0 5 16,-3-1-126-16,3-1-57 0,1 1-28 0,-3-2-12 15,-1 0-6-15,3 0 0 0,-1 0-3 16,-3-2 0-16,5 1-1 0,-3-2 0 0,-1 1 0 16,3-3 0-16,-6 1-1 0,7 0 2 0,-7-3-1 15,5-1 0-15,-3-1 2 16,11-9-1-16,-9 6-1 15,-1 1 0-15,-3-2 3 0,5-2-2 16,-7-1 1-16,17-21 1 0,-17 18-3 0,2-5 2 16,1 0 0-16,-1 0-1 0,-4-3-1 15,0 1 3-15,3-2-2 0,-7 2 85 16,2-2 39-16,-4-1 19 0,0 1 8 0,-4 0 2 16,2-1-79-16,-7 0-43 0,3 5-19 0,-4 2-9 15,2 2-2-15,-11 5 0 0,2 3-2 16,-5 1 2-16,1 0-2 0,-2 2 0 15,1 2-2-15,-1 2 0 0,-4 2 2 16,2 1 0-16,-51 8-2 16,49 0-26-16,4 2-126 0,2-2-283 15,3 2-463-15,1-1-219 16,-16-6-1176-16,12-9 1452 0</inkml:trace>
  <inkml:trace contextRef="#ctx0" brushRef="#br0" timeOffset="1022.5467">7748 3800 122 0,'-2'5'180'0,"-3"-2"-38"0,1 2-44 15,-2-1-24-15,2 1-15 0,-2-1-17 16,4 2-2-16,-2-1 2 0,-1-1 1 0,5 1 9 16,-2-1 7-16,-2-3-3 0,4 3-8 15,0-3 8-15,0 1-4 0,0-1-2 16,0 0 13-16,0 2 6 0,0-3-5 0,0 0 14 15,0 0 22-15,4 0 16 0,-4 0 33 16,2 0 32-16,-2 0 7 0,0-4-13 16,9-4-28-16,-7 0-40 0,4-6 16 0,4-2 2 15,7-5-4-15,-1-3 0 0,1-3-2 16,4-1-65-16,1-3-28 0,5-1-15 16,0-2 34-16,6 0 102 0,-2-2 47 15,2-3 22-15,34-45 201 0,-30 40-328 16,0-1-48-16,-4 0-22 0,4-1-10 0,-1-4-6 15,7 4 1-15,-2-3-3 0,-6 3 0 16,7 1 0-16,-3 1-2 0,-6 4 2 0,4 5 1 16,-3 0-1-16,-1 7 0 0,-2-1 2 15,-4 4-2-15,1 4 0 16,3-1-1-16,-2 3 1 0,-2-1-1 0,4 1 2 0,-6 2-1 16,0 0-1-16,2 1 2 0,-9 3-2 0,3-1-2 15,-8 6 4-15,5-1-2 16,-1-4 0-16,-15 10 0 0,2 2 0 15,-2-1 0-15,-2 2 2 0,0 0-1 0,-6 0-1 16,6 2 2-16,-6 2-2 0,-5 1 1 0,5 3 0 16,-4-1 1-16,-1 0 0 0,-1 3-1 15,2-2-13-15,-5 3-110 0,3-1-155 0,-5 0-203 16,-3 2-247-16,3 0-122 0,-2 0 40 16,-5-2 129-16,1 1 190 0</inkml:trace>
  <inkml:trace contextRef="#ctx0" brushRef="#br0" timeOffset="1661.304">7632 3522 221 0,'0'-2'284'16,"0"-1"10"-16,2 0-90 0,-2 2-89 0,8-1-27 16,-8-1 11-16,6-3 127 0,-4 4-127 15,-2 0-26-15,5 0-33 0,-1 1-21 16,-4-1-12-16,0 1-1 0,2-3 29 15,-2 4 23-15,4-3 15 0,-2 2 4 0,-2 1 4 16,0-1-31-16,0 1-26 0,0 0-14 16,0 0-5-16,0 0-4 0,4 0 0 0,-4 0-1 15,0 0 11-15,4 0 42 0,-4 0 20 16,0 0 10-16,0 1 4 0,2 0-8 0,-2 2-43 16,0-3-22-16,0 12-5 15,0-4-8-15,0 4 1 0,0 0-1 0,-2 2 0 16,2 3 0-16,-4 0-1 0,0-2 0 15,4 2 0-15,0-1 0 0,-2 2 3 16,4-1-1-16,-2-2 0 0,4-2-1 0,0-1 0 16,-2-2 0-16,5 2 1 0,-3-1 3 15,2 0 121-15,2-2 55 0,0-1 26 16,3-1 12-16,3 0 5 0,-3-1-120 0,1-2-55 16,0 0-25-16,5-1-13 0,2-2-3 15,-7-1-3-15,5 2-4 0,-5-2 1 16,7 0 0-16,-3 0-1 0,-3-2-1 0,3 1 3 15,-1-1-1-15,-3 0 0 0,0-1-1 16,-1-1 0-16,-1 0-1 0,-4 0 1 0,5 2 0 16,-5-1 3-16,-2 0-1 15,-4 3 1-15,4-2 2 0,-4 2 0 16,0-3 0-16,0 0-20 0,0-1-86 0,0-5-133 16,-4 0-185-16,4-4-233 0,-4 1-84 15,4-5 34-15,-2 0 111 0,-2-1 175 16</inkml:trace>
  <inkml:trace contextRef="#ctx0" brushRef="#br0" timeOffset="2678.6727">8864 2475 234 0,'9'-6'271'0,"-9"1"19"16,2 1-108-16,-2-1-50 0,0 2-5 15,4-1 8-15,-2-1 12 0,6 0-7 0,-8 2-17 16,2-1-32-16,5 1-39 0,1 1-30 16,-2 2-11-16,0 2 31 0,5 0 14 0,-5 3 6 15,8 0 2-15,-8 3 1 0,5 2-34 0,-5 3-18 16,4 2-6-16,1 4-3 0,-3 1 0 15,0 0 0-15,1 3 3 0,1-3 72 16,0 2 78-16,1-3 37 0,-1-2 14 0,0 0 6 16,-4-3-72-16,1-2-75 0,-1-1-38 15,2-1-13-15,0 6-8 16,1-9-6-16,-9-2-1 0,2-1-1 0,-2-3 1 16,0 1 3-16,0-2 9 0,0 0 66 0,0-2 56 15,-2 1 25-15,-2-1 13 0,-7 0-8 16,5-1-62-16,-4-4-54 0,-1 0-25 0,1-3-13 15,2-3-6-15,-3-3 0 0,1-3-3 16,0-5-1-16,-1 1 1 0,1-5-1 0,4 0-1 16,-5 0 2-16,3-3-2 0,-2 1 0 15,2 2-2-15,-1 1 4 0,1 2-2 0,2-1 1 16,4-1-2-16,-7 3 1 0,9 2-2 16,5 6 1-16,-1 0 0 0,-2 6 0 15,4 1 0-15,4 1 0 0,1 2 1 0,3 1 0 16,-6 0 0-16,9-2 0 0,0 5 0 15,3-1 0-15,22 1 0 0,-24 2 0 16,-1 3 0-16,-1 1 0 0,1 4-1 0,-7 0 1 16,5 1-1-16,-5 2-2 0,-4 2 3 15,-4-1 0-15,2 5 0 0,-4 0 1 16,-4-2 1-16,-2 4-1 0,-4 0-1 0,-1 0 0 16,-5-1-1-16,3 1-1 0,-7 0 2 15,3-1-1-15,1-2 1 0,-1-1 0 0,-4-1 1 16,5 0-1-16,-11 1 3 15,15-10-3-15,1-3 1 0,1 1 1 0,8 0 0 16,-6-3 4-16,8 0 62 0,-3 0 47 16,3-3 18-16,3 0 11 0,1-2-1 0,2 0-57 15,2-4-49-15,0 6-18 0,3-2-12 16,-1 1-4-16,3 4-1 0,-3-3 0 0,4 3-1 16,-1 3 0-16,1 1 0 0,-1 1-1 15,1-2 0-15,3 1 0 0,-5 1-1 0,3-1 0 16,-3 0 0-16,0 2-1 15,24 6 5-15,-28-7-1 0,0-2-1 16,0 1-1-16,3 0 0 0,-3 0 1 16,0-1-2-16,1 2 1 0,-1 0 0 15,0-1 0-15,0-1 0 0,1 1 1 0,-7 1-1 16,6-2 1-16,-2-1 2 0,0 3-6 16,-2-4-54-16,-4-1-112 0,3 0-147 15,-3-3-170-15,0 0-164 0,0-6-167 0,0 1-11 16,0-4 93-16,0-1 144 0,0-1 161 15</inkml:trace>
  <inkml:trace contextRef="#ctx0" brushRef="#br0" timeOffset="3141.3895">9305 2438 12 0,'0'5'287'0,"0"-1"23"16,0-3 11-16,6 2-4 0,-2-2-246 0,0 2-18 15,-1-3 30-15,3 2 17 0,4-1-6 16,-2-1-9-16,-1 0-3 0,3 0-42 0,-2-1-22 16,0-1-8-16,-1 2-5 0,3-3-2 0,-8 2 0 15,8-2-1-15,-3 0 3 0,-3 1 2 16,2-3 61-16,0 2 38 0,-2-1 13 16,0-1 7-16,-2-2 5 0,3-1-65 0,-1 1-34 15,-4-2-17-15,0 0-6 0,-4 0-4 16,-1 2-1-16,3-3-2 0,-6 3 0 15,2 0 0-15,4 0-1 0,-8 2-1 16,3 2 0-16,-3 0 0 0,-15 1 0 0,19 5-1 16,-4 3-1-16,1 2-1 0,-1 0 0 15,2 4 1-15,-1 5 0 16,1-2 2-16,0 18 0 0,8-16 0 0,-4-2 2 16,4 0 0-16,4-2 2 0,-2 0 0 0,2-1 0 15,2-3 0-15,1-1 1 0,-1-2 0 16,4 0 1-16,0-2-3 0,1 1 1 15,1-2 1-15,-1 0-3 0,3-3 3 0,-2 0-2 16,3-1 3-16,-7-1-1 0,7-1 0 16,-3 0-1-16,-2-1 4 0,5-1-3 0,-7 1 0 15,2-4-14-15,-1 1-59 0,-3-3-97 16,0 1-99-16,-2-6-152 0,-2-1-94 0,5 1 17 16,-3-5 72-16,0 4 89 0</inkml:trace>
  <inkml:trace contextRef="#ctx0" brushRef="#br0" timeOffset="4448.6267">9605 2233 3 0,'4'-5'245'0,"0"0"25"0,-4 0 19 15,0 0-103-15,0 2-61 0,-4 3-12 16,4-2-13-16,-4 0-14 0,2 4-23 0,-2 0-17 16,-3 1-21-16,1 2 10 0,-2 4 1 0,2 2 4 15,0 1 0-15,-1 1-2 0,1 0-20 16,-2 1-10-16,6 1 0 0,-6-3 55 15,8 2 26-15,0-2 14 0,0-2 4 0,0 0 0 16,4-1-57-16,0-4-27 0,2 1-12 0,0 0-6 16,0-3-2-16,3 0 0 0,-1-2 2 15,2 1-2-15,-3-2 3 0,3 0 43 0,0-2 63 16,1 2 27-16,-5 0 12 0,0 0 7 16,2 0-46-16,-6 0-60 0,5 2-26 15,-7 0-15-15,0 1-5 0,4 1-3 0,-8 2 3 16,4 2-4-16,-7-1 1 15,5 3-1-15,-12 7 2 0,8-11-3 0,-5 2-1 16,9-1 2-16,-6 1 0 0,2-3 0 16,2 2-1-16,-3-2 2 0,7-1-1 0,-2-3 0 15,2 1 0-15,0 0 2 0,0-2 1 16,2-2-1-16,-2-1 2 0,7-4-2 0,1 0-1 16,-6-3 0-16,6-1-2 0,0-4 1 15,1 2-2-15,-1-6 4 0,2 2-4 0,1-4 2 16,-1-1-1-16,-4 2 0 0,5 0-1 15,-5 5 0-15,0 2 2 0,-2 3-4 0,0 3 2 16,-4 0-1-16,2 4 0 0,-2-1-1 16,11 3-5-16,-5 2 4 15,-2 3 0-15,0-1 0 0,2 2 3 16,1 0 37-16,-3 2 59 0,4 0 26 0,0 3 15 16,-6-2 4-16,9 0-34 0,-5 3-56 15,2 1-29-15,-2 0-8 0,5-1-5 16,-5 2 83-16,0-1 75 0,0 0 34 0,3 0 13 15,-3 0 5-15,0 0-84 0,0-2-73 0,0 1-34 16,-2-2-16-16,3 0-6 0,1 0-4 0,-6-1-1 16,2-3 2-16,-2 0-1 0,6-1-1 15,-8-1 0-15,3-1 0 16,-3 0-1-16,4-1 0 0,-2 3 0 0,-2-4 2 0,0 0 1 16,0 0-2-16,0-2 1 0,-2 0 1 15,-2 1 0-15,4-3-2 0,-3 1 0 16,3 3-1-16,-4-4 2 0,0 3-2 0,2-3 2 15,-2-1 0-15,2 2-1 0,2-1-1 0,-4 0 1 16,0 0 0-16,4-7 0 16,-2 8 0-16,2 0-2 0,0 3 0 15,0 2-1-15,0-1-1 16,2 5-2-16,-2-1 4 0,0-1-1 0,4 0 1 16,0 1 1-16,-4 0-1 0,0 0 1 15,2 0 0-15,2-1 0 0,-2 1-2 0,-2-2 2 16,0 2-1-16,4-1 1 0,0-1-1 15,-4 2 2 1,7 10 0-16,-5-8-1 0,-2-1 0 0,0 0 0 16,4 1 0-16,-4-2 0 0,4-1 0 15,-4 3-1-15,0-4 2 0,0-1-1 16,0-1 2-16,0 1-1 0,-4-2 0 0,0 0 2 0,4-2-2 16,-2-3 1-16,-2 0 0 0,4 0 0 15,-3-2 0-15,3-5-2 0,-8 2 1 16,8-2 0-16,-2 0 0 0,-2 0-1 0,-2-1 1 15,0-3 2-15,-3 0-2 0,1 0 1 16,0-1-1-16,0-2 0 0,-3 1 1 0,5 0 0 16,-4-2-1-16,1 1-1 0,7 1 1 15,-4 0-1-15,2 1 0 16,0-15 1-16,2 17-2 0,-2 2 2 0,4 2-1 16,0 2 0-16,-2 1 0 0,2 4 0 0,0-1 0 15,0 0 2-15,0 2-3 0,0-1 1 16,0 1-1-16,0 0 0 0,0 1 1 0,0 1-1 15,0-1 1-15,2 0 0 16,-2 1-1-16,4-3-1 0,-2 1 0 0,6 0 2 16,-6 0 0-16,-2-1 0 0,6 2 0 0,-2 1 0 15,1-2 0-15,-3 1-1 0,2 2 0 0,0 0 0 16,2 2 0-16,-4-2 0 0,2 1-2 16,1 2 3-16,1 1 0 0,-4 1-1 15,6 1 0-15,-2-1 0 0,0 2 0 0,-1 0 0 16,-3-1 0-16,6-1 2 0,-2 9 0 15,-4-9-2-15,2 2 1 0,0-2-1 16,-4 1 1-16,0 2-2 0,0-3 2 0,-4 5 0 16,0-3 2-1,-2 1-2-15,-6 9 1 0,3-8 0 0,3-4-1 16,-4 1 1-16,4-1-1 0,4-1 0 0,-7 2 0 16,7-1 0-16,-2-2 0 0,2 1 1 15,2-1 0-15,0-2-5 0,2 3-72 0,2-4-125 16,-2-2-156-16,7 0-167 0,-7-1-168 0,4-1-146 15,2-2 27-15,-6-1 109 0,8-1 147 16</inkml:trace>
  <inkml:trace contextRef="#ctx0" brushRef="#br0" timeOffset="4881.3597">10095 2095 60 0,'4'-3'305'15,"-4"-4"419"-15,-4 2-461 0,4 3-72 16,-2 1-37-16,-2-1-33 0,-7 0 42 16,9 4-127-16,-6 0-14 0,6 1-12 15,-4 3 16-15,2 3 18 0,-2-1 11 16,1 2 4-16,-1-2 0 0,2 4-17 0,2-2-24 16,-2-1-11-16,0 2-5 0,4-3 0 0,0 3-4 15,0-4 2-15,0 2-2 0,0-2 2 16,4-2-1-16,0 2 1 0,-2-2 1 0,2-2 66 15,2 0 59-15,1 1 26 0,1-1 16 16,-2-2 2-16,4-1-61 0,-3-1-53 16,3-2 54-16,0-1 40 0,-1 1 16 0,-1-4 9 15,-2 2-1-15,4 0-79 0,-8-2-48 16,7-1-25-16,-7 0-9 0,-2-1-5 0,4 0-2 16,-2 0-1-16,-2-1-2 0,-2 0 2 0,-2 0-1 15,2 3-2-15,-7-1 1 16,7 1-2-16,-8 1 0 0,0 0-1 0,-1 0 2 15,1 1-4-15,4 0 2 0,-5 4 0 0,5 0 0 16,-4 2-1-16,8 0 1 0,-6 3 1 0,1 2 1 16,5 1-2-16,-2 1 1 0,4-1-57 15,-4 1-118-15,4 0-161 16,0-3-168-16,4 4-1684 0,-4-9 1632 16</inkml:trace>
  <inkml:trace contextRef="#ctx0" brushRef="#br0" timeOffset="5445.0101">10182 2010 114 0,'8'-7'315'0,"-2"4"17"16,-4-2 10-16,7 2-169 15,-1 3-22-15,-4 0-108 0,0 3 18 0,-2 2 7 16,5 0-6-16,-7 4-2 0,8 2-4 0,-8-1-22 15,2 1-21-15,2 1-5 0,0 0 50 0,-4-2 58 16,2 2 29-16,2-1 13 0,-2-4 4 16,-2 2-48-16,0-2-64 0,0 0-25 15,0-2-15-15,0 0-3 0,0-1-4 0,0 0 2 16,0-2-2-16,-6 2 2 0,6-1 53 0,-2-2 55 16,2 1 54-16,-4-1 28 15,0-1 12-15,2-1-46 0,2-1-53 0,-4 1-53 0,0-4-27 16,4 0-13-16,-3-3-7 0,3-1-3 15,3-3-1-15,-3-2-2 0,4 1 1 0,2-4 0 16,-2 0-3-16,2-5 3 0,0 4-1 16,5-2-1-16,-5-2 1 0,4 4 0 0,-4 0-1 15,5 3-1-15,-1 1 0 0,-4 2 0 0,3 4-1 16,-3 1 1-16,0 2-2 0,0 3 0 16,3 1 0-16,-3 1-2 0,-4 3 0 15,6 1 0-15,-6 5 1 0,4 3 1 0,-6 0-1 16,9 2 3-16,-7-1-1 0,4 15 0 15,-2-16 1-15,0 4 0 0,-2-4 0 16,2 0 0-16,1-1-2 0,-3-1 0 0,4 2 2 16,-6-3 0-16,8-1 2 0,-6-1-2 15,-2-3 2-15,6 2-1 0,-6 0-1 0,4-1 0 16,1-2 0-16,-5 1 1 0,2-1 1 16,-2 0 0-16,0 0 2 0,4-1-2 0,-4-2 1 15,4 2-3-15,-4-2-51 0,0-2-88 0,0-1-102 16,0-2-122-1,16-45-1850-15,-13 31 1760 0,7 0 106 16</inkml:trace>
  <inkml:trace contextRef="#ctx0" brushRef="#br0" timeOffset="5868.7481">10620 1806 5 0,'0'-5'288'0,"2"0"49"0,3 1 31 15,-5 1-76-15,-5 0-102 0,3 2-48 16,2 1-44-16,-4 0-31 0,0 1-34 0,2 4-20 15,-6 0-4-15,2 5 24 0,-1 0 14 16,1 2 4-16,0 2 4 0,-2-1-2 0,1 1-28 16,3-2-15-16,-2 3-7 0,4-3-1 0,2-2-4 15,-4 0 2-15,4 1 0 0,4-4 0 16,-4 0 0-16,2-1 2 0,4 4 81 16,3-6 59-16,-3-1 32 0,0-1 10 15,0 0 5-15,2-4-73 0,1 2-62 0,-1-2-29 16,-2 2-14-16,0 0-6 15,1 0-1-15,1 2-4 0,-6-2 2 0,4 2-2 0,2-1 0 16,-1 3 2-16,-5-4-2 0,6 3 2 0,-6 2-2 16,-2-1-2-16,4 1 2 0,0 1 2 15,-4 2-1-15,-4-1 0 0,0 2 1 0,4-2 57 16,-2 2 73-16,-6-1 35 0,6-1 15 16,-5 0 7-16,-1-1-54 0,2-2-72 15,4 2-34-15,-6-3-14 0,1 2-7 0,5-3-5 16,-6 2 1-16,6-1-2 0,-2 0 0 0,0-2 0 15,4 1 1-15,0-1 0 0,0-1 0 16,0 1 0-16,0-1-35 0,0 0-73 0,0-2-101 16,4-4-110-16,0-2-128 0,-2-2-88 15,2-3-107-15,17-43-963 16</inkml:trace>
  <inkml:trace contextRef="#ctx0" brushRef="#br0" timeOffset="6349.4511">10757 1835 159 0,'2'0'296'16,"2"0"16"-16,-2 3-39 0,-2-3-96 16,8 0-33-16,-6 0-2 0,3 0-1 0,-1 0-8 15,2 0-32-15,0 0-40 0,0-3-30 0,1 3 39 16,1-2 31-16,0 0 15 0,0-3 6 16,-6 2 1-16,9-2-54 0,-5 0-35 15,2-2-18-15,-2 2-7 0,11-8 0 16,-11 7-7-16,0-1 0 0,3-3 1 0,-7 1-1 15,4-1 0-15,2-2 0 0,-8-1 2 16,2 2-2-16,-2-1 0 0,0 2 2 16,0 2-2-16,-2-1 1 0,-6 2-2 0,6 4 2 15,-4 2-3-15,-3 0 0 0,3 2-3 0,-4 0 3 16,4 4 0-16,-5 2-2 0,5 5 1 0,-4 0-1 16,-1 2-2-16,5 3 2 0,0 1 0 15,0-1 39-15,-2 0 32 0,-1 3 13 16,5-2 10-16,0-1 1 0,2 0-35 0,2-2-30 15,0-1 28-15,2 1 85 0,6-1 35 16,1-4 21-16,1-2 7 0,4 0-42 0,-1 0-11 16,3-2 17-16,9-3 9 0,16-6 189 15,-20-3-254-15,10-3-57 16,-4-1-26-16,-2-2-13 0,6 0-7 0,-4-3 0 0,2 0-1 16,-2-1-1-16,-3 3 3 0,-1-1-3 15,0 2-3-15,-2 2 3 0,-1-2-5 0,-3 0-1 16,-1 3 3-16,-7 3-3 15,1 2 0-15,-2 1-1 0,-2 1-11 0,-3-1-120 0,-3 1-214 16,0-3-345-16,0 5-230 0,0-5-88 16,4-3 71-1</inkml:trace>
  <inkml:trace contextRef="#ctx0" brushRef="#br0" timeOffset="9111.883">9669 3950 235 0,'4'0'306'0,"-4"-2"30"16,0 0-76-16,0-1-61 0,2 1-25 0,-2-1-5 15,0-1-2-15,0 1 1 0,0 0-7 16,0-1-9-16,0-2-8 0,0 3-13 0,-2-3 8 16,2 0-5-16,-4 0-20 0,0 1-19 15,4-2 12-15,-2 2 19 0,-6 0 7 16,8-2 1-16,-7 2 3 0,1-5-27 0,-4 3-57 15,8-1 10-15,-9 1 54 0,1-2 24 16,0 0 10-16,-3 1 5 16,3-2-37-16,-5 0-66 0,3 1-28 0,-2 1-14 0,-3 2-8 15,0 0-1-15,1 1-2 0,-3 4-2 16,3 1 0-16,-5 0 1 0,0 1 0 16,1 1-2-16,3 1 3 0,1 0 0 0,-1 0 0 15,7 1 0-15,-3-2 0 0,3 1 0 16,0-3 0-16,-1 3 1 0,5-2 1 0,-4 0-1 15,4 1 0-15,-5 1 3 0,5 1 63 16,-4 2 52-16,8-2 24 0,-7 1 12 16,3 0 4-16,-4 3-62 0,4-1-53 0,-1 4-23 15,1-2-11-15,0 0-3 0,-2 2-4 16,-3 0-2-16,5 3 2 0,4-1-2 0,-6 2 0 16,2 2 1-16,-1-1 0 0,3 2 1 15,-2 3 28-15,2 0 49 16,-2 23 133-16,4-23-101 0,2-1-22 15,0-1-48-15,0 2-21 0,2-3-10 0,2 3-4 16,-2-3-3-16,6-2-4 0,3 1 1 16,-5-3 0-16,21 14 6 15,-15-19-6-15,3 0 1 0,20 6 5 16,-15-10 29-16,3 0 19 0,2-2 11 16,0-3 2-16,2 0-3 0,0-3-26 0,-1 0-18 15,1-4-11-15,-4 2-1 0,4-2-1 16,-2 1-5-16,-3-2 4 0,1 1 2 15,-2-3 40-15,-2 0 20 0,-1 1 11 0,-1-1 3 16,-1 1-1-16,-7-2-38 0,5 0-18 0,-4 0-10 16,1 0-7-16,-3-1-2 0,0-1-4 15,3-1 1 1,-9 0-5-16,18-33 5 0,-13 32-4 0,-3-5 2 16,-4 1 1-16,0-2-1 0,0-5-1 0,-9 2 2 15,3-1-2-15,-4 2-1 0,2 0-1 16,-3-3 0-16,-3 2-2 0,-3-1-2 0,7 3 1 15,-7 4-1-15,7 5 3 16,2 1-5-16,-7-2-205 0,9 10-95 0,0 3-269 16,-2 1-352-16,1 2-245 0,5 1-39 15,-6 1 89-15,8-4 246 0,-6 2 342 16</inkml:trace>
  <inkml:trace contextRef="#ctx0" brushRef="#br0" timeOffset="10025.3842">9762 3851 229 0,'-6'-1'263'0,"0"-3"11"0,6 1-118 15,0 0-73-15,0 0-33 0,2-2-7 16,2 1 7-16,-2-1 5 0,6 0-3 0,3 0 16 16,-9-1 15-16,12-1-4 0,-6-1 20 15,7-1 31-15,-3 0-9 0,5-3 20 0,-1-2 26 16,5 1-14-16,2-4-30 0,4-1-9 15,-3 0 17-15,3-1-10 0,-2-2-2 16,2-3-4-16,0 3-6 0,4-3-56 0,-4-1-31 16,2 2-13-16,2-2-4 0,-2-2-4 15,4 2-1-15,0 2 1 0,-2-2 86 0,2 3 52 16,0-1 25-16,0-1 10 0,-2 2 5 16,-2-1-82-16,2 0-54 0,-2 3-22 0,-2-3-11 15,4 1-7-15,-2-1 2 0,-2 1-4 16,4-1 1-16,-2 2-2 0,2 0 2 15,-4 0-2-15,0 1 0 0,-2-2 3 0,6 3-2 16,-2 1-1-16,-3 0 1 0,5 1-1 16,-2 2 2-16,-2 2-1 0,4-1 0 15,-2 1 2-15,2-1-2 16,31-13 1-16,-31 14-1 0,-2-1-2 0,2 1 2 16,0-1-1-16,-6 0 1 0,6 1-1 0,-8 1 1 15,4 3-1-15,-7 1 0 0,-1-1 0 16,0 2 0-16,-11 1 2 0,2 0-1 0,-3 3 2 15,1 1-2 1,-6 1 0-16,-2-1 4 0,0 1-2 0,0 0 3 0,-2 1-2 16,-6 0 0-16,1 2-2 0,1 1-2 15,-4 2 1-15,-1 1-1 0,5 0 2 0,-4 1-18 16,-3 0-122-16,-1 0-204 0,6-2-259 16,-11 1-168-16,7-2-59 0,-1-1 88 15,-5 0 187-15</inkml:trace>
  <inkml:trace contextRef="#ctx0" brushRef="#br0" timeOffset="10941.8149">9930 3507 48 0,'0'-7'215'16,"0"-1"21"-16,-5 0-41 0,1 2-59 15,4 1-26-15,-6 3-11 0,6-1-1 0,-2-2 4 16,-2 2 20-16,0 0 15 0,4 0 27 15,-6 2 11-15,3-2 18 0,-1 0-8 0,0-1-4 16,-2 2-5-16,4 0-17 0,-2 1-34 16,-2 1-29-16,-3 1-29 0,7 1-36 15,-4 2-17-15,-2 2-9 0,2 2-3 16,-1 1-2-16,1 4 1 0,-4-1-1 0,4 5-1 16,-5 1 1-16,5 0 0 0,-4 2-2 0,4-1 0 15,-3 0 0-15,7-2 1 0,2 0 0 16,-4-3 0-16,0 1-1 0,4-1 2 15,0-2 0-15,0-2 0 0,0 0 0 16,0-3 0-16,4-2 2 0,0 2-1 0,-2-3 33 16,7 1 120-16,-1-1 58 0,2-2 25 15,7-1 14-15,-1-2-29 16,5-1-115-16,2-2-55 0,18-5-16 0,-22 4-30 16,1-1-3-16,-3 1-1 0,-3-1-1 15,3 2 2-15,-9 1-1 0,3 3 0 0,-1-2-94 16,-6 4-240-16,-4-2-335 0,0 0-153 15,-4-7-70-15,-2-2 64 0,2-6 225 16</inkml:trace>
  <inkml:trace contextRef="#ctx0" brushRef="#br0" timeOffset="12314.0674">11532 2629 174 0,'0'-4'288'0,"0"0"27"0,5 0-38 16,-1 0-70-1,-2-1-9-15,14-11 514 0,-10 9-446 0,-1 2-3 16,1-2 7-16,-2 2 10 0,0-2 23 16,-2 2 17-16,2 0 17 0,-2 4-7 0,-2-1-36 15,0 2-64-15,0 2-62 0,0-1-60 16,0 1-50-16,4 1-29 0,1 2-9 16,-3 3-6-16,8 1-2 0,-4 1-3 0,9 0-1 15,-5 2-3-15,2 1 3 0,5 0-1 0,-3 2 0 16,3-1 30-16,0 1 20 0,-5 0 10 15,5 0 3-15,-3 0 0 0,-6 0-28 16,7 0-22-16,-3-1-8 0,5 10-4 16,-9-14-8-16,-2 0 0 0,-4-5-1 15,7 2 2-15,-9-2 0 0,2-2 2 0,-2 2 1 16,-2-4 1-16,2 2-2 0,-5-1 2 0,1-2 1 16,-2-2-3-16,4 1 3 0,-8-1-2 15,3-2-1-15,-3-1 1 0,-4-3 0 16,3-4-4-16,-5 2 2 0,-1-4-1 0,1 1-1 15,-3-3 0-15,-6-3 3 0,2-5-1 0,1-2 0 16,-3-4 1-16,0-3-3 0,0-7 0 16,9 3 0-16,-1-1-2 0,5 1 2 15,3 4 0-15,3 2 2 0,6 2 4 0,6 4-4 16,3 2-1-16,-3 4 3 0,6 3-6 16,5 0 4-16,-1 4-4 0,5 2 2 0,2 1 2 15,-2 1 0-15,26-2-3 16,-28 6 1-16,6 4 1 0,-7 0-2 0,7 2 2 15,-8 3 0-15,1-1 2 0,-1 1-2 0,-1 2-1 16,-5 2 1-16,3 2 1 0,-8 1-5 16,0 2 3-16,-6 2 3 0,0 3-2 15,0 0 1-15,-2-2 1 0,-18 18-2 16,5-17-1-16,-1-1-1 0,-1 2 4 16,1-1-3-16,-1-4 0 0,-2 2-2 0,1-4 4 15,1 1-4-15,1-5 2 0,-1-1 2 16,7-1 1-16,-3-3-2 0,3-1 3 0,4-2-2 15,0-2-2-15,2 1 2 0,2-2 0 16,2-1 0-16,0 3 1 0,0-3-2 0,0 1 2 16,6-3-1-16,-4 1-1 0,6 3-1 15,0-5 0-15,9-3 4 16,-7 5 0-16,1 0 0 0,3 3 2 0,-6 2-2 16,3 2 4-16,16 10 107 0,-13-9-39 15,-6 6 5-15,11-1-2 0,-11 0-40 16,7 0-18-16,-3-1-10 0,3 3-4 15,-5 0-3-15,2 2 1 0,-1 3-3 16,9 8 0-16,-11-14-1 0,1 0-2 16,0-2-1-16,-4 1 4 0,5-1-4 0,-5-2 4 15,2 0-1-15,-6-3-2 0,2 3-3 0,-1-5-3 16,5 2-2-16,-6-1-5 0,-2 1-2 16,4-1-27-16,-2-1-79 0,-2-1-95 15,4-2-143-15,-4-2-162 0,0 0-144 0,0-4-100 16,-4-1-88-16,4 1-9 0,-6-3 95 15,4-3 141-15,-6 0 165 0</inkml:trace>
  <inkml:trace contextRef="#ctx0" brushRef="#br0" timeOffset="12637.8724">11971 2368 36 0,'2'-5'297'0,"-2"2"50"0,4-2 56 16,-2 1-74-1,-2-1-38-15,10 2 542 0,-10 4-578 0,5 1-8 16,-1 3-26-16,2-1-24 0,0 1 38 0,0 2 7 16,5-1-31-16,-1 1-16 0,0-1 38 15,1 0-50-15,-3 2-35 0,6-1-16 0,-3 2-12 16,-3 1-51-16,2-1-37 0,1 3-20 16,-5-1-4-16,2 1-5 0,0-1 1 0,1 1-2 15,-7-2-1-15,6 2-1 0,-6 0 0 16,2-1-1-16,-2-3-1 0,-2 0 2 15,4-2 2-15,-4-3-1 0,0 2-1 0,5-4 0 16,-5 1 1-16,0 0-2 0,0 1-5 16,2-3 2-16,-2 0-4 0,0-3-62 0,0 1-141 15,0-1-153-15,-2-2-165 0,-3-1-157 0,-1-1-97 16,0-2-5 0,-21-26-901-16</inkml:trace>
  <inkml:trace contextRef="#ctx0" brushRef="#br0" timeOffset="12861.728">11960 2368 290 0,'-4'0'347'0,"4"-1"45"0,0-1-64 0,4 0-53 15,-1-1-16-15,5-1-6 0,-2-1 3 0,4-2-1 16,1-1 0-16,-3 0 1 0,6-1-3 16,-1-2 3-16,1 1-11 0,-1-3-34 15,1 1-48-15,-6 2-41 0,7 0-49 0,-5 1-38 16,1 1-19-16,-3 2-9 0,2 1-6 15,-4 2-3-15,5-1-4 0,-3 3-2 0,-2 2-41 16,0-1-106-16,-1 0-114 0,-3 2-120 16,-2 0-120-16,-2 1-73 0,2-1-53 0,-5 3 14 15,-1-1 74-15,0 2 104 0</inkml:trace>
  <inkml:trace contextRef="#ctx0" brushRef="#br0" timeOffset="13125.5702">12136 2556 117 0,'6'8'334'0,"-6"-1"64"0,0 0 58 0,5-4-50 15,-1 1-26-15,-2-1 8 0,6-3 24 16,-2 0 14-16,-4 0-8 0,7 0-9 0,-3 0-28 16,4-3-63-16,-2 3-82 0,3-7-72 15,-1 2-43-15,5 0-38 0,-3 0-19 0,2-1-11 16,-5-1-9-16,5 2-22 0,-1-1-12 15,-3 0-5-15,4 0-3 0,-5 1-1 0,-1-2-6 16,0 2-3-16,1 0-2 0,-7-2-70 16,2 3-126-16,-2-2-165 0,-4 0-172 0,-2-1-186 15,4-1-131-15,-7 1-16 0,3-1 107 16,-2-1 143-16,4 1 180 0</inkml:trace>
  <inkml:trace contextRef="#ctx0" brushRef="#br0" timeOffset="13427.3784">12384 2128 46 0,'0'-5'347'15,"3"3"59"1,11 7 957-16,-6 7-894 0,1-5-269 0,-3 3-43 16,4 2 32-16,-4 0-2 0,0 3-23 15,5-1-10-15,-1 1-6 0,1-2-75 0,-5 1-33 16,4-1-19-16,0 0-7 0,-8-1-4 15,9 0-2-15,-5-1-4 0,2-1 1 0,-6 1-3 16,2-2-2-16,-1-2 2 0,1 0-2 16,0-2 1-16,-4-2-2 0,0-1 1 0,0 1-2 15,0-1 2-15,0 0 0 0,0-2 2 16,-4-2-4-16,0 0 0 0,1 1-3 16,-1-6-54-16,2 3-83 0,-6-4-99 0,2-2-115 15,-5-2-115-15,5-1-53 0,-4 0-30 0,0-6 6 16,-3 1 73-16,-1-1 98 15</inkml:trace>
  <inkml:trace contextRef="#ctx0" brushRef="#br0" timeOffset="13694.2159">12349 2158 160 0,'-18'-11'296'0,"1"-1"61"0,1 0-39 16,1 3-50-16,9 1-38 0,2 0-38 15,2 1-22-15,2-2-10 0,2 0-14 16,6-1-17-16,0-2-18 0,3 2-2 0,3 1-13 16,3-2-2-16,1 1 8 0,3 1 3 0,0 0-20 15,1 1 31-15,-1 6 7 0,2 0-12 16,-2 2 17-16,-3 4 46 0,17 8 119 15,-18-6-163-15,-9 7-27 0,2-1-20 0,-3 1 2 16,-3 2-1-16,-4 1 0 0,-4-2 1 16,2 3-31-16,-5-2-28 0,-3-2-11 0,-4-1-6 15,5 0-4-15,-9-1-2 0,5-2-2 0,1 0 1 16,-3-4-1-16,3-1 0 16,4-1 0-16,-1-3-1 0,5 0 1 0,0 0-1 15,4 0-2-15,0-2-4 0,8 1-10 0,1-3-131 16,-1 0-226-16,0-3-305 0,1 0-191 15,-3 0-79-15,0-2 92 0,0 2 207 16</inkml:trace>
  <inkml:trace contextRef="#ctx0" brushRef="#br0" timeOffset="14811.5693">12736 2133 167 0,'0'-2'317'0,"-6"-1"52"0,6 1-7 16,-2-1-60-16,-2 1-17 0,-1 2-8 15,5 0-22-15,0 2-44 0,0-2-52 0,0 0-60 16,5 3-18-16,-1 1-18 0,-2 1-8 15,4 0-1-15,2 0-3 0,3 1-17 0,-9-2 37 16,8 1 20-16,0-1 8 0,1 1 3 16,-5-1-6-16,4 1-23 0,1-2 39 15,-5 0 21-15,4-2 10 0,-4 0 4 16,1 2-23-16,-1 1-64 0,2-1-31 0,-6 2-14 0,2-3-6 16,-2 0 30-16,-2-1 46 0,0-1 48 15,4 0 45-15,-4 2 21 0,0-2-22 0,0-3-40 16,0-1-48-16,0-3-44 0,0-1 2 15,0 0 4-15,-4 0 0 0,4-2 3 0,0-2-2 16,0-1-24-16,0-1-14 0,0 3-6 16,-2-1-6-16,2 0-1 0,0 2 0 15,0-1-1-15,-4 1 0 0,4 1 0 0,0 1 0 16,0 2-2-16,4 2-1 0,-4-1-4 0,0 5-1 16,0 2-3-16,2 1-3 0,-2 0-37 15,4 0-120-15,1-1-179 0,-5 0-204 0,0 1-211 16,0-3-211-16,0 0-823 15,0 0 1151-15,0 0 202 0</inkml:trace>
  <inkml:trace contextRef="#ctx0" brushRef="#br0" timeOffset="15201.3436">12935 1728 288 0,'0'-9'447'16,"0"1"80"-16,2-5 743 0,-2 10-967 16,0 1-22-16,6 2-9 0,-2 4-30 15,0-3-9-15,6 9 168 0,-1-4-250 0,-1 1-17 16,0 1 3-16,1 2-5 0,-1 2-5 16,2 0 1-16,-2 2-2 0,1 1-47 15,1 2-38-15,0 0-20 0,5-1-9 0,-7 0-3 16,2 1-1-16,5 1-3 0,-7-1-1 0,3 5 2 15,-3-3 0-15,0-1 0 16,0-2-4-16,-1 0 2 0,-5-3-3 0,6 1 0 0,-6-3 0 16,-2 1 3-16,4-3-3 0,0-4 0 15,-4 2 1-15,0-4-2 0,0-1 0 16,0-1-2-16,0 1 4 0,0 0 0 0,0-1 2 16,0-2-2-16,0-1 0 0,0-1 0 0,-4 1-4 15,0-3-4-15,4 2-1 0,-2-4-54 0,-2 0-122 16,-2-2-161-16,-1-1-154 0,-3-4-167 15,0 1-101-15,-5-2-54 0,7-1 79 0,-7-3 122 16,3-2 152-16</inkml:trace>
  <inkml:trace contextRef="#ctx0" brushRef="#br0" timeOffset="15411.2091">12961 1767 204 0,'-4'-2'292'0,"0"0"53"0,2-1-49 15,-6 3-26-15,8-2 1 0,-6 0 4 16,6-1-9-16,0 1-12 0,-2-1-7 15,2 1 4-15,0 0 6 0,0 1-2 0,0-3-26 16,-5 4-38-16,5 0-50 0,-4 0-35 0,4 4-26 16,-6 1-15-16,6-2-8 0,-2 4-1 15,-2 0-22-15,0 3-20 0,4 0-7 16,0 0-5-16,0 1-6 0,4 2-1 0,0 3-41 16,2-4-152-16,7 8-887 0,-7-12 257 15,2-2-31-15,-6 2 123 0,6 1 195 16</inkml:trace>
  <inkml:trace contextRef="#ctx0" brushRef="#br0" timeOffset="15608.0888">13065 2142 348 0,'6'0'439'16,"4"-2"76"-16,9-7 418 0,-5 4-553 15,-1-3-24-15,1-3-46 0,-1 2-66 0,3 0-63 0,1-2-68 16,-1 5-60-16,1-3-30 0,0 1-62 16,-3-1-152-16,-2 1-302 0,-5-1-193 0,1 1-88 15,-8 1 4-15,0 1 130 0</inkml:trace>
  <inkml:trace contextRef="#ctx0" brushRef="#br0" timeOffset="20643.0348">8602 4207 102 0,'-4'0'246'16,"4"0"31"-16,-2-1-53 15,-7-1-51-15,1-1 125 0,0 2-140 16,0-2-1-16,-1 1 9 0,3-1 3 0,-4 2-7 16,4-2-8-16,-1 1-14 0,-3-1-22 15,0 2-1-15,-1-1-5 0,1 2-18 16,2 0-12-16,-7 0-5 0,5 2-36 0,-3-1-19 16,-1 2-11-16,6 0 23 0,-7 0 30 15,-14 8 177-15,15-7-180 16,3-1-31-16,3 0-15 15,-2 2-7-15,-15 2 4 0,17-1-7 16,-7 1 36-16,5 0 47 0,0 3 21 16,-3-1 10-16,1 2 3 0,1-1-31 0,-3 1-48 15,-5 13-11-15,11-12-28 16,2-1-1-16,0 0-2 0,2 0 0 0,-3-1-1 16,3 3 1-16,2-1-1 0,2 0 1 0,-4-1-1 15,4 2 0-15,0 1 1 0,0-1 0 16,4 2 1-16,-2-2 1 0,6 0-1 15,9 29 5-15,-7-30-5 16,-3 2 4-16,3-1-4 0,-2 1 1 16,3-2 1-16,13 10 1 15,-7-10-3-15,-7-1 2 0,3-1-2 0,-1-1 1 16,5 2-1-16,-3-4 0 0,-2 0-1 16,5 0 1-16,0-1 1 0,1-2-1 0,-1-1 4 15,-1-1-3-15,-3-4 3 0,7-1 27 16,-7 1 74-16,3-3 37 0,1 0 16 15,-3 0 8-15,-1-2-27 0,1 0-73 0,-1-1-35 16,1-2-16-16,-6 2-6 0,3-1 8 16,-1 1 44-16,-4 0 19 0,5-2 7 15,-1 3 6-15,-4-2-16 0,2-1-38 0,-1 1-20 16,-1-2-10-16,-2-1-4 0,-2 2 0 16,4-2-1-16,-2-2-3 0,0 1 2 0,-4-2-1 15,3-1 0-15,-3 0 3 0,-3-2 1 16,3-1 0-16,-8-1 0 0,2 1-4 15,0-5 2-15,0 1-4 0,-9-5-2 0,5-4 1 16,2 1 1-16,-9 2-2 16,2 4 1-16,-1 5 0 0,-1 5-2 0,-3 3-2 0,1 5 2 15,3 4-6-15,-9 3-47 0,6 3-233 16,-2 1-378-16,1 3-303 0,3 0-135 16,5-3-11-16,4-4 204 0,8 0 367 15</inkml:trace>
  <inkml:trace contextRef="#ctx0" brushRef="#br0" timeOffset="22606.0828">8709 4488 97 0,'0'-1'273'0,"0"-1"23"0,0 0-43 15,-4 1-77-15,4 1-62 0,-4 0-33 16,4 1-8-16,0 1 8 0,-2-2 0 16,2 3-3-16,0-2-6 0,-4-1-14 0,4 2-17 15,-4-1 0-15,4-1-1 0,0 0-4 16,0 1 1-16,4 1-5 0,-4-2 9 16,4 3 26-16,-2-1 14 0,2-1 5 15,2 1 2-15,1-1-21 0,1 1-32 0,0-2 26 16,0 1 13-16,1 1 5 0,1-2 2 15,0 0-1-15,5-2-41 0,1 1-18 16,-3-1 12-16,3 1 33 0,1-2 17 0,-1 0 9 16,1-1 0-16,0 2-18 0,1-1-39 0,-5 2-18 15,3-1-7-15,-3 0-5 16,5 1-1-16,15-1 2 0,-16 2-3 0,-1-2 2 16,1 2-2-16,-1 0-1 0,1 0 2 15,4 0-2-15,-5 0 0 0,1 2 2 16,1-2 51-16,3 2 49 0,-4-2 26 0,5 0 8 15,-1 1 4-15,0-1-48 0,-3-1-49 16,3 1-23-16,2-2-11 0,-3 2-5 16,3-2-2-16,-2-1-2 0,2-1 1 0,3 3-2 15,-1-3 0-15,0-1 0 0,2 2 0 16,0-4 0-16,4 2 0 0,-2 0 2 16,4-1 0-16,2 0-1 0,-2 0-1 0,-4 0 3 15,4 1-3-15,0-2 1 0,5-2-1 16,-5 1 3-16,4 1-3 0,-4 1 65 15,8-1 59-15,-5-1 30 0,-3 1 11 0,8-3 6 16,-6 2-61-16,6-2-59 0,-1 1-30 16,3-3-9-16,5 1-5 0,-5 2-5 0,1-2 0 31,76-21 3-31,-85 19-6 0,2 3 0 0,4 1 0 16,-6-2 0-16,-1 1 0 0,3 0 0 0,0-1-1 15,0 0 1-15,-2 1 0 0,7-1 0 16,-7 1 1-16,8-1-2 0,-1 2 1 0,-3-3 1 15,0 0-1-15,-1 2 3 0,3-2 0 16,-6 1-1-16,2 1-1 0,1-3-1 16,-3 1-1-16,2 2 1 0,0-2-1 0,2-1 0 15,-5 1 1-15,3 1 1 0,4-2-2 16,-6 1 1-16,2-2 0 0,1 2 0 0,1 0 0 16,0 0 0-1,40-12 1-15,-44 14-2 0,6-4 1 0,-5 4-3 16,1-2 3-16,0 2 0 0,0-2-1 0,-4 2 2 15,0 0-1-15,-4-1 0 0,4 1 0 16,-2-2 0-16,-2 2 0 0,2 1-3 16,0-2 3-16,-6-1 0 0,6 3 0 15,-2-3 0-15,2 3 0 0,-2-2 0 0,2 1 0 16,-2-1 2-16,6 1-1 0,-8-1 2 16,6 1-2-16,-6-1 0 0,2 2-1 0,-2-1 0 15,0-1-1-15,0 2 0 0,0-2-2 16,0 1 3-16,-3-2 0 15,30-9 3-15,-27 10-3 0,0 1 1 0,0 1 0 16,0-1-1-16,0-1 0 0,0 1-1 16,-5-2 1-16,5 2-1 0,0-3 1 0,0 4 0 15,0-1 1-15,-2-1-2 0,2 1 2 16,4 0-1-16,-5-2-1 0,1 2 1 16,23-9 2-16,-27 10-2 0,-3 1 0 15,-1 1 0-15,0 2 1 0,-7-2-2 16,-2 2 2-16,1 3-1 0,-9-1 0 0,6 0-1 15,-8 2 1-15,0 1 1 0,0 1-1 16,-8 5-28-16,-3-2-180 0,3 3-273 0,-13-1-329 16,-1-1-153-16,-5-2-39 0,-4-3 149 15,-6-3 256-15</inkml:trace>
  <inkml:trace contextRef="#ctx0" brushRef="#br0" timeOffset="23573.069">8949 4368 57 0,'-4'-2'219'15,"4"-1"26"-15,-4-1-39 0,4-1-50 16,0 1-24-16,0 1 1 0,0-2 2 0,-2 1 1 16,-2-1-6-16,4 2-3 0,-2-4-7 15,-2 2-3-15,-1 0 4 0,5 0-4 16,-2-2-5-16,-2 2 6 0,2 2-6 0,2-2 3 16,0 1 6-16,-4 1-6 0,0-2-7 15,4 2 18-15,0-2-15 0,-2 4 19 16,2-2 27-16,-4 2-3 0,0-2-7 15,4 1 23-15,0 1-10 0,-2-1-17 0,2 2-8 16,0 2-22-16,-5-2-37 0,5 0-31 16,-2 3-25-16,-6 0-11 0,2 2-4 15,-5 5-4-15,1 0-1 0,-2 2 1 0,-1 1-2 16,-1 4 2-16,1-2-1 0,-1-1 0 16,-3 1 0-16,7-1 0 0,0 3 0 0,1-5 0 15,-5 0 0-15,12 0 0 0,-8-3 0 16,3 0 0-16,3 0 0 0,-2-2 0 0,2 1 2 15,0 0-2-15,4-2 1 0,-2 0 1 16,-2 0 0-16,4-2-2 0,4 1 0 16,-2 1 0-16,-2-2 0 0,8 1 2 0,-2 0-1 15,0 2 3-15,9-2 1 0,1 2 2 16,1 1-1-16,-5-3 2 0,5 0 0 0,4-2 0 16,-5 0-3-16,1-2-1 15,-1 2-3-15,-1-3 1 0,1 1 0 0,-7 1-1 16,5 1 1-16,-2 6-230 0,-7-3-391 15,-10-1-216-15,-3-3-100 0,-10 1-29 16,1-6 186-16</inkml:trace>
  <inkml:trace contextRef="#ctx0" brushRef="#br0" timeOffset="24649.5451">13718 2917 205 0,'0'-6'481'0,"0"-3"84"15,2 2 71-15,-2 0-94 0,0 0-78 0,0 1-5 16,0-1 14-16,-2 2-11 0,2-1-47 0,0-1-62 16,0 1-88-16,-4 0-76 0,0 1-33 15,4 2-19-15,0 0-32 0,0 1 14 16,0-1-5-16,0-2-23 0,-2 1-12 0,2 0-11 16,0 1-34-16,0 3-15 15,0-1 59-15,0 4-32 0,0-2 2 0,0 3 4 16,0 0-22-16,2 11 13 0,-2-6-24 15,4 1-3-15,0 1-1 0,-2 0-1 16,3 1 1-16,-3 3 2 0,6-1-1 0,-6 1 4 16,4 2-2-16,2 2-2 0,-1 1-2 0,-1-2 0 15,0 0-4-15,2-1 0 0,-1 0 0 16,-1 0-4-16,0-1 2 0,-2 1-6 0,0-4-2 16,2 1 1-16,-3-2 2 0,1-2 0 15,0-1 0-15,-2-1 3 0,2-3-3 0,-2 0 0 16,-2-2 2-16,4 1-2 0,-4-4-1 15,0 4 0-15,0-4 0 0,0 0 0 0,0 1 4 16,0-1 2-16,-4-1-4 0,4 0 0 0,-2-6-4 16,-2 3-7-16,2-1-10 0,-6 1-25 15,5 1-92-15,-7-2-132 0,4-1-191 16,-9-1-227-16,3-4-227 0,-2-1-188 0,-3-2 4 16,0-1 134-16,-1-2 208 0,-1-1 244 0</inkml:trace>
  <inkml:trace contextRef="#ctx0" brushRef="#br0" timeOffset="24934.3701">13464 2982 153 0,'-6'4'483'0,"2"-1"75"15,2-3 67-15,2-1-91 0,0 1-156 0,2-5-44 16,4-1 15 0,25-15 751-16,-19 11-801 0,9-1-41 0,2-1-54 15,2 2-52-15,4-5 1 0,4 1-9 16,0-2-38-16,8-1-18 0,-6 1-8 15,2-1-40-15,5-1-19 0,-3 2-8 16,-2 1-4-16,-4 1-1 0,-4 1-3 0,2 1-2 16,-4 0-2-16,-4 4-2 0,-2 1-2 0,-5 0 1 15,-3 2 2-15,-7 2-2 0,4 0-1 16,-6 1-2-16,-2 2 1 0,-2 0-2 0,-2 3 1 16,-2 0-4-16,2 3-23 0,-6-1-76 0,0 1-130 15,-1-1-194-15,-9 7-1089 16,7-5 519-16,5-2 40 0,-4 2 151 15,4-1 211-15</inkml:trace>
  <inkml:trace contextRef="#ctx0" brushRef="#br0" timeOffset="25549.9902">14200 2818 227 0,'9'-1'431'15,"-3"-3"32"-15,0 0 18 0,0 1-180 16,-2 0-129-16,2 0-65 0,-1-1-25 0,1 1-15 16,-2-1-30-16,-2 3-20 0,4-2-10 0,3 3-4 15,-7-1-2-15,2 1-1 16,-2 0 2-16,2 0-2 0,-4 0 0 0,4 0 3 0,-4 0-1 16,0-2 16-16,0 2 24 0,0 0 32 15,0 0 40-15,0 0 40 0,0 0 26 0,0 0 21 16,-4 0 11-16,4 2 9 0,-4-2 4 15,4 1 2-15,-2-1-8 0,-2 1-20 0,4-1-22 16,0 0-30-16,-2 0-34 0,2 0-13 16,0 0-8-16,0 2-15 0,0-2-13 0,0 1-9 15,0-1-19-15,0 0-17 0,0 2-6 16,0 0 28-16,0-2 12 0,0 0 7 0,0-2 4 16,0 0 3-16,0 1-5 15,2-1-19-15,-2 1 14 0,0-2 6 0,0-1 2 16,0-1-1-16,0-1-24 0,0 2-17 15,-2-2-10-15,2-1-7 0,-9 2-2 0,7 0 1 16,-4 0-5-16,-2 1 2 0,6 3 0 16,-9 1-2-16,1 0 2 0,0 1 0 0,-1 3 0 15,3-1 5-15,-2 6-3 0,-5-1 1 16,5 4 27-16,-3 17 57 16,7-12-41-16,0 0 1 0,6-2-22 0,-4 2-14 15,4 1-4-15,0-1-2 0,4-3-2 16,-2 0-5-16,4-4-3 0,9 13 1 15,-5-14 2-15,-2-3 3 0,7 1 2 16,-3-4-2-16,5 2 2 0,3-4-3 0,-3 1 0 16,6-2-2-16,-5-3-1 0,1-2 0 15,2-1-2-15,-5-1-4 0,1 0-1 0,-1-1-1 16,1-1-8-16,-3-2-28 0,-1 1-74 16,1-2-113-16,-5-3-184 0,1-2-193 0,-4 0-197 15,2-2-162-15,-1-1-25 0,-5-2 119 16,6 0 174-16,-6-1 211 0</inkml:trace>
  <inkml:trace contextRef="#ctx0" brushRef="#br0" timeOffset="25883.7794">14484 2608 276 0,'-7'-1'481'0,"7"-1"62"0,-2-2 56 16,-2 1-156-16,0 2-97 0,4 1 16 15,0 0 22-15,0 0 7 0,-2 0-35 0,2 1-54 16,-4 3-46-16,4-1-58 0,0 2-47 0,0-1 17 15,4 3 8-15,-4 1-45 0,2 1-19 16,2-1-9-16,0 2-16 16,3-1-3-16,5 14 78 15,-4-11-86-15,0 1-32 0,1-1-20 0,-3 1-11 0,4 4-4 16,-3-5-2-16,-1 3-2 0,0-3-2 16,2 2-1-16,-2-2 0 0,-4 0 2 0,3-2 0 15,-1-1-1-15,-2-3 0 0,-2 1-2 0,4-3 0 16,-2-1 1-16,-2 1-1 0,4-4-1 15,-4 3-1-15,4-3 1 0,-4 0-3 0,0 3 2 16,0-3 2-16,0-1-1 16,0-6-17-16,0 5-48 0,-4-5-101 15,0 0-161-15,2 1-195 0,-8-12-1149 16,5 8 659-16,-1-3 77 0,0 1 164 0,0-2 216 16</inkml:trace>
  <inkml:trace contextRef="#ctx0" brushRef="#br0" timeOffset="26152.6193">14448 2554 271 0,'0'-8'444'0,"3"1"60"0,5-2 35 31,0 1-143-31,52-32 883 0,-43 31-947 0,1 3-10 16,-1 0-41-16,1 2-27 0,-1 2-21 15,-1 2-37-15,-1 2-45 0,-3 2 11 16,-1 1-24-16,3 0-31 0,-8 5-13 0,5-2-10 15,-9 4-36-15,2 0-23 0,0 0-11 0,-8 1-2 16,0-1-6-16,-7 1 1 0,3 0-4 16,-2-1-1-16,-7 2-3 0,1 0 2 0,-1-2 1 15,3-2 0-15,3-2 0 0,1-3-5 16,4-3-30-16,4 0-141 0,-7-1-303 16,7-4-421-16,-4 1-190 0,-2-3-58 0,6-3 104 15,-6-1 284-15</inkml:trace>
  <inkml:trace contextRef="#ctx0" brushRef="#br0" timeOffset="26863.1891">14922 2238 363 0,'0'-6'479'15,"0"0"64"-15,-4-2 10 0,4 3-148 0,0-2-71 16,4-1-1-16,-4 3 25 0,2-3 28 16,-2 1 6-16,4 0-22 0,-4 2-58 0,0 0-49 15,0 4-60-15,-4-2-56 0,4 3-16 16,0 1-12-16,0 1-36 0,-2 2-18 0,-2 1 12 16,0 1-14-16,-2 4-2 0,3 6-7 15,-1 0 2-15,-2 2 9 0,2 3 1 16,-2 1 1-16,2 2 0 0,2 0-1 0,-5 1-35 15,3 1-12-15,-2 0-6 0,2 6 43 16,0-3 26-16,-2 3 11 0,4-2 4 0,-3 0 4 16,1-1-48-16,2-1-25 0,-2 0-8 0,2-1-7 15,-2 1 3-15,0-1-2 0,4 0 4 0,-2-2 44 16,2-4 19-16,0 0 7 16,0 15 85-16,0-21-131 0,0-3-24 0,-5 0-9 15,5-4-3-15,0-3-2 0,-4 0-2 16,4-1 2-16,0-2-3 0,0-1-1 0,0-1-1 15,0-1-4-15,0-1-4 0,0 1-13 0,-2 1-49 16,2-5-107-16,2-1-133 0,-2-3-162 16,0-3-214-16,0-3-207 0,4-1-165 0,1-4-61 15,-3-4 83-15,6-30-427 16</inkml:trace>
  <inkml:trace contextRef="#ctx0" brushRef="#br0" timeOffset="27175.9957">15065 2356 374 0,'6'-5'556'16,"-2"-5"74"-16,-2 3 56 0,2 1-205 0,0 1-130 15,-2 3-16-15,7 2-10 0,-7 4 8 16,2 0 2-16,2 3-38 0,-2 3-63 0,3 0 0 16,-1 6-23-16,0 0-41 0,-2 2-22 15,2-3 32-15,-2 2-47 0,3 0-20 0,-3-3-10 16,2-1-7-16,0 1-46 0,0 0-23 15,1 1-15-15,-3-4-3 0,0-1-4 0,-2 0-5 16,6-3 3-16,-6-1 0 0,2 1-1 16,-2 0-1-16,-2-2 2 0,5 0-3 0,-1 0 0 15,-4-3-2-15,2-1 1 16,-2 0-5-16,0 2 1 0,0-3-4 0,0 2-6 16,0-2-48-16,0 0-97 0,0-2-171 15,-2-1-214-15,-2 1-263 0,-3-5-234 0,3-1-38 0,-2-1 112 16,0-3 190-16,-2-1 253 0</inkml:trace>
  <inkml:trace contextRef="#ctx0" brushRef="#br0" timeOffset="27409.8508">14976 2426 18 0,'0'-3'441'0,"0"1"76"0,2-1 55 0,2-4-3 15,-2 2-161-15,6-1-61 0,1-3 18 0,1 0 22 16,-4-1-4-16,5-2-25 0,3 3-65 15,-4-3-78-15,-1 4-74 0,5-2-52 0,-2 2-43 16,3 0-24-16,-5 1-9 0,3 1-8 16,1-1-4-16,-6 2-1 0,7 1-3 0,-3 4 0 15,3 0-3-15,-5 0 3 0,-2 0-6 16,3 4-69-16,-5-3-148 0,4 3-186 16,-6-1-213-16,1 1-255 0,-5 1-48 0,0-5 96 15,0 5 163-15,-9 1 201 0</inkml:trace>
  <inkml:trace contextRef="#ctx0" brushRef="#br0" timeOffset="27651.7011">15098 2689 189 0,'-2'11'513'0,"-2"-4"85"0,4-4 57 15,-5 0-94-15,10-3-104 0,-5-2-26 16,4 1 21-16,2-3 9 0,-4-2-32 0,8 1-89 15,1-2-117-15,-1-1-99 0,2 1-66 16,3-3-29-16,-3 3-17 0,5-1-6 16,14-6-6-16,-19 8-5 0,5-1 1 15,-1 0-3-15,5 1-6 0,-4 0-55 16,-3-1-119-16,3 0-167 0,-7 0-196 0,-2 2-203 16,1-5-169-16,-3 1 21 0,0-2 120 0,-2 0 182 15</inkml:trace>
  <inkml:trace contextRef="#ctx0" brushRef="#br0" timeOffset="27982.4957">15441 2246 279 0,'-2'-2'532'15,"2"-4"80"-15,0 0 58 0,0 1-154 16,0 3-190-16,0 0 88 0,0 4-296 15,0-1 5-15,0 1-13 0,2 5-12 0,2 0-6 16,-2 4 37-16,7 0 28 0,-7 3 8 0,2 1 6 16,0 2 1-16,-2-2 28 0,4-1-34 15,-2 2-20-15,3-3-4 0,-1 1-7 16,-2-1-68-16,2-1-35 0,-2 0-15 0,0-1-8 16,3-3-4-16,-7 1-4 0,2-1 3 15,2 0-3-15,0-4-2 0,-2 2 1 16,-2-1-1-16,4-1-2 0,-2-1-1 0,-2 0-3 0,0-2-1 15,-2-1-9-15,-2 2-60 0,2 0-122 16,-2-4-159-16,-2-1-174 0,-1 0-159 16,-1-4-107-16,-2-1-45 0,4-4 83 0,-5-1 138 15,3-1 157-15</inkml:trace>
  <inkml:trace contextRef="#ctx0" brushRef="#br0" timeOffset="28268.3209">15346 2218 173 0,'0'-3'408'0,"0"-2"64"0,0-2 46 16,6 0-134-16,-4 2-106 0,7-1-40 0,-1-1-26 16,6-1-27-16,-1-1-35 0,3 1-9 15,1 3-5-15,-1-1-23 0,3 2-12 16,0 1 63-16,1 3 17 0,1-2-10 0,-2 4 20 16,5-2 40-16,-5 3-55 0,2 4-38 0,-5-1-19 15,1 3 5-15,-1 0-5 0,-1 0-4 16,-7 2 1-16,0 1 2 0,-6-3-43 0,5 4-38 15,-7-3-18-15,0 1-6 0,-7 1-6 16,5-2-2-16,-8 2-2 0,-5-2 4 16,3 0-6-16,-4 0-1 0,-1-2-1 0,-4 1-2 15,1-2-3-15,3-1-37 0,-2-3-213 16,-5-1-467-16,1-6-257 0,-4 0-113 0,0-3-17 16,0-4 193-16,0-5 455 0</inkml:trace>
  <inkml:trace contextRef="#ctx0" brushRef="#br0" timeOffset="35074.0408">11524 4665 21 0,'-4'1'283'0,"0"-1"37"16,2 0 29-16,-2-3-100 0,-1 3-66 0,3-3-17 16,-2 2 5-16,2-2 9 0,-2-2 8 15,0 2-15-15,-2-2-24 0,4 2 4 16,2-2-9-16,-9 0-28 0,7 0 31 15,2 1 16-15,-8 0-31 0,2 0-20 0,4-1-6 16,-6 0 14-16,-1 1 10 0,1-2 6 16,0 3 0-16,-3-3 1 0,-3 1-62 15,4-1-39-15,-3 0-20 0,1 2-5 16,-3-2-5-16,3-1-2 0,-3 2 6 0,3-2 62 16,-5 3 28-16,1-1 12 0,1 1 5 0,-1 0-3 15,-1 1-61-15,1-2-28 0,1 1-14 16,-1-1-5-16,3 1-1 0,1-3-3 0,-7 2 0 15,7 0-1-15,-1 2 1 0,-3-2-1 16,-3-2 2-16,3 2 0 0,-1 1 0 16,1-1-2-1,-1 0 0-15,-12-8 2 0,13 8-2 0,-1 0-1 16,-2 1 1-16,3-1 0 0,-13-4 1 16,15 6 2-16,-3-2-2 0,0 0 1 0,5 1 22 15,-2 1 40-15,-3-1 16 0,0 1 9 16,5 0 6-16,-5 0-22 0,1 2-41 0,1-2-16 15,-1 3-12-15,-1-3 0 0,1 3-5 16,-1-2 1-16,1 1 0 0,-5-1-1 16,5 2 0-16,-1 0 2 0,-4 2-1 15,5-2 2-15,-1 0-2 0,1 1 1 0,-3 1-2 16,2-2 0-16,1 3-2 0,-5-3 2 16,1 4 2-16,3-1-1 0,-4 0 2 15,3-1-1-15,-3-1-4 0,0 1 2 0,3 0-1 16,-7-2-1-16,6 3 1 0,-1-2 1 0,-1-1 0 15,2 0-2-15,-1 1 4 16,-1 1-4-16,-14 1 4 0,14-1-2 16,5-2 0-16,-5 3-2 0,4-3 2 15,5 0 0-15,-9 0 0 0,5 0-1 0,-1 0 2 16,-3 0-1-16,3 0 0 16,5 0 0-16,-9 0 2 0,4 2-2 0,1-2 1 0,-1 0 2 15,1 0 0-15,-1 0-3 0,1 2 0 16,-1-2 1-16,3 3-1 0,-3-3 2 15,1 0 0-15,-13 3-2 0,10-2 3 16,7 2-2-16,-5-2-2 0,3 1-2 16,-3 1 7-16,5-1-4 0,-1 1 0 15,-5-2 3-15,5 2-2 0,-3 1-4 0,-1 1 2 16,0 0 0-16,1 2-2 0,-1-1 1 16,3 1 2-16,-3 0-2 0,1 0 0 0,3 0 0 15,-3-1 4-15,1 2-2 0,3-2 0 16,-2 3 0-16,1-4 0 0,-1 3-2 15,5-1-1-15,-9-1 2 0,9 0-1 0,-5 1 2 16,2 0 0-16,-3-1-1 0,3 2 1 16,-3 0 1-16,-1 1-1 0,3-2 2 0,-1 2-2 15,-3-1 0-15,5 0 1 0,-3-1-1 16,7 2-1-16,-6 0 2 0,3-2-1 16,5 2 2-16,-4 0-1 0,8 0-1 0,-7 2 2 15,3-1-2-15,4 1 1 0,-6-1-2 16,6 2 1-16,-2 0-2 0,2 1 4 0,-7-1-4 31,7 1 1-31,-2 15 4 0,0-15-3 0,4 3 1 0,-2-1 1 16,-2 0 0-16,4 0-1 0,0 1-1 15,0-1 4-15,0 2-5 0,4-2-2 0,-2 0 3 16,2 1 3-16,0 0-6 0,-2-1 3 16,7-1 0-16,-7 1 4 0,4 0-4 0,2 1 0 15,-2-3 0-15,5-1 0 0,-9 1-1 16,8 0 1-16,0-1 1 0,1 0 0 15,-1 0-1-15,7-2 0 0,-5-1 2 0,3 1-1 16,1-2-1-16,1-1 4 0,-1 0-3 16,3 0 2-16,-3-2-3 15,3-1 1-15,16 2 2 0,-18-1 0 0,-1-3-1 16,1 1-1-16,3-1 0 0,1-1 3 16,0-1-3-16,2 0 1 15,20 0 4-15,-20 0-4 0,-1-1-1 0,3-1 2 16,-2 0 0-16,0 1-1 0,0 0 2 0,1 1-1 15,-5-1-3-15,6 1-1 0,-2 1 1 16,-3-1-4-16,-1 1 2 0,6-1 2 16,-7 0 0-16,7 0 0 0,-6 0 2 0,5 1-2 15,-1-1 0-15,0 2 4 0,0-2-4 16,-3-2 0-16,1 1 1 0,2 1 1 16,-2-2-2-16,1 0-1 0,1-1 2 0,2 0 1 15,-7 0-1-15,9-1 0 0,-2 0 2 16,0 1-1-1,51-7 4-15,-49 8-4 0,0-1-2 0,0 1 0 16,0 1 0-16,27-5-2 16,-27 3 2-16,0-2 1 0,-1 1 0 0,-3 0-1 15,0-1 0-15,4 0 2 0,-4 2-2 16,1 0-2-16,22-9 5 16,-21 7-3-16,-7-2 1 0,5 3 2 0,-2-1-2 15,-5 2 1-15,5-2 1 0,-4 2-2 16,3-2 2-16,-3 2-3 0,-1-1 0 0,1 1 0 15,1-2 0-15,1 0 0 0,-2 3 2 16,-1 1-2-16,1-2 1 0,-5 1-2 16,5-1 2-16,-1 0-1 0,1 2 1 15,-3-2 0-15,3 1 2 0,-1 0-1 0,1-1 0 16,-1-2 0-16,1 1-2 0,-3 1 0 16,3-2 0-16,0 0 0 0,-5 2-1 15,4-2 0-15,-1 1 3 0,-3-1-2 0,3 1 3 16,-3-1-2-16,1 1 0 0,-3 0-2 15,4-1 2-15,-1 1-1 0,-3-1 0 16,5 2 2-16,3-8 0 16,-11 5 1-16,9-3-1 0,-6 5 0 0,-1-2-2 15,-3 2 0 1,0-3 2-16,11-11 3 0,-13 9-3 16,2 1-1-16,-4-2 3 0,6 3-2 0,-6-3-1 15,-2 2 1-15,9-3-1 0,-7 1 2 16,-2-2-1-16,6 0 0 0,-6-2-1 0,4-2 0 15,0 1-2-15,-2-19 0 16,-2 21-2-16,4-3 2 0,-4 1 1 16,0 1-4-16,0-1 4 0,0 0 0 0,0 0 0 15,2-1 0-15,-2 1 0 0,0-2-1 16,0 2 2-16,-2 0-2 0,-2 0 0 16,4 2 1-16,-2-3-3 0,-2 2 1 15,0 0 0-15,-2 1 0 0,4 0-1 0,-7 5 0 16,9 2-7-16,-2 3-88 0,-2 4-289 15,0 1-438-15,-2 3-199 0,-4-4-82 0,3-5 45 16,5-9 274-16</inkml:trace>
  <inkml:trace contextRef="#ctx0" brushRef="#br0" timeOffset="37889.0628">11590 4630 6 0,'2'3'350'16,"-2"-1"-224"-16,0 1-22 0,-2-1-5 16,-2-1-4-16,2 0 0 0,2 0-1 0,-8 1-4 15,6 0-1-15,-2-1-2 0,-1 1-5 16,3-1 16-16,-2 1 1 0,2-1 3 16,2-1 29-16,0 0 13 0,0 0-1 0,0 2 6 15,-4-2-12-15,4 0-34 0,0 0-27 0,0 0-31 16,0 1-23-16,0-1-14 0,0 0-3 15,0 0-3-15,4 0 0 16,-2 0-2-16,4 0 41 0,-1 0 18 0,1 0 9 16,4 0 4-16,-4-1 4 0,5-1-42 15,3 1-18-15,3-2-6 0,-5-2-6 16,5 1-2-16,7-2-1 0,-1-1 1 16,4 0 0-16,-4-1-1 0,4 1 3 0,0 0 9 15,2 1 109-15,-3-2 54 0,6 2 21 0,-4-1 10 16,3 0-5-16,-2-1-111 15,5 1-48-15,3-1-22 0,-4-1-11 16,8 0-6-16,-6-2-1 0,9 1-2 0,-3-1-1 16,5 1 1-16,1-4-1 0,3 0 2 0,-1 1-2 15,1-2 1-15,4 3 1 0,-7-2-1 16,3 2 0-16,-2-1 2 0,-7 1-2 16,7 0 2-16,-1 0-1 0,-3 3-1 0,1-4 1 15,3-1 0-15,-5 2-1 0,3-1 0 16,1 1-1-16,-1 1 3 0,1-2-1 15,1 0 3-15,-5 2 0 0,-3-1-1 0,-1 1 1 16,-2-2-2-16,0 1 0 0,-4-2 2 16,5 1-1-16,-5 4 1 0,0-3 0 0,4 1 0 15,-4 0-2-15,2-1 2 0,0 0-1 16,1 2-1-16,5-2 1 0,-2 0-2 16,0 0 1-16,5-1 0 0,-3 2 0 0,3-2 0 15,-9 2 1-15,8-1-1 0,-1 0 2 0,-7 0 1 16,8 0-3-1,-1-1 3-15,40-11 0 0,-42 12-3 16,44-10 1-16,-40 9 3 0,-5 3 76 16,0-1 40-16,5 0 14 0,-3 3 9 0,-6 0 3 15,1-1-78-15,-3 0-38 0,-6 1-16 16,-3 0-8-16,1 2-4 0,-2-2-2 16,0 1-1-16,-3-1-1 0,1 1 1 0,-2 0-2 15,5-2 0-15,-5 1 0 0,6 0 0 16,-6 1 0-16,5-1 2 0,1 1-2 0,0-1 1 15,2 2 0-15,0-1 0 0,-2 0 0 16,1-1 0-16,5 0 1 0,-2-1-2 16,7 0 1-16,-3 0 0 0,2 0 0 0,6 0 1 15,-6 0 3-15,3 0-2 0,3-2 3 16,-6 2-2-16,-2-1 0 0,2 0-2 16,-2 1 0-16,-6 1-1 0,-2 1 1 0,2 0 1 15,-2 0-2-15,-7 2 1 16,-1 1-1-16,-7 0-1 0,1 0 0 0,-5 3 1 0,-2-1-1 15,0 0 3-15,-4 2 0 0,0 0-1 16,0-3-1-16,-4 3-1 0,0 0 0 0,2 0-4 16,-9 3-2-16,-3 2-5 0,-3 3-70 15,-9 0-204-15,-3 0-282 0,-9-3-277 16,-44-2-1072-16,32-4 1144 16,-8-4 271-16</inkml:trace>
  <inkml:trace contextRef="#ctx0" brushRef="#br0" timeOffset="39099.9275">11677 4374 141 0,'0'0'207'0,"0"0"-10"0,0 0-27 16,0 0-12-16,0 0-9 0,0 1 2 0,0-1-1 16,0 0-10-16,0 1-10 0,0-1-16 15,0 2-1-15,0-2 16 0,0 0 30 16,-4 1 22-16,4-1 5 0,-4-1-22 0,4-1-37 16,0 0-46-16,-2-1-42 0,-2 0-6 15,4-2 25-15,-2 2 12 0,2-1 8 16,0-2-1-16,-5 3-9 0,1-2-37 0,4 2-17 15,0 2-7-15,0 1-4 0,0 0-3 16,0 0 0-16,0 0 0 0,0 0 0 0,0 1-1 16,0 2-1-16,0 0 2 0,0 2 0 15,-2 1 2-15,-2 1-1 0,4 4 5 16,-2-1 2-16,-6 2 2 0,6 2-1 16,-4-1 0-16,-5 2 0 0,3-2-3 0,-5 3 1 15,1-1-1-15,-2 0-2 0,1 1 1 16,-3 0 2-16,-1 1-2 0,-2 0 1 0,3 1-2 15,-1 0 81-15,1-1 39 0,6-1 16 16,-3-1 9-16,3-2 1 0,-1-2-74 16,5-1-43-16,0 0-17 0,2-1-8 0,2 1-6 15,2-3 1-15,-4 1-3 0,4-2 0 16,4-1 0-16,-4 2 0 0,2 4 0 16,-2-6 0-16,6 2 2 0,-6-3-2 15,8 1 1-15,-8-2-1 0,2-1 1 16,-2 1 1-16,5-1-1 0,-1 1 2 0,-4-1-2 15,0-2 1-15,0 0 0 0,2 0 1 16,-2 0 2-16,0 0 0 16,0 0 5-16,0 0-6 0,0 0 1 0,4-2-2 15,-2 2-2-15,6 0 0 0,-6 0-1 0,5 0 0 16,1 0-1-16,0 0 2 0,2 2-1 16,1-2 0-16,3 1 0 0,3 0 0 15,-5 0 0-15,5 1 0 0,3 1 0 0,1-1 2 16,-2 1-2-16,6 0 0 0,-7 1 0 15,5-1 0-15,2 2 2 0,-7-2-2 16,7 1 2-16,-8-1 0 0,1 0 1 0,1-1-2 16,-3 1 1-16,-3-1-1 0,-1 1-1 15,-1 1 0-15,-1-1 0 16,6 2 0-16,-11-5 1 0,-3 2-1 0,6-2 2 16,-8 0 1-16,0 0-1 0,2 0 1 15,-2 0 1-15,0 0 0 0,0 0 1 0,0-2-1 16,0 2 1-16,0-3-3 0,-2 3-1 15,2 0-2-15,2 5-1 16,-2-2-31-16,4 4-195 0,0-5-356 0,-4-2-189 16,0 0-88-16,-8-1-2 0,2-3 176 15</inkml:trace>
  <inkml:trace contextRef="#ctx0" brushRef="#br0" timeOffset="44603.3492">11644 4386 56 0,'2'-7'162'15,"2"2"-8"-15,-2-1-71 0,-2 1-27 0,4-1-4 16,1 2-1-16,-5 1-2 16,2-2 34-16,-2 3-59 0,0 2-8 15,0-1-4-15,0 1-3 0,0 0 0 0,0 0 0 16,4 1 1-16,-2 1 2 0,-2-2-2 15,4 2-1-15,0-1 0 0,-2-1 0 16,-2 2 1-16,8-2 2 0,-5 0 31 16,1 0 21-16,-2 0 9 0,2 0 3 0,0-2-1 15,-2 1-29-15,-2-1-22 0,4 0-13 16,-4 0-3-16,2 0-3 0,-2 0-2 0,0 0-1 16,0-1-2-16,0 1 3 0,0 2-1 15,-2 0-1-15,-2 0 1 0,4 0-2 0,-2 0 2 16,-2 2-1-16,0-1-1 0,2 1 1 15,-2 1 1-15,4-2-2 0,0-1 0 16,-3 2-2-16,3-1 1 0,0-1 1 0,0 1 0 16,0 1 0-16,0 0 0 0,-4 1 0 15,0 0 1-15,4 0-1 0,-2 0 2 16,2 1-2-16,-8 4 5 16,6-4-1-16,-2 2 60 0,2-1 30 0,-3 1 14 15,1 0 7-15,2-1 3 0,-2-1-63 0,4-1-30 16,-2 0-13-16,2-2-7 0,0 1-3 15,0-1 1-15,-4 2 0 0,4-3-1 16,0 2-1-16,-4-2 5 0,4 0-4 0,0 1 41 16,0-1 25-16,0 0 14 0,0 0 7 15,0 0 1-15,0 0-10 0,0 0-68 16,0 0-7-16,0 0-3 0,0 0-2 16,0 2 1-16,0 1-2 0,0 0 1 15,4 1-1-15,-4 2 1 0,0-1 0 16,0-1 0-16,0 2 1 0,0 1-1 0,0-2 0 15,0 0 0-15,0 2 0 0,-4-4 0 16,4 2 1-16,0 0-1 0,-2 0 2 0,-2 1-2 16,2-1 1-16,-3 1-1 0,1-3 0 15,-2 4 0-15,2-3 0 0,-2 3 0 16,4-1 0-16,-7 2 2 0,1-3-1 0,0 3-1 16,2 1 0-16,-1 0 1 0,1 0-1 15,-4 1 0 1,-13 20 2-16,13-22-1 0,1 2-2 0,3-1 2 15,-4 2-1-15,-7 7 2 16,15-11-2-16,-6 0 1 0,2-2-1 0,4 0 0 16,-2 0 0-16,0-3 0 0,1 1 0 15,-1-1 2-15,4-1-2 0,-2 1 0 0,2-1 0 16,0 1 2-16,0-2-1 0,-4 1-1 16,4-1 1-16,0 0-1 0,0 0 2 15,0 0-2-15,-4 0 0 0,4 2 0 0,0-2 0 16,0 0 0-16,0 0 0 0,0 0 0 15,0 1 0-15,0-1 0 0,0 0 0 16,0 0 0-16,0 0 0 0,0 0-2 0,0 0 2 16,0 0 2-16,0-1-4 0,0 1 4 15,0 0-2-15,0 0-2 0,0 0 2 16,0 0 0-16,0 0 0 0,0 0-1 16,0 0 1-16,0 0-1 0,0 0 1 15,4 1 0-15,0-1 0 0,-4 0 0 0,2 2 0 16,2-2 0-16,-1 0 0 0,5 0 1 0,-6-2 0 15,4 2 1-15,2-1 0 0,-1-1-1 16,-1 1 0-16,0-1-1 0,2 2 2 0,-6-1-2 16,4 1 0-16,3 0 0 15,1 1 37-15,-4 1 13 0,1 1 9 0,-1-2 1 16,8 2-1-16,3 5-16 16,-7-2-38-16,-2-2 0 0,3 2-5 15,3-2 1-15,-3-1 1 0,1 2-1 0,0-1-1 16,3 1 2-16,-3 0 0 0,-1 0-1 15,3-2-1-15,-6 2 0 0,3 1 0 16,3-1 0-16,-4 1 1 0,-3 0-1 0,3-2 2 16,-2 4-2-16,1-3 0 0,1 3 0 15,-4-1 0-15,4 0 2 0,-7-2-2 16,3 0 3-16,2 0-1 16,-2-1-1-16,-4-1-1 0,7 3 3 0,-7-4-3 15,2-1 1-15,0-1 1 0,-4 0-1 16,0 2 0-16,2-2-1 0,-2 1 2 0,0 1 0 15,-2 2 5-15,2 0 1 0,-4 3 2 16,0 2 2-16,4-1-24 0,0-1-124 0,-2-2-203 16,2-5-169-16,0 0-74 0,-9-5-13 15,7-2 106-15</inkml:trace>
  <inkml:trace contextRef="#ctx0" brushRef="#br0" timeOffset="51065.617">10403 5501 195 0,'-4'0'238'0,"0"-1"-13"0,4 0-63 0,-6 1-44 16,4 0-20-16,-7 0-5 0,9-3 0 15,-6 3 0-15,4 0-9 0,2 0-3 16,-8 0 0-16,8-2-2 0,-2 1 4 0,-2 1 7 16,2 0 0-16,-3-2 6 0,1 1 4 15,2-1-6-15,-6-1 4 0,2 2-8 0,4-1 6 16,-7 2-8-16,3-1-13 0,4-1 12 15,-6 1 4-15,2-2-17 16,-1 1-10-16,-7-1 104 0,8 0-90 0,0 1-1 16,-5 0-1-16,5 1-1 0,0-1 1 15,-2-1 2-15,1 3 1 0,-3-2-3 0,4 2-22 16,-5-2-28-16,3 2 12 0,0 0 35 16,-2 2 16-16,3-2 9 0,-3 2 1 15,2-1-20-15,-1 1-43 0,-1 1-19 0,2-3-9 16,0 2-3-16,-1 0-2 0,1-1 1 15,2 1 38-15,-5 1 28 0,9 0 10 0,-6 2 6 16,2-2-1-16,0 1-36 0,0 1-28 16,-1 1-11-16,-1-2-5 0,6 2-4 15,-6 1 0-15,2 2 0 0,-5-2 0 0,5 2 1 16,0 0-1-16,0 0 2 0,-1 0-2 16,-1-1 0-16,6 2 1 15,-6 0 2-15,2-1-2 0,3 3 1 0,-5-1 3 16,2-1 48-16,4 2 23 0,-2-1 11 0,0 1 7 15,2 0-2-15,-3 0-49 0,1 0-23 16,-2 0-9-16,4 1-6 0,-2-1-1 0,-2 0-2 16,2 0 2-16,1 0-4 0,-5 2-1 15,6-1 0-15,-2 1 0 0,2-2-1 0,-2 0 2 16,0 0-2-16,4 0 2 0,0 1-1 16,0-1 2-16,0-1-1 0,0-1 1 15,4 1 0-15,0 1-2 0,-2-2 1 0,2 1-2 16,-2-1 2-16,6-1 2 0,-8-1-3 15,3 2 0-15,3-2 1 0,-2 1-2 16,0 0 0-16,-2 0 1 16,8 6 2-16,-5-10-2 0,1 2 3 0,0 0-1 15,0-1 0-15,2 2-1 0,-1-1 0 0,3-1 0 16,-8 1 1-16,6-2-1 16,1 0 0-16,-1 4-1 0,-6-1 1 0,8-3-1 15,-3 2 2-15,-1-2 0 0,2 1 0 0,-2 0 0 16,0 0-1-16,1 2 0 15,1-3-2-15,0 0 0 0,0 0 0 0,-1 0 2 16,3 0 0-16,-4 2 0 0,0-2 1 0,9 2 3 16,-9-2-2-16,4-2 4 0,1-1 46 15,-3 1 27-15,2 0 13 0,-3 0 5 0,3-1 1 16,0 2-51-16,-4-3-21 16,11 4-10-16,-9-5-11 0,1 1-4 15,-1-1-1-15,2 0 0 0,-4 0 5 0,5-1-4 16,-5-1 3-16,4 1-3 0,-4-1 0 15,5 2-2-15,-5-3 2 0,4 1 1 0,1 0 0 16,1-1-3-16,-2 0 1 16,13-3 0-16,-8 1 3 0,-7 3-1 15,6-3-1-15,-3 0 0 0,1 3 1 0,3-5-1 16,-5 4-1-16,-2-2-1 0,3 1 1 16,-1-1 1-16,0 1 0 0,1-2 0 0,-1 0 3 15,-4-1-1-15,4 1 2 0,-3-2 61 16,-1 3 32-16,0-4 16 0,4 2 9 0,-3-1-2 15,1 4-58-15,-2-2-28 16,-4 0-19-16,15-16 11 16,-9 14-24-16,-6 1 4 0,6 0-6 0,-6-1 1 15,3-1 5-15,-3 1 0 0,6-4 1 16,-6 2 4-16,2-3 3 0,-2 2 50 0,2 2 22 16,0-3 7-16,-4 1 6 0,0-3-3 15,2 1-52-15,-2 0-23 16,0-13-4-16,-2-1-17 0,2 13-2 0,0 3-1 15,-4-1 0-15,0 0 0 0,-2-2 2 16,4 1 0-16,-6 0 2 0,6 0-2 16,-9-1 3-16,5-3-8 0,-8 0 4 0,3 2-1 15,3-2-1-15,-11-2 4 0,7 1-2 0,-1 2-2 16,-3-3 0-16,-9 4-3 0,6-2-1 16,-5 5-2-16,5 1 0 0,-8 0-7 0,-4 2-8 15,2 1-90-15,-4 4-239 0,-2 1-504 16,2 3-353-16,-2-2-152 0,0-6 18 0,10-2 209 15,0-10 489-15</inkml:trace>
  <inkml:trace contextRef="#ctx0" brushRef="#br0" timeOffset="53503.2625">10775 5726 135 0,'0'-1'308'0,"0"0"35"0,0-2-16 0,0 1-109 16,0 1-51-16,0-1-16 0,0 2-2 15,0-1 0-15,0-1-11 0,5 0-22 16,-5 1-28-16,4 0-22 0,-4-1 2 0,2 2 0 16,-2-1 1-16,6-1 19 0,-6 1 10 15,8-1-17-15,-8 1-6 0,2-1-4 16,-2 2-22-16,0 0-18 0,0 0 31 0,0 0 22 16,0 0 38-16,0 0 26 0,0 0 10 15,0 0-34-15,0 0-27 0,0 0-36 0,0 0-32 16,0 0-12-16,-2 0-8 0,2 2-4 15,-8-2-4-15,6 0 0 16,-4 1 1-16,2 1-1 0,-3-1-1 0,3 2 0 0,-2-1 0 16,2 0-1-16,-6 3 2 0,3-2-1 15,1 2 0-15,0-3 1 0,0 3-1 0,-3-3 0 16,7 1 0-16,2-1 0 0,-4-2 0 16,0 3 1-16,4-3-1 0,-2 0 0 15,2 0 0-15,-4 2 0 0,4-2 1 16,0 2 0-16,0-2-1 0,0 0 2 0,0 0-4 15,-2 0 2-15,2 0 0 0,0 0 0 16,0 1-1-16,0 1 1 0,0-2-1 16,0 2 2-16,0-2-1 0,0 0 0 0,0 0-1 15,0 0 1-15,0 0 0 0,0 0 0 16,0 3 0-16,0-3 1 0,0 0 2 0,0 2 7 16,0-2 71-16,2 0 33 0,-2 0 13 15,0 0 9-15,4 0-8 0,-2 0-66 0,-2 0-34 16,4 0-13-16,0 0-7 0,-2-2-4 15,3 2-2-15,1-3 2 0,0-1-3 16,2-1 2-16,1 2-3 0,-1-1 2 0,0-1 0 16,2 1-2-16,5 0 1 0,-5-1 0 15,3 2 0-15,-3-1 0 0,2 1-1 16,-1 0 1-16,3 0 0 0,3 0 0 16,-5-2-1-16,5 3 2 0,-1-1-2 15,1-2 0-15,24-2 0 0,-14 0 1 16,-2 2 2-16,6-4-2 0,6 1 3 0,-4-3-2 15,4-1-1-15,3 1 0 16,-1-1-1-16,4-2-1 0,1-1 0 0,3 1 1 0,-1-1 0 16,6-2-1-16,-3 0 1 0,5 0-1 15,-2-2-1-15,6 0 0 0,2 0 4 16,0 1 1-16,0-1-2 0,0 0 1 0,4 0-1 16,-4-2-1-16,2 3 0 15,64-24-1-15,-58 21 1 0,-6 2 26 16,6-3 81-16,-1 2 40 0,3 0 19 0,-8-1 7 15,2 0-24-15,0 2-80 16,58-21-26-16,-58 21-36 0,-4 1-7 16,4 0 0-16,-4-2 0 0,2 3 2 15,5-3-1-15,-5 0 1 0,-2 2 2 0,0-1 1 16,0 1-5-16,0 0 0 0,-5 1 0 16,1-3 0-16,4 2-2 0,2-2 2 15,-2 0 1-15,0 1 0 0,0 1-2 0,0 0 2 16,0 3 0-16,-8-4 2 0,8 1-3 0,-6 1 0 15,3 1 0-15,-5 1 1 0,6-2-2 16,-4 2 1-16,2 2 0 0,2-2 0 0,-3 1-3 16,1-1 2-16,4 0 1 0,-2-1 0 15,-2-1 0-15,2 1 4 0,-2-1-3 16,0 1 0-16,2 0 2 0,-3 3-2 16,3-4-1-16,-2 0 0 0,2 2-1 0,2-2 0 15,-4 3 2-15,0-3 0 0,2 0-1 16,-3 4 4-16,3-2-4 0,-6 0-1 15,0 1 1-15,-1 1 0 0,51-13 0 16,-57 14-3-16,7-1 1 0,-2 2-1 0,-5-2-1 16,-1 1 7-16,3 0-1 0,-3 1 1 15,-5 0 1-15,0 3-2 0,-4-3 1 16,0 1-3-16,-1 1 1 0,1 0 0 0,-2-1-1 16,-6 2 1-16,0 1 0 0,-5 0 1 15,1 2-2-15,-2-2 0 0,-9 4 0 16,3 0 0-16,-5 0-2 0,-4 2 1 0,-4-2-1 15,2 3-2-15,-4 0 2 0,0 0-3 16,-4 0-3-16,-4 5-1 0,-7 2-38 16,-5 1-211-16,-9 1-363 0,-4-4-307 0,-11-2-141 15,-3-1-25-15,-7-7 180 0,-8-2 351 16</inkml:trace>
  <inkml:trace contextRef="#ctx0" brushRef="#br0" timeOffset="54488.6508">10916 5596 192 0,'4'-8'402'0,"-4"-2"31"0,0 1 16 0,0 0-170 15,0 2-97-15,0 1-34 0,0 0 1 16,0 0 15-16,0-1-6 0,0 4-28 16,0-1-33-16,0 3-16 0,0-3-11 0,0 1 11 15,0 3 27-15,0 0 19 0,0 0-2 16,0 0-20-16,0-2-21 0,-4 2-36 0,0 0-25 15,4-2-9-15,0 2 33 0,-2-1 44 16,2-1 20-16,-4-1 9 0,4 1 4 0,0 1-36 16,-2 0-47-16,2-2-19 0,-4 0-12 15,4 0-1-15,-5-2-5 0,5 2 14 16,-2 0 56-16,2 0 28 0,-4 2 12 0,4-1 7 16,-2 2-13-16,2-1-58 0,-4-1-26 15,0 0-13-15,4 1-6 0,-2 1-3 16,2 0-2-16,-4 1 1 0,0 3-1 0,-3-1-1 15,5 3 0-15,-6 1 1 0,2 5 1 16,0 1 1-16,-5 2 2 0,1 2 1 0,0 4 30 16,-3 1 14-16,1 2 6 0,-3-1 2 15,3 1 0-15,-5-1-28 0,1 1-13 16,-3 1-9-16,7-3-2 0,-1 0-5 16,3-1 0-16,-5-4 0 0,9-2 0 0,0-1 0 15,0 0 2-15,-2-2-2 0,6-2 1 16,2-2-1-16,-7 1 2 0,7-4 1 0,0 0-3 15,0-2 0-15,7 2 2 16,-5-3 2-16,2-1 3 0,2 0 1 16,8-1 1-16,-1-1-2 0,20-2 1 15,-17 2-5-15,5-1 0 0,0 0 1 16,-3 1-1-16,7 1 4 0,-2 0-3 16,0 0 2-16,4 0-3 0,0-2 4 0,-5 2 48 15,5-2 22-15,4 2 13 0,-4-3 1 16,-8 3 0-16,8-2-49 0,-7 0-23 0,1 1-9 15,-2-3-6-15,-3-1-1 0,5 3-5 16,-5-1-3-16,1 0-21 0,-5 1-161 16,-1 0-370-16,-3-3-369 0,-2-4-165 0,-6-6-57 15,2-7 128-15,-2-7 353 0</inkml:trace>
  <inkml:trace contextRef="#ctx0" brushRef="#br0" timeOffset="56436.7429">16980 3742 97 0,'0'-9'408'15,"0"-1"87"-15,-4 0 83 0,0 0-55 16,4 0-57-16,-3 2 7 0,-1 1 17 0,4 1-2 15,-2 1-32-15,2-1-46 0,-4 2-86 16,0-1-69-16,4 3-56 0,0 2-41 0,0-2-16 16,0 2-12-16,0 0-29 0,0 0-20 15,0 2-14-15,0 0-30 0,0 3 2 16,4 2 3-16,0 5 3 0,-2 5 3 0,5 3-3 16,-3 0-18-16,0 3-9 0,-2-1-4 15,4 2-1-15,-2-1-3 0,2 1 1 0,-1-2-1 16,1-1-2-16,0 0 4 15,2-3-2-15,11 26 15 16,-11-32-17-16,-6-3-3 0,2-2 1 0,-2-1-1 16,7-2-2-16,-9 1-3 0,0-3 5 15,0-1 27-15,2-5 241 0,2 0-168 16,-4-3-25-16,2 0-39 0,-2-4-20 16,4-2-12-16,0-2-3 0,-2-2-6 15,2-1 0-15,3-4 0 0,-3 1 0 0,2-1 0 16,4 3-2-16,-3 0 2 0,-1 4-1 15,4 3-1-15,-4 1 0 0,3 2 1 0,-3 5-5 16,0 1 6-16,-2 1-3 0,4 4 2 16,1 1-3-16,-7 2 3 0,8 3-1 0,-4 1 1 15,3 0 2-15,-3 3 0 0,4-1 0 0,-8 1 0 16,4 0-1-16,3-2 0 16,-3 4-2-16,15 16-6 0,-15-23 6 15,-4-1 0-15,8-1 0 0,-4 0-2 0,5 0-2 16,-3-2-1-16,0-2-5 0,3-1 2 15,-1-1-8-15,0 0-1 0,1-4-1 16,1-2-6-16,-2 1-9 0,1-3-20 0,-1-4-25 16,0 0-22-16,-1 0-10 0,-1-4 9 0,-2-1 23 15,-4 2 28-15,6 0 27 0,-8-3 14 16,2 4 10-16,-2 0 0 0,-2 2 3 16,2 5 5-16,-4-2 0 0,0 3 0 15,2 4 0-15,-4 2 2 0,2 1-1 0,0 4-2 16,2 3 3-16,-5 3-2 0,7 1-3 15,-4 2 1-15,4 1-1 0,4-1 1 0,-4 1-1 16,9 11 4-16,-1-14-3 16,-2-1 0-16,4-1-4 0,-3-3 5 15,3-2-1-15,0 3 0 0,-1-3-2 0,1 0 4 16,4-1-2-16,5-3 5 16,-5-3-1-16,-3-1 1 0,-3 1-1 0,2-2-2 15,-1-3 0-15,-3-1 0 0,4 1-1 0,-8-1-2 16,2-2 4-16,-4 1-3 0,0 0-3 15,0-3 1-15,-6 2-3 0,2-4 2 16,-2-1 2-16,0 0-2 0,-3-1-2 0,-1 3 1 16,2-3-4-16,-3 4-3 0,-3 2 3 15,4 1-3-15,1 3 0 0,-5 2-1 0,8 2 0 16,0 1-1-16,-1 4 0 0,3 1 3 0,0-1-5 16,2 1 1-16,2 2-2 0,2 0 0 15,2 2-2-15,0-4-1 0,5 3 0 0,-1-3-4 16,0 2-62-16,2-2-46 0,5-2-37 15,-3-1-20-15,3-1-6 16,-3-2 51-16,3-2 33 0,10-4-13 0,-15 6 80 16,4-4 18-16,-7 1 12 0,-1-1 8 15,0 0 3-15,2-3 2 0,-6 2 4 16,5-1 2-16,1 1 9 0,-6 1 9 0,2 1 16 16,0 1 7-16,-4 1 4 0,2 3-9 15,-2 1 11-15,4 1-6 0,-2 3-6 0,3 3 15 16,-1 0 12-16,2 4-11 0,-4 2-5 0,8 4-6 15,-4 1-18 1,3 1-13-16,9 24-2 0,-9-20-10 0,-1 0-3 16,2-3 2-16,1 4 65 0,-1-1 34 15,0 0 11-15,1-1 6 0,-5-1 4 0,4 3-61 16,-4-3-31-16,5 0-16 0,-9-3-5 16,6-1-5-16,-6-3-1 0,4 0-4 0,-2-2-1 15,1-3-3-15,-5 0 0 0,0-1-1 0,0-4 0 16,0-1 0-16,0-1 2 0,-9-2 3 15,3-2 0-15,4-4-3 0,-6-1 0 0,0-2 0 16,-3-2-2-16,1-6 0 0,-1 0 0 0,1-3-5 16,0-3 3-16,2-6-4 15,-3-3-1-15,1-2 0 0,4-6-2 0,-5 3 3 16,5-5 2-16,-2-1-1 0,6 4 4 0,-7 0-1 16,9 10 2-16,-2 3 2 15,4-9 2-15,7 17-7 0,-7 13 2 16,6 2-1-16,0 3 0 0,3 0 2 15,-5 3 0-15,4-1 0 0,5 4 2 0,-5 1 0 16,2 2-1-16,-1 0 0 0,-1-1 0 0,-4 4 0 16,5-2 0-16,-9-1 1 15,8 9 1-15,-10-9-1 0,0 0-4 0,-2-1 1 16,-6 1-2-16,2-1-2 0,-5 0-2 16,1 1-2-16,2-1-3 0,-3-3-22 0,-3 2-74 15,1-1-105-15,3-2-169 0,-2-1-234 0,1-2-280 16,1-1-205-16,4-1-19 0,2-3 112 15,-1-1 216-15,5-1 288 0</inkml:trace>
  <inkml:trace contextRef="#ctx0" brushRef="#br0" timeOffset="57139.4754">18229 3427 285 0,'8'-2'582'16,"1"-3"65"-16,-5-2 28 0,0 3-170 16,-2 1-252-16,-2 0-111 0,6 1-30 0,-6-1-9 0,4 1-5 15,0 2-4-15,-4-2-29 0,0 1-31 16,2-1-17-16,-2 0-9 0,0 0-2 0,0-1-2 16,0 0 1-16,0-3-2 0,0 1 0 15,0-1 1-15,0 2-2 16,0-1 0-16,-2-9 3 0,-6 6 81 0,6 0 59 15,-2 1 25-15,-2 1 11 0,-1 0 4 16,1 1-79-16,-2 2-55 0,6 2-29 16,-4 1-10-16,-9 9-1 0,5-2 5 15,4 3 7-15,-1 5 1 0,1-1 2 16,2 3-2-16,0-1-13 0,4 0-5 0,4 1-3 16,0-2-1-16,2-1 2 0,1-1-1 15,-1-2 0-15,8-1 2 0,-3 0-3 16,1-1 2-16,1-4-2 0,3-2 0 0,-1 0-1 15,1-3 0-15,5-1-1 0,-5-1 0 16,1-1-1-16,-1-2 1 0,5 0-1 0,-9-2 0 16,5-1 0-16,-5-1 0 0,-1-2 0 15,3-1 1-15,-3-1-2 16,-3 0 0-16,0-3 4 0,2-9 0 0,-10 11-1 16,3 2-1-16,-3 0 1 0,0 2-1 0,-3 2 1 15,3 4 0-15,-4-1 0 0,0 2-1 16,2 3-1-16,-2 1 0 0,0 4-1 0,4 1 1 15,-2 4-1 1,2 16 2-16,2-12-2 0,2-1 2 0,0-1 2 16,2-2-2-16,1 2 2 0,-1-2 0 0,2-3-1 15,-2-1 2-15,5-1-1 0,-9-2 2 16,8-2-1-16,-4-1 3 0,2-1-2 0,-1 1 2 16,-1-5 1-16,0 2 11 0,0-1 37 15,3-2 27-15,-7-2 10 0,2 1 7 16,0-3-12-16,-4 0-38 0,0 1-26 0,0-3-13 15,-4 0-3 1,0 2-6-16,-13-9-1 0,15 12-2 0,-8-1-1 0,3 3-1 16,-3 0 1-16,2 2 0 0,2 0-2 15,-1 2-9-15,3-2-68 0,2 1-161 16,-2 1-215-16,2-2-267 0,2 3-211 0,0 0-32 16,2-3 116-16,-2 3 197 0</inkml:trace>
  <inkml:trace contextRef="#ctx0" brushRef="#br0" timeOffset="57582.3112">18719 3180 246 0,'0'-2'502'0,"0"-3"47"0,0 3 22 0,0 0-182 15,0 1-187-15,-2 1-98 0,2 1-37 0,0 3-9 16,-4 1-3-16,4 5-3 0,-2-1 25 15,2 4 5-15,0 0-6 0,0 1-3 0,2-1 38 16,2 0 8-16,-2-1 1 0,6-1 4 16,-6-2-1-16,5 2-46 15,1-4-41-15,2 6-9 0,-4-8-21 16,1-1-2-16,-1-1 0 0,-2 0 0 0,2-2 58 16,-2-2 44-16,-2-2 23 0,5 0 10 0,-7 1 0 15,4-3-52-15,-4-2-44 0,0-1-25 16,0 1-9-16,-4-4-7 0,4 1-1 15,0 0 0-15,0-5-2 0,0 3 1 0,0-1-1 16,0-2 1-16,4 2-2 0,0-1 2 16,-2 4-2-16,2 0 1 0,0 5 0 15,2 3 0-15,-3 2-2 0,1 3 3 0,0 3 0 16,-2 4 0-16,2 2 0 0,-2-1 0 16,6 1 0-16,3 11 0 0,-3-13 0 15,0-3 0-15,1 3-1 0,-1-3-4 16,0 1 1-16,0-4-48 0,-6 1-112 15,3-2-136-15,-1 0-172 0,-4-3-177 0,0 0-132 16,0 0 29-16,-4-5 101 0,-1 2 156 16</inkml:trace>
  <inkml:trace contextRef="#ctx0" brushRef="#br0" timeOffset="57959.428">18893 3171 98 0,'6'-11'379'0,"-2"1"76"15,0 1 57-15,-2 4-102 16,-2 2-93-16,15 11 323 0,-13 1-594 15,6 0-19-15,-6 3-12 0,4 0-9 16,3 0-1-16,-7 0-4 0,6 0 1 16,-2-2-2-16,-4-1 0 0,7-1 0 0,-7-1 0 15,2-1 0-15,-2-2 0 0,-2 0 0 16,4-3 0-16,-4 1 0 0,-4-2 3 0,4-2-2 16,-2 1 0-16,2-3 1 0,-6 0-1 15,2-2 0-15,-1-1 0 0,3-1 1 16,2-4-1-16,0 0 1 0,0-2-2 0,0-1 1 15,2-1 0-15,7 0 54 0,-3 1 51 16,0 2 26-16,0 4 11 0,0-1 4 0,3 5-51 16,-7 4-49-16,6 2-26 0,-6 4 1 15,4 5 9-15,-2 1 7 0,3 4 3 0,-1 0 0 16,2 1-9 0,5 16-7-16,-7-20-21 0,2 2-2 0,0-4 0 0,1 0-2 15,-3-2 0-15,4-1-2 0,-8-3 0 16,9 1 0-16,-5-3-7 0,2 1-60 15,-8-3-116-15,2 0-195 0,-2 0-255 16,-2-5-110-16,-8-7-639 0,3 5 924 16</inkml:trace>
  <inkml:trace contextRef="#ctx0" brushRef="#br0" timeOffset="58262.7427">19166 2695 420 0,'8'-6'626'0,"-8"0"67"0,2 3 29 0,-2 0-246 16,8 6-211-16,-8 5-124 0,3 4-39 16,1 2-15-16,-2 7-12 0,6 2 42 0,-6 3 45 15,4 3-3-15,5 0-4 0,-3 0-3 16,0 2-51-16,7-4-54 0,-9 0-23 16,4-1-9-16,1-4 77 0,-1 0 36 0,-2-1 16 15,0-4 6-15,1-3 0 0,-1-1-79 16,-6-3-41-16,4-1-18 0,-6 1-5 15,4-5-5-15,0 5-4 16,-4-6-2-16,0-1-1 0,-8 0-1 16,6-1-8-16,-4-2-46 0,-2 0-95 0,1-5-142 15,-3-1-151-15,4-3-163 0,-4-1-130 16,-1-4-83-16,5-2 61 0,-4-2 114 0,-7-1 156 16</inkml:trace>
  <inkml:trace contextRef="#ctx0" brushRef="#br0" timeOffset="58454.579">19131 3003 164 0,'0'4'403'15,"0"-2"51"-15,2-1 64 0,8-1-113 16,5-3-66-16,1 0-5 0,3-5 24 0,6 1 10 16,-7-2-4-16,9-4-20 0,-2 1-34 15,-2 0-43-15,3 0-31 0,-7 1-40 0,6 1-16 16,-2 0-22-16,-3-2-23 0,-3 2-38 16,-1 1-23-16,-5 3-38 0,-3 2-21 15,2 1-12-15,-1 0-6 0,-3 3-4 0,-6 0-6 16,0 1-52-16,0 2-173 0,-6 3-277 15,-5-1-381-15,-3-2-167 0,4 2-28 0,-3-1 142 16,-1-3 261-16</inkml:trace>
  <inkml:trace contextRef="#ctx0" brushRef="#br0" timeOffset="59082.5079">20020 2632 185 0,'8'-7'584'0,"-6"1"105"16,2 0 68-16,-4-2-53 16,3 4-209-16,-3 0-98 0,0 2-38 0,0 0-25 0,0 2-44 15,0 0-64-15,0 0-68 0,0 4-56 0,0-1-36 16,0 4-3-16,0 0 1 0,0 5-1 16,0 0-7-16,0 3 22 0,0 4-5 0,0-2-6 15,0 3-3-15,4-3-4 0,-4 4-28 16,4-2-15-16,-2-1-7 0,2-1-3 15,-2 2 1-15,6-1-4 0,-8-2 0 0,2 1 2 16,5-4-1-16,-3 0-1 0,0-3 0 16,-2-1 3-16,-2-2-3 0,8-1-2 0,-8 0 0 15,2-3-1-15,2 2-1 0,-4-2-1 16,0-1 1-16,0 0-4 0,2-2 1 16,-2 0-2-16,-2 0 2 0,2-4-5 0,0 1-1 15,-4-3-11-15,2-2-38 0,-6-1-67 0,6-4-90 16,-2-4-123-16,0-2-117 0,2-4-73 15,2-2-32 1,-5-63-761-16,5 59 1090 0,-2 3 95 0,2-1 74 16,-4 6 43-16,0 3 43 0,-2 4 36 15,0 2 27-15,2 4 33 0,-3 1 22 0,1 2 6 16,2 0-10-16,2 2-16 0,-6 3-19 0,6 0-21 16,-3 0-23-16,3 3-17 0,-6-2-9 15,6 6-13-15,2-2-7 0,-6 0-9 0,6 2-1 16,0 0-6-16,-4 3 0 0,4-1-69 15,-4 3-183-15,4-2-242 16,-3 7-759-16,3-10 647 0,-4 3 175 0</inkml:trace>
  <inkml:trace contextRef="#ctx0" brushRef="#br0" timeOffset="59247.4029">19890 2955 308 0,'0'10'620'0,"8"-3"76"16,-6-4 52-16,8-3-95 0,1 0-153 15,1-5-66-15,21-9 361 0,-14 4-498 16,-3 2-108-16,1-1-97 0,2 1-54 16,1 1-78-16,-3 0-229 0,-3 2-345 15,-6-2-292-15,3 0-128 0,-5-3-9 0,2-2 194 16,-8 2 328-16</inkml:trace>
  <inkml:trace contextRef="#ctx0" brushRef="#br0" timeOffset="61427.768">20014 2590 154 0,'4'-5'251'0,"-4"3"23"16,2-1-68-16,-2-11 210 15,0 11-279-15,0-1-7 0,0-1-4 16,0 1-11-16,0 0-12 0,0 2-14 0,-2-1-9 16,2 1-8-16,0 1-11 0,0-1-14 15,0 1-9-15,0-1-8 0,0 1-13 0,0 1-8 16,0 0 5-16,0 0 0 0,2-2 5 15,-2 2 2-15,4-3 14 0,0 3 4 0,-4-1 12 16,2 0 13-16,2 1 13 0,-4-2 5 16,3 1 12-16,-3-1 9 0,0-1 147 15,0 3-107-15,0 0-3 0,0 0-15 16,-3 1-24-16,-3-1-33 0,2 4-27 0,-2-1-20 16,-2-1-13-16,-1 4-7 0,1 2-2 15,2 1-8-15,-4 2-144 0,-1 1-378 0,3 0-166 16,-7 1-79-16,3-4-26 0,-4 0 126 15</inkml:trace>
  <inkml:trace contextRef="#ctx0" brushRef="#br0" timeOffset="70641.7711">20024 2554 100 0,'0'-1'266'31,"0"-2"28"-31,-4-3 436 0,4 4-587 0,0 1-1 16,0-1-4-16,0-1-13 0,0 0-14 0,4 2-11 15,0-1-6-15,-4-2 0 0,0 1 1 16,2 2-2-16,2-3-1 0,-4 1-8 15,3 1-12-15,-3 2-18 0,0-3-14 0,4 3-12 16,0 0 2-16,-4 0 7 0,2-4 1 0,2 3 1 16,-4-1 4-16,2 0 12 15,-2-1 15-15,4 3 23 0,-4-2 26 0,0 0 18 16,0 1-6-16,0-1-7 0,0 0-17 0,0 1-23 16,-4-1-18-16,4 1-19 0,0 1-16 15,-2-1 18-15,2 1 8 0,-4-2 6 0,4 1 2 16,-2 1-3-16,2 0-26 0,-4 0-19 0,4 0-6 15,0 0-4-15,-4 0-2 0,4 0 4 16,0-2 21-16,0 2 7 0,0-1 6 16,0 2 1-16,0-1-8 0,0 2-16 0,0-2-10 15,0-2-5-15,0 2-3 0,0 2-1 16,-3-1 0-16,3 2-1 0,-4 0 1 0,2 2 0 16,2-2 0-16,-8-1 1 0,8 1-2 15,-2-1 1-15,2 3-1 0,-4-3 1 0,0 1 0 16,4-1 0-16,0 0-1 0,0 1 0 15,0 0 2-15,0 1-1 0,0-1 2 0,0 0-2 16,-2 2 2-16,2-1 27 0,0 0 14 16,0 3 5-16,0 0 3 0,0-1-1 0,0-1-26 15,-5 4-14-15,5-4-3 0,-2 2-4 16,2 1-2-16,0-3-2 0,-4 1 0 16,0-1 2-16,4-1-2 0,0-1 1 0,0-1 0 15,0-2-1-15,0 1 3 0,-2-1-1 0,2 2 33 16,0-1 24-16,0 1 14 0,0-2 6 15,0 0 0-15,0-2-28 0,0 1-24 0,0-1-14 16,0 1-4-16,0 1-4 0,0 1-3 0,0 1-2 16,0-2 0-16,0 0 0 15,0 0 0-15,0-2 2 0,0 2-2 0,0 0 1 16,0 0-1-16,0 2 0 0,0-2 0 16,0 0 0-16,0 1 0 0,0 1 2 0,0-2-2 15,0-2 0-15,0-1 2 0,0 2-2 16,0 1-2-16,0 1 2 0,0-1-2 0,0 2 2 15,0-2 0-15,0 1-1 0,0 1 1 0,0-1 0 16,0-1-2-16,0 0 2 0,-4 2-1 16,4-1 1-16,-2 0 0 0,2 1 0 15,0-2 0-15,0 1 1 0,-4-1 1 0,4 2-4 16,0-2 2-16,0 0 0 0,0 0 0 16,-4 0-1-16,4 2 1 0,-3-1-1 0,-1-1-2 15,0 2 2-15,-2 0-1 0,4 1 1 0,-6-1-1 16,6 3-1-16,-5-3 4 15,3 1-2-15,0-1 1 0,2 0 0 0,-2-1 0 16,2 1-2-16,2 0 1 0,0-1-2 16,0 1 0-16,0-2 0 0,0-2 0 0,-4 2-5 15,4 0-42-15,0 2-108 0,-4-2-210 16,2 2-277-16,2-2-275 0,-5 5-87 0,1-2 54 16,4-3 182-16,0 0 266 0</inkml:trace>
  <inkml:trace contextRef="#ctx0" brushRef="#br0" timeOffset="74327.9021">15991 3307 136 0,'0'-1'438'0,"0"-2"77"16,-2-3 62-16,2 1-80 0,-4 1-153 0,4-1-59 16,-4 2-56-16,4-2-3 0,0 0-22 0,0-2-38 15,0 3-29-15,0-2-19 0,0 1-57 0,0 1-31 16,0 3-12-16,0-1 46 0,0 0 33 15,0 2 13-15,-2 0 7 0,2 0-2 16,-4 0-52-16,4 2-36 0,0-2-15 16,-2 3-8-16,2 1-1 0,0 1-3 0,-4 1 0 15,4-2 2-15,0 0-2 0,0 1 2 0,0-2 1 16,0-1-3-16,0 1 3 0,4-1 1 16,-4 1 0-16,0-2 0 0,0 1 3 15,0-1 26-15,0-1 17 0,0 0 29 0,0-1 48 16,0 1 44-16,0 0 0 0,0-2-5 15,-4 1-22-15,-1-4-48 0,5 0-47 0,-2-2-24 16,-2-2-12-16,2 1-8 0,-6 0-1 16,2 0-3-16,4-1 1 0,-7 0 0 15,7 2-2-15,-6-1 1 0,6 4-1 16,-2-1 0-16,2 4 0 0,2 1-3 16,0 0-1-16,0 1 2 0,0 3 1 0,2 1 1 15,2 1 0-15,-2 2 0 0,6 1 0 16,-2 1 0-16,5 1 1 0,-9 2 1 15,8 1-1-15,1 1 2 0,-1 0-3 0,0 0 0 16,1 0-2-16,-3 2 2 0,6-1 0 16,-1-1 2-16,-3 0 0 0,0-2-1 0,1 0-1 15,-1-2 0-15,-4-1 0 0,0 1 0 16,1-3 0-16,-3-2 0 0,0-1 2 0,-4-2-1 16,2 1 6-16,-2-4-4 0,0-2 6 15,0 0-1-15,-2-1 1 0,-2-2-2 0,0-3-4 16,2-1 1-16,-7-3-2 0,1-2 0 15,0-1-2-15,0-1 3 0,-3-2-3 16,1-3 0-16,-5 0 0 0,7-3 3 16,-2-1-1-16,-1-1-1 0,1-1-1 0,0 2 0 15,-1 2-3-15,5 1 0 0,4 2 0 16,-6 5 6-16,2 1-3 0,4 2 2 0,-3 4-1 16,5 0-1-16,-4 2 0 0,4 3 0 15,0 2 0-15,4 1-3 0,1 1-2 0,-3 5-1 16,4 1 3-16,2 4-3 0,0 2 5 15,3 4-1-15,3 1 2 0,-1 2 3 0,1 0 0 16,3-1 1-16,-1-1-2 0,1 0-1 16,1-3-2-16,3-1 1 0,-4-3 0 15,7 0 0-15,28 16 4 16,-35-20-2-16,-3-1-2 0,-1-2 4 16,1-1-1-16,-8-2-2 0,5-2-1 15,-9-2 0-15,6 3 5 0,-8-4-2 0,2 1 1 16,-2-3 2-16,0-1-1 0,-2-2-3 15,-2-2 1-15,-2-1 0 0,-1 1-2 0,-3-4 2 16,0 1-2-16,-1-4 1 0,-1-3 0 16,2-1 0-16,-5 1 0 0,3 1-2 0,-3 1 3 15,7 3-2-15,-2 0-1 0,-1 1 0 16,5 3 0-16,-2 1-2 0,2 4 0 16,3 1 2-16,3 2-5 0,0 1-3 0,0 2 0 15,3 1-3-15,3 4-1 0,4 0-2 16,5 4-53-16,-3-1-181 0,2 3-253 0,-1-2-288 15,1-1-237-15,-5 0-52 0,1-2 135 16,0-3 232-16,-3-2 282 0</inkml:trace>
  <inkml:trace contextRef="#ctx0" brushRef="#br0" timeOffset="75981.8449">16388 3195 159 0,'0'10'367'0,"4"-5"32"0,-1-2 35 16,1 0-133-16,10-3 152 15,-6-2-223-15,3-1-13 0,3-1-40 0,-1-1-16 16,1 0-6-16,3-1-22 0,-1-4-16 16,-5 2-8-16,5-2-42 0,-8 1-33 0,3 0-17 15,-5-1-7-15,4 0-3 0,-1-2-1 16,-7 2 56-16,2 0 77 0,-4 1 31 0,-4 0 16 16,2-2 6-16,-7 2-55 0,-1 1-76 15,4-1-32-15,-7 1-16 0,3 1-6 0,-2 5-4 16,-7 0 1-16,7 4-3 15,-1 5 1-15,-5 3 0 0,5 2 0 0,3 2-1 16,-1 3 0-16,5-2 0 0,4 2 2 0,-2 0 1 16,8 0 1-16,-4-1 2 0,6-1 1 15,5-1-1-15,-5-1 2 0,6-2-3 0,3-2 0 16,-5-2-1-16,7-1-2 0,-5-1-1 16,3-2-1-16,1-1-1 0,1 0 1 15,-5-2-1-15,3-2 2 0,1 0-4 0,-8-1 1 16,3-1-2-16,3 0 1 0,-12 1-4 15,7 0-2-15,-3-1-37 0,-4-1-90 0,-2-2-95 16,0-1-98-16,0-4-89 0,0-1-58 16,-2-1 13-16,2-2 32 0,-4-2 44 0,2-1 50 15,-3-5 38-15,1 1 51 0,4-1 64 16,0-4 75-16,0 2 69 0,0-2 76 16,0 3 59-16,0 0 26 0,0-1-5 0,0 2 13 15,0 3 29-15,0 4 13 0,-2 4 20 16,2 0 29-16,-8 5 13 0,2 2-7 15,4 2-7-15,-7-1-8 0,7 2-10 0,-4 0-35 16,2 3-39-16,0 2-30 0,2-1-11 16,2 2-22-16,-4 2-6 0,4-1-5 0,4 3-3 15,-4 2 35-15,2 3 44 0,6 3 19 16,-2 2 6-16,5-2 5 0,-3 3-59 0,2 2-55 16,5 1-22-16,-5-2-9 0,2 4-9 15,3-1 2-15,-3-4-3 0,1 2 0 0,-3-3 0 16,5 0 1-16,-5 0-3 0,-4-1 1 15,4-3-2-15,-7 2 0 0,3-5 0 16,-2-3 0-16,0 1-1 0,-4-4 1 0,2 2 0 16,-2-1 0-16,0-2-1 0,0-2-1 15,0 1 0-15,-2-1-1 0,2-1 0 16,-4 3 1-16,4-2 1 0,-4 1 0 0,2-2 0 16,-2-2 3-16,1 1-4 0,-5-2-31 0,6 0-94 15,-8-3-115-15,4-3-118 0,-5-1-120 16,-3 0-75-16,5-3 4 0,-7 0 43 15,1 2 79-15,-5 1 108 16,3 2 112-16,-6 2 118 0,3 3 108 0,1 2 79 0,-6 1 55 16,13 1 21-16,2-1 4 0,-1 0-20 15,11 0-33-15,0-1-13 0,9-1 0 0,-1-3-17 16,6-2-9-16,-1-1 34 0,12-1-5 0,-3-1-14 16,5-3-12-16,-4-1 27 0,0 0-8 15,4-1-8-15,-5 1 18 0,3 3 38 16,-6-3-16-16,1 3-25 0,-3 1-8 0,-3-2 20 15,-5 2 21-15,-1 3 42 0,-6 2 29 16,-2 2 10-16,0 0-44 0,0 0-57 16,0 2-58-16,-2 1-36 0,2 0-18 15,-4 1-8-15,0 2-1 0,-2 1-4 0,3 1 1 16,-1 1-3-16,0 2 2 0,4-3 1 0,0 5-1 16,0-3-1-16,0 2 0 0,0-2 2 15,0 4-1-15,4-2 3 0,0 3 41 0,-1 0 18 16,3 0 10-16,2 0 2 15,2 12 38-15,-3-16-97 0,3 4-11 16,-4-3-3-16,0-1-3 0,0 2 3 0,1-4-3 16,3 0-1-16,-2-2 1 0,-6 1 1 15,5-4-1-15,1 1 2 0,-6-4 0 0,4 1-1 16,-6-1 2-16,8-1-3 0,-6-1 2 16,3-1-1-16,-1-2 0 0,-4-1 1 0,2-2-2 15,2-1-1-15,-4 1 2 0,0-2-2 16,0-1 0-1,0 3 0-15,2-20-3 0,-2 24 3 0,4 2 0 16,0 4-1-16,2 0-2 0,1 2 2 0,-1 3-1 16,4 1 1-16,-4 2 0 0,9 0 1 15,-5-1 1-15,-1-1 0 0,1-2-1 16,-2 0 0-16,0 1 2 0,7-2-2 16,-5-1-2-16,-1-2 4 0,-1 0-1 0,2-3-2 15,-4 1 2-15,-4-1 2 0,3 0-2 0,-1-1-1 16,-4-1 3-16,0-1-3 0,0-1 0 15,-9-1 0-15,7 1 0 0,-4-1-2 16,-2 1 2-16,-2 1-1 0,3-2 2 0,-3 2-1 16,2 0 2-16,-3-1 3 0,5-1-3 15,-4-2 0-15,6-1-1 0,0-2 3 0,4 1-3 16,8-5-1-16,-6 3 1 16,6-5-1-16,0-1-2 0,3 3 1 0,3-2-2 15,-5 4 2-15,5 1-1 0,-2 4 1 0,-3 3 1 16,-1 3-1-16,2 0 0 0,-1 6 2 0,-3 3-2 15,0-1-1-15,-2 3 0 0,2 2 2 16,1 1-2-16,-3-1 2 0,-2 4 2 16,4-5-4-16,-2 2 2 0,0 1-1 0,2-1 1 15,-1 1-1-15,1-1 2 0,-4 0-1 16,6 0 0-16,0 0 0 0,1-1 1 0,-3 0-1 16,4-3 2-16,-4 0-2 0,5 0 2 0,-1-3 0 15,-4 1-4-15,5 0 4 0,-9-4-1 16,8-2 0-16,-6 0 0 0,2-2 1 15,1-2-1-15,-3 1 3 0,-2-2-2 16,6-2 0-16,-6 2 2 0,2-4-4 0,-2-1 1 16,-2 0-1-16,4-2 0 0,-8 1 0 0,4-2 1 15,-6 0 0-15,-4 0-1 16,4 0 0-16,-7 1-1 0,-1 1 1 0,1 0-2 0,-1 0 0 16,-3 5 0-16,1 1 0 0,-3 2 0 15,3 1 1-15,-3 4-2 0,7 0 3 0,-1 5-2 16,5 2 0-16,2-2-2 0,4 7 2 15,4-4-1-15,2 2-5 16,2 1-52-16,42 15-1871 16,-40-23 1040-16,6 1 65 0,-1-4 140 15,-7-2 186-15</inkml:trace>
  <inkml:trace contextRef="#ctx0" brushRef="#br0" timeOffset="76311.6367">17358 2673 47 0,'9'-1'351'15,"-3"-1"44"1,6-1 396-16,-4 1-527 0,-1 0-33 0,3 2-18 16,-8 0-23-16,8 0-41 0,-3 0-53 0,1 4 0 15,0 1 2-15,2-2 0 0,-3 4-1 16,3-1 1-16,-2 0-50 0,-1 0-25 0,-1 0-12 16,0-1-6-16,-2 2-2 0,-2-2-2 15,6 3 0-15,-8-4 1 0,0-4 33 16,0 0 47-16,-4 3 32 0,0-6 14 15,-2 3 6-15,-4-4-29 0,3-2-45 0,-3 0-28 16,4-3-15-16,-5-1-6 0,5-1 71 16,0-1 46-16,0 0 24 0,-2-2 9 15,6 1 3-15,-5-2-74 0,-1-1-47 0,8-1-24 16,0 3-10-16,0-3-5 0,4 2-3 16,0 1-2-16,3 4-2 0,-1 3-1 0,4 0-2 15,0 4-4-15,3 3-80 0,1 0-177 0,-5 0-228 16,1 0-241-16,0 0-159 0,-4 0 6 15,-1 0 141-15,-5 0 217 0</inkml:trace>
  <inkml:trace contextRef="#ctx0" brushRef="#br0" timeOffset="76803.003">17557 2464 301 0,'0'-9'455'0,"-4"-3"58"16,-3 0 50-1,-7-15 236-15,14 21-625 16,-2 2-15-16,2-1 95 0,0 7-171 0,0 1-13 15,0 1-12-15,2 4-8 0,2 2 5 0,0 5 67 16,2 1 22-16,-3 0-6 0,1 2-3 16,2-1-5-16,0 2-69 0,2 2-32 0,3-2-15 15,-3 0-6-15,2-2-6 0,-3 3 1 16,3-2-3-16,-4-1 2 0,2-2-4 16,-6 2 2-16,3-5-1 0,-1 0 1 0,-4-3-2 15,2-1 2-15,-2-3 2 0,0-1-1 0,0-3 5 16,-2 1 0-16,2-4 2 0,0-1 0 15,0-2-2-15,-4-2-3 0,4-2 0 0,0-2-1 16,4-3-1-16,-2-1 0 0,2-4-1 16,6-1 1-16,-8-3-2 15,9-1 1-15,5-22 1 0,-10 21-1 0,3 4 1 16,-3 3-1-16,-4-5 2 0,2 17-4 16,-4 4 1-16,-4 4-1 0,4 1-1 15,-6 7 0-15,-5 4 2 0,3 3 1 0,-2 5 1 16,-5-3 1-16,5 0 0 15,8 1-1-15,-8-5 0 0,5 1 1 0,3-5-1 16,-2-2 3-16,4-1 0 0,4-2 28 0,-4-2 28 16,2 0 10-16,7 0 6 0,-3-4 2 15,4-2-29-15,-1-1-24 0,5 0-12 0,-2-1-7 16,3-1-5-16,12-4-4 16,-17 5-3-16,3 1 2 0,-3 1-13 0,0 1-100 15,1-1-170-15,-9-1-222 0,4-1-279 0,-2-2-112 16,2-1 41-16,0-2 145 0,5-1 212 15</inkml:trace>
  <inkml:trace contextRef="#ctx0" brushRef="#br0" timeOffset="77269.023">18237 2271 154 0,'-10'-3'410'0,"4"-2"54"15,-3 1 34-15,-1-1-142 0,2 1-167 16,-3 4-71-16,-22 13 88 16,17-3-146-16,1 5 17 0,3 4-16 15,2-1-7-15,-1 3-4 0,5 1-13 16,6-2-20-16,-4 1-7 0,8-4-4 0,-2 0-3 16,6-2 2-16,1-3-2 0,1 0 1 0,5-1-1 15,-3-3-2-15,2-3 3 0,-5-1-3 16,1-1 53-16,0-3 38 0,1 0 14 15,-5-3 10-15,0-1 3 0,2-1-52 0,-6-2-35 16,7-1-14-16,-7 0-9 0,2-3-1 0,-2 1 69 16,-2-2 55-16,4 0 28 0,-4-3 13 15,4 1 1-15,-8-1-66 0,0-14-32 16,2 15-65-16,-2 0 31 0,2 3 47 16,-2 3 22-16,-1 3 6 0,5 2 3 15,0 3-33-15,0 2-49 0,0 2-22 0,0 2-9 16,5 3-3-16,1 1-3 0,0 0-1 15,2 4 1-15,1-4-1 0,1 0 0 16,4-1 0-16,-3 2 0 0,-3-4 3 0,2 0-6 16,5 2 3-16,-5-2-1 0,-2-2 0 0,7 2-3 15,-5-2-4-15,-2-1-59 0,1 0-134 16,1-4-156-16,-8-3-171 0,4 1-169 0,-6-3-115 16,9-2 37-16,-9-1 108 0,2-3 159 15</inkml:trace>
  <inkml:trace contextRef="#ctx0" brushRef="#br0" timeOffset="77732.7319">18425 2213 48 0,'0'-22'289'0,"0"-2"56"0,0 0 50 16,0 2-91-1,0 4-29-15,-6-34 574 0,4 39-560 0,2 3-4 16,-4-1-31-16,4 4-40 0,-4 0-44 16,4 4-47-16,0 0-47 0,0 1-26 0,0 4-9 15,4 2-6-15,0 2-16 0,-2 3-9 0,2 3-1 16,3 3 24-16,-1 5 9 15,4 0 7-15,-4 3-1 0,5-3 0 0,-1 2-24 0,0-1-13 16,1-1-3-16,-1 1-3 0,-4-3-3 16,5 0-1-16,-3 0 0 0,0 1-1 15,-2-2 2-15,1-4-2 0,-1 0 1 0,2-1-1 16,-8-2 1-16,2 2-1 0,2-5 0 0,-2-1 0 16,-2 1 0-16,0-4 1 0,0 2 1 15,-2-4 1-15,-2-1 0 0,2 0 2 0,-6 0-1 16,6-3-2-1,-9 0-2-15,-5-7 1 0,10 2-1 0,-5-1 2 16,1-1-1-16,0 2-1 0,-1-2 0 0,-1 1 0 16,1 0 0-16,5 4-1 0,-4 0-1 0,4 2 1 15,-3 3 0-15,3 1-3 0,0 6 2 16,0-2-2-16,2 5 2 0,2 4 1 0,-3-2 1 16,10 2 0-16,-5-2 0 0,6-4 0 15,0 0 0-15,4-1 0 0,1-2 1 16,-1-1-1-16,2-1 1 0,1-1-1 15,-3-1 0-15,5-1 0 0,-3 0-1 0,-2 0-1 16,1-1-7-16,-1-1-81 16,-4 1-165-16,5-9-966 0,-11 5 382 0,2-3 30 15,-2 0 145-15,0-4 219 0</inkml:trace>
  <inkml:trace contextRef="#ctx0" brushRef="#br0" timeOffset="78520.0151">18707 1951 122 0,'0'-16'423'0,"4"1"55"0,-4 1 53 15,-4 2-104-15,4 2-162 16,4 2-52-16,-4-5 151 0,2 10-208 0,-2 0-32 0,4 3-38 16,-4 1-34-16,0 2-14 0,2 6-5 15,-2 5-3-15,4 5 0 0,0 4 27 16,-2 2 10-16,-2 2 5 0,7 2 3 0,1-1 0 15,-6-3-27-15,6 1-27 16,-2-5-9-16,5 22-3 0,-5-26-6 0,0-2-2 0,-2 1 0 16,-2-1 0-16,5-3 1 0,-3-2-2 15,0-3 1-15,-4-1-1 0,0-1 0 16,0-2 2-16,0-2 0 0,0-1 4 0,0 0-1 16,0 0 20-16,-4-1 80 0,0-2 37 15,-3-4 14-15,1 0 6 0,0-2-12 16,-4-3-82-16,3 2-36 0,-3-2-18 0,0 0-7 15,-1 1-5-15,5 2-2 0,0 3 0 0,0 3-3 16,-2 3-2-16,1 5 2 0,-3 1 0 16,8 3 2-16,-6 2-1 0,6 4 1 0,2-1 0 15,2-1 0 1,23 19 1-16,-15-24 1 0,2-3 0 16,1 2 0-16,1-4-1 0,-1-1 0 0,1-2 0 15,-2 0 0-15,3-4 0 0,-3 3-3 16,-1-3-3-16,-1 1-6 0,-4 1-45 0,0-5-90 15,3 3-96-15,-7-3-83 0,2-1-62 0,-4 1-6 16,0-1 43-16,-4 0 61 0,2-4 58 16,-2 0 56-16,-1 0 44 0,3 1 43 0,2 0 41 15,-4-1 27-15,0-2 13 0,4 2 6 16,0-1 11-16,0 1 18 0,4 0 27 0,0 3 29 16,-2 1 33-16,3-1 20 0,1 6-7 15,0-4-17-15,2 5-28 0,-2-1-19 0,5 3-17 16,-3 3-7-16,0-1-4 15,3 5-4-15,-3 0-12 0,0 4-12 0,0 3-3 0,1 0-2 16,1-1-1-16,-4 3 1 0,5-3 33 16,1 0 16-16,0-1 6 0,-1 0 4 0,3-1 1 15,-1-2-34-15,-3-1-14 0,0-3-10 16,-3 2-4-16,-1-4 1 0,-2-1-2 16,0 0 38-16,-4-2 89 0,0-4 343 15,-8 2-198-15,6-4-30 0,-7-4-81 0,3-2-86 16,4-1-40-16,-8-3-18 0,4-1-7 15,-3-4-6-15,7 0-2 0,-4-1-2 0,2-3 1 16,0 1-2-16,4 2 0 0,0 2 0 16,4 4-2-16,0 4-2 0,2 3 0 15,5 2-3-15,-3 0-3 0,6 6-35 16,-1 2-125-16,-3 3-177 0,0-1-195 0,1 0-233 16,-1 0-72-16,0-2 78 0,-3 0 157 0,3 2 185 15</inkml:trace>
  <inkml:trace contextRef="#ctx0" brushRef="#br0" timeOffset="78887.7901">19267 2005 168 0,'0'9'392'16,"0"-3"30"-16,0-1 13 0,0-2-165 0,0 0-125 15,2-2-53-15,-2 1-21 0,0-1-4 16,4-1 20-16,3 0 1 0,-3 0-5 16,6-1-5-16,-4-1-5 0,5-2-36 0,-5 1-16 0,0-3-10 15,4 0-4-15,-3 0-3 0,1-1-1 16,-2-1 0-16,-4-1 0 0,-2-1-1 15,4 0 1-15,-4 0 1 0,0-1-1 0,0 1 5 16,-4 1 82-16,4-1 40 0,-6 2 14 0,0 1 9 16,-1 0 0-16,-3 2-64 0,4 4-29 15,-9 2-12-15,3 4-6 0,2 2-1 16,-5 5-21-16,7 0-11 0,-2-1-2 0,3 2-5 16,-1 1 5-16,6 2 1 0,-4-4 0 0,6 2 2 15,0-2 0-15,6-1-2 0,-4 0-3 16,6-1-2-16,-1 0 0 0,3-1-3 0,-2-1 2 15,3-3-1-15,3 2-2 0,-2-1-1 16,-1-2 2-16,1-3-3 0,-1 1-3 0,-1-2 0 16,-4 0-31-16,4-2-58 0,-3 1-80 0,1-3-85 15,-2-2-85-15,7-9-462 16,-9 5 402-16,2-2 19 0,0-1 15 0,2-2 42 16,-6-2 55-16</inkml:trace>
  <inkml:trace contextRef="#ctx0" brushRef="#br0" timeOffset="79235.1105">19486 1835 133 0,'9'-22'258'0,"-3"4"31"0,-4 0-39 16,-2-4 116-16,0 15-199 0,0 2-6 0,-2 1-22 16,-2 3-34-16,2 1-34 0,-7 1-18 0,7 6-18 15,-6-2-13 1,0 4-1-16,-3 8 36 0,7-8-29 0,2 0-1 16,-2 2 23-16,0-3 13 0,4 4 6 0,0-3 5 15,0-1 1-15,0 2 19 0,8 0 20 16,-6 0 7-16,2-2 3 0,3 4 4 15,-1-4-40-15,0-1-47 0,2 0-21 0,-1 0-9 0,3-1 21 16,0 2 64-16,-4 0 30 0,5-1 13 16,-3 1 7-16,0-3-22 0,-1 2-66 0,3-5-31 15,-8 3-13-15,6 2-7 0,-6-4-4 16,2 2 0-16,-4 3 5 0,0-2 0 0,-4 1 3 16,2 0 38-16,-6 3 32 15,-11 15 296-15,11-18-345 16,6-3-16-16,-4 1-9 0,2-2-4 0,-1 0-2 15,3 2-2-15,-4 0 1 16,6 7-10-16,0-8-58 0,2-1-133 16,-2-1-200-16,4-4-211 0,-4-1-202 0,2-3-33 15,7-1 93-15,-7-4 178 0</inkml:trace>
  <inkml:trace contextRef="#ctx0" brushRef="#br0" timeOffset="79532.9267">19615 1800 315 0,'0'-5'410'0,"0"-1"59"0,-5 2-3 0,1 2-110 16,4-1-38-16,-2 0-21 15,2 2-33-15,-6-3 195 0,6 4-414 0,0 0-21 16,2 0-13-16,2 0-1 0,2 3-3 16,5-1 2-16,-1 3-2 0,-2-1-2 15,11 2 0-15,-11 2-4 0,9 1 0 0,-3 1-1 16,-1 2 10-16,1 2 5 15,-1 1 3-15,1 0 5 0,-4 1 18 0,3 3 3 0,-1-1 1 16,3 0-1-16,-3 0 0 0,-1-1-17 16,-1-1-10-16,-4-3-5 0,0-2-2 0,-2 0-3 15,-4 0-2-15,-4-3 1 0,-2 1-2 0,0 4 2 16,-11-1-1-16,-3 3 2 0,1-4-38 16,-8 4-169-16,2-6-350 0,7-1-163 0,1-4-72 15,9-8 2-15,8-4 157 0</inkml:trace>
  <inkml:trace contextRef="#ctx0" brushRef="#br0" timeOffset="85435.1624">10637 8965 73 0,'0'-4'329'0,"-4"2"47"0,0-1 25 15,4 0-103-15,-2 1-76 0,2 1-38 16,0 0-14-16,-7-1-3 0,7 1 0 0,-4-1-10 15,0-1-13-15,2 0-13 0,-6-2-13 16,2 3-13-16,3-1-3 0,-5 2 7 16,0-1 6-16,0-1 14 0,-3 1 7 15,3 0 2-15,-17-3 126 0,17 3-146 16,-2 1 6-16,-5-1-6 0,3 0-1 16,-3-1 4-16,3 1 2 0,-3-1-17 0,-1 1-12 15,-1 0-18-15,1 1-3 0,-1-1-11 16,5 1-9-16,-9 0-4 0,0 1-1 15,5-3-17-15,-3 3 4 0,3 0 4 0,-5 3 2 16,0-1-2-16,5 0-1 0,-1-1-15 16,-3 3-9-16,3 1 12 0,0-2 9 0,1 1 3 15,-1 1 2-15,1 0 2 16,-1 2-19-16,-3 1-10 0,3 1-6 0,1 2-1 16,-1-1-2-16,5 3 19 0,-5-1 7 0,3 1 5 15,-3 2 1-15,5-2-1 0,-3 4-17 16,5 0-8-16,1 1-8 0,-1 0 2 15,4 2 0-15,-2-1-2 0,6-1 0 0,-3 0-1 16,1 2 0-16,4-1-3 0,0-1 3 16,4 2 0-16,1 0 0 0,-3-3 0 0,6 3 7 31,-2-2-1-31,27 32 44 0,-20-35 0 0,1 0 9 0,3-2 3 16,-1 1 1-16,5-4-21 0,-2 3-22 15,-3 0-10-15,9-4-4 0,-7 0-3 16,7-2 0-16,-6 0-2 0,6-4-2 15,-3 4 2-15,1-5 1 0,0 1-2 0,2-1 1 16,2-4 1-16,-5-1 1 0,1 1 37 16,4-5 30-16,0 2 9 0,-4-5 8 0,2 2 3 15,-1-1-37-15,-3 0-26 0,2 0-11 0,-3-2-8 16,1 2-2-16,-2-1-3 0,-3-1 2 16,3 1-3-16,-3-1 1 0,1 2-2 15,0-1 4-15,-7 3-1 0,2-5 39 0,-1 4 24 16,1-4 11-16,-2 2 1 0,-3 2 3 15,3-3-36-15,0 1 0 0,-4-4 4 0,3 0 2 16,-3 0 3-16,-4-1-5 0,6 0-19 16,-6-4-14-16,-2-1-10 0,0 0-2 0,-2-2-3 15,-2-1-6-15,-2 1-1 0,-4-2 1 16,-1 2-4-16,-1-1 0 0,-3 1 2 0,3 4-2 16,-9 2-5-16,-18-9-10 0,18 16-15 15,-1 1-131-15,-3 4-214 0,0 4-380 16,-2 0-446-16,2 2-181 0,7-4 43 0,3-4 176 15,9-6 363-15</inkml:trace>
  <inkml:trace contextRef="#ctx0" brushRef="#br0" timeOffset="91977.5667">11472 8104 165 0,'9'-4'247'0,"-9"-1"20"16,2 3-82-16,-2-1-53 0,4 1-3 15,-4 0 19-15,2 1 25 0,-2-2 22 16,0 2 2-16,-2-5-10 0,2 2-20 0,0-1-10 16,-4 3-10-16,4-4-5 0,0 3-2 15,-2-1-2-15,-7 0-19 0,9 0-2 16,-2-1-4-16,-6 2-12 0,2 0 12 0,0 0 20 16,-5 1-16-16,5 0 2 0,-4-1 32 15,4 1-14-15,-5 0-18 0,1-1-8 16,0 1 30-16,1-1-15 0,1 1-6 0,0 0-4 15,-1-4-7-15,3 2-47 0,0 1-6 16,0 0 15-16,-2-1 5 0,1 4 4 0,1-3 1 16,0 0-28-16,-2 0-27 0,-1 0-14 15,1 0-5-15,0 0-4 0,0 1 1 0,-1-1-2 16,-1 0 1-16,0 1 0 0,-1 1-1 16,-1-2 0-16,2 0 13 0,-5 0 29 0,3 0 12 15,-3-2 8-15,3 3 0 0,-5-3-8 16,3 0-29-16,-5 1-14 0,3-1-8 15,-5 0-2-15,0-1 1 0,3 3-3 16,-7 0 0-16,6 0-1 0,-6 1 0 0,3 1-1 16,-1-2 1-16,0 1 0 0,-2 1 1 15,3-1-1-15,-1 2 4 16,-25 2 0-16,28-1-4 0,-3 1 1 0,2-1-2 16,-2-1 1-16,3 2 0 0,1-2 4 15,-2-2-3-15,1 2-1 0,-3 0 0 0,2 2 0 16,-1-1-1-16,3 1-3 0,-6-1 4 15,2 2 0-15,1 2 1 0,-5-2 2 16,0 1-2-16,0-1 2 0,0 0-1 0,0 1 2 16,0 3 0-16,0-1-2 0,1-1 2 15,3-1-2 1,-4-1-1-16,-19 5 1 0,22-3-2 0,1 1 2 0,0-1-2 16,0-1 1-16,-1 1 0 0,5-2 0 15,-6 0 3-15,2-1-1 0,3 3-1 16,-3 2-1-16,0-3 0 0,-2 2-1 0,3-1-1 15,-1 0 2-15,0 1 0 16,-2 2-1-16,3-2 0 0,-5 1 0 0,6-1 0 0,-4-1 0 16,0 0 0-16,3 2 4 0,-1 1 0 15,-2-3-2-15,6 2 1 0,-1-2-3 16,-1 3 0-16,2-2 0 0,3 1 2 0,-5 0 0 16,5 0 0-16,-1 1 1 0,1-1-1 15,-1-2-1-15,3 0 0 0,-3 2 0 0,5 0 1 16,-3-1 0-16,3 1 0 0,1-1-1 15,1-1-1-15,0 0 0 0,-1 0 0 16,3 0-1-16,0 0-1 0,0 2 2 0,-1 1-2 16,3-4 2-16,-4 4 2 0,3-3-1 15,1 3 1-15,0-1 0 0,-2 1 0 16,2-1 1-16,4 1-4 0,-3 2 3 16,1 0-1-16,-2-1-1 0,4 11 0 15,2-9-1-15,-4-1-1 0,4 2 3 16,0 1-1-16,4-4 1 0,-4 4-1 0,0-3 0 15,2 2 1-15,-2 2-2 0,6 0 1 16,-2 1 1-16,1-1-1 0,-3 0 1 0,4-2 0 16,2 3 3-16,0-2-3 0,1 1 0 15,1-2 2-15,-2 0-2 0,7 0 0 16,-5-2 0-16,2 0 2 0,3 2 2 0,-3-3 1 16,1-1-2-16,-3 3 1 0,7-2-3 15,-3 0 0-15,3 0-2 0,-1-1 1 0,5-1-1 16,-5 0 1-16,3 0 1 0,6-2 1 15,-7 1 0-15,7 0-1 0,2-1 1 16,-4 1 0-16,4-2-2 0,2 1 0 0,-2-1 1 16,4-1-1-16,-2-1-1 0,2-1 1 15,-4-1 3-15,6-3-1 0,-6 1 0 0,6-1 1 16,-4 1-1 0,31-4 3-16,-27 3-2 0,-2-2 0 0,-2 2-3 15,6 0-1-15,-6-1 0 0,2-1-1 16,2 1 2-16,-4 1-2 0,2-2-3 0,-2 0 3 15,4 0 2-15,-2-2 2 0,-2 2-2 16,4-2 0-16,-2 2 2 0,0-3-2 0,-2 1-1 16,2-1 0-16,-6 0 4 0,2 3-4 15,-3 0 0-15,3 0 1 0,-2-2-1 16,0-1 1-16,2 1 1 0,22-6 4 16,-22 6-4-16,0 2 0 0,-4-3-1 15,0 2 2-15,8 1 0 0,-8-2-2 16,3 0-1-16,1 0-1 0,0-1-4 0,0 0 4 15,-2-1 0-15,0 0 1 0,2 0 4 32,-5-2-3-32,78-50 16 0,-74 40-12 0,1-3-1 15,-4 2 0-15,25-26 1 0,-28 25-2 16,-3 3 0-16,-5 2 1 0,-5 2 0 16,3 0 2-16,-4 1 2 0,-6 0-4 15,4 0 1-15,-8 1-2 0,2 1-6 0,-2-2 2 16,-6 2-5-16,1 0-2 0,-1 0 0 15,-5 2-1-15,3-2-4 16,-5 4-41-16,3 0-158 0,-5 0-333 0,-1-2-406 16,-1-6-180-16,-2-9-43 0,3-8 121 0,1-10 321 15</inkml:trace>
  <inkml:trace contextRef="#ctx0" brushRef="#br0" timeOffset="109698.9274">17472 13670 6 0,'4'-2'454'0,"-4"1"125"0,0-4 101 0,-4 1 19 16,4 1-144-16,0-1-132 0,-2 1-93 16,-2 1-74-16,0-1-58 0,2 1-37 0,-3 2-13 15,3 0-2-15,-6-2-6 0,6 2-1 16,-4 2-9-16,-2 0-11 0,6 1-14 15,-3-1-7-15,3 1-8 0,-6-3-10 16,8 0-7-16,0 0-2 0,-2 0 0 0,2 2-2 16,0-2 7-16,0 0 1 0,0 0 4 15,0 0 3-15,0 0-2 0,2 2 1 16,-2-2 4-16,8 0-1 0,-1 0-7 0,-5 0-6 16,6 0-7-16,-2 0-4 0,0 0-2 15,5 0-4-15,-1 0 9 0,0 0-6 0,7 0-3 16,-5-2-4-16,5 0 0 0,3 2-9 0,-1-3-3 15,2 1-6-15,2-3-3 0,1 3 1 0,3 1-4 16,0-1-2-16,-2 0 0 0,6 1-6 16,-2-2 6-16,6 2 3 0,-2-1 2 15,-4 2-1-15,4 2-1 0,0-2-11 0,2 1-3 16,1-1 0-16,1-1 10 0,0-1 3 0,2 1 3 16,1-1-1-16,-3 1-4 0,4-2 3 15,3 1 3-15,-1 0 0 0,-2 2 1 0,3-1 0 16,3 0-5-1,1 2 2-15,45-1 35 0,-47-1-31 0,5 1-8 0,-5 0-8 16,1 0-6-16,-1 0-5 16,45-2 0-16,-46 2-6 0,-1 2 1 0,5-1-2 15,-5-1 2-15,8 1 0 0,-9-2 4 16,2 1-1-16,3 0 4 0,-5 0 0 0,1 0-9 16,-1 1 0-16,1-1 0 0,-5 0 0 0,0 0 0 15,5 0 0-15,-3-1 0 0,-2 1 0 16,1-1 0-16,1-1 0 0,-6 1 0 15,7-1 0-15,-3 1 0 0,0-1 0 0,3-1 0 0,-5 3 0 16,2-1 0-16,-2-3 0 0,3 3 0 16,-3-3 0-16,-4 1 0 0,4 0 0 15,-2-1 0-15,-2 4 0 0,9-3 0 16,-9-1 0-16,4 1 0 0,-4 1 0 0,0-1 0 0,0 1 0 16,5 0 0-16,-9-1 0 0,8 0 0 15,0 1 0-15,-8-2 0 0,8 0 0 0,-4 1 0 16,0-1 0-16,0 2 0 0,3 0 0 15,-12-1 0-15,12 2 0 0,-12-1 0 0,3-1 0 16,0 2 0-16,0-1 0 0,0 0 0 16,-4 2 0-16,4-1 0 0,-3 1 0 0,-1-2 0 15,-4-1 0-15,6 1 0 16,-7 2 0-16,7-2 0 0,-6 2 0 0,-3-1 0 0,9-1 0 16,-8 0 0-16,3-1 0 0,-3 3 0 0,-1-2 0 15,1 2 0-15,-5-2 0 0,3 1 0 16,-3-1 0-16,3 0 0 0,-3-1 0 15,0-1 0-15,3 1 0 0,-3 0 0 0,3 0 0 0,-5 2 0 16,-2-2 0-16,3 0 0 0,-1 0 0 16,-4 1 0-16,3 0 0 0,-3 1 0 15,-4-2 0-15,6 0 0 0,-6 0 0 0,2-1 0 16,-2 0 0-16,-2 2 0 0,5-1 0 0,-1-2 0 16,-4 0 0-16,0-2 0 0,2-1 0 15,-2-1 0-15,0 2 0 0,0-4 0 16,0 0 0-16,4-1 0 0,0-3 0 0,-4 0 0 15,0 0 0-15,2 0 0 0,-2-3 0 16,-2-21 0-16,2 21 0 0,0-3 0 16,-4 0 0-16,0 0 0 0,4-3 0 0,0-1 0 15,0 0 0-15,0-1 0 0,0-1 0 16,0 0 0-16,4 1 0 0,-4-1 0 0,4 0 0 16,-4 0 0-16,0-1 0 0,0 3 0 15,0-1 0-15,0-45 0 16,0 46 0-16,-4 3 0 0,4 0 0 15,-4 0 0-15,4 0 0 0,-2 3 0 0,2 0 0 0,0 0 0 16,-4 1 0-16,4 2 0 0,-5-1 0 16,5 0 0-16,0 2 0 0,0 0 0 15,0 2 0-15,0 2 0 0,0-1 0 0,0 3 0 16,0-1 0-16,0 4 0 0,-2 0 0 0,2 0 0 16,0 2 0-16,-4 1 0 15,2 0 0-15,-6-7 0 16,6 9 0-16,-2-1 0 0,2 0 0 0,-7-1 0 15,7 1 0-15,-2-1 0 0,0 1 0 0,-2-1 0 16,4-1 0-16,-7 3 0 0,3-1 0 16,4 0 0-16,-6 2 0 0,2-3 0 15,-1 3 0-15,1-2 0 0,-10-1 0 0,7 3 0 16,1-2 0-16,-6 2 0 0,1 0 0 16,3 0 0-16,-7 0 0 0,3 2 0 15,-3-2 0-15,5 1 0 0,-5 1 0 0,1-2 0 16,-5 0 0-16,1 2 0 0,1-2 0 15,-2 0 0-15,-26 3 0 0,28-1 0 16,-8 0 0-16,0-2 0 0,0 1 0 0,0-1 0 16,-1 2 0-16,1 0 0 0,-4-2 0 15,2 3 0-15,-4-1 0 0,-3-2 0 0,3 2 0 16,-2-1 0-16,0 1 0 0,0 0 0 16,-2 1 0-16,-1-2 0 0,1-1 0 0,2 2 0 15,-2 0 0-15,0-2 0 0,1 2 0 16,-1 1 0-16,-4-3 0 0,6 3 0 0,-7-2 0 15,7 1 0-15,-6-1 0 0,6 2 0 0,-3-2 0 16,-3 1 0-16,6-2 0 0,-6-2 0 16,5 1 0-16,-44 1 0 15,40 1 0-15,-1-1 0 0,4 2 0 0,-2-4 0 16,-1 4 0-16,-1-2 0 0,2 2 0 0,-1-1 0 16,-3 2 0-16,1-1 0 0,-1-2 0 15,4 0 0-15,-5 0 0 0,1 3 0 0,-3-2 0 16,3 2 0-16,-52 3 0 0,49-4 0 15,3 0 0-15,-1 1 0 0,1-3 0 16,0 5 0-16,-1-1 0 0,1-1 0 16,-1-1 0-16,1-2 0 0,-1 2 0 0,1-1 0 15,0 1 0-15,-1 0 0 0,1-1 0 16,-1 1 0-16,-1 0 0 0,-3 3 0 0,5-1 0 16,-1-1 0-16,1-1 0 0,4-1 0 0,-1 1 0 15,-3 0 0-15,0 2 0 0,-1 0 0 16,1-2 0-16,-1 3 0 0,1 0 0 15,-5 0 0-15,5 0 0 0,-1-1 0 0,-1-1 0 16,-3-1 0-16,5 3 0 0,-1 0 0 0,1 0 0 16,0-2 0-16,-1 1 0 0,5 0 0 15,0 1 0-15,-3-1 0 0,3-3 0 0,2 1 0 16,2 1 0-16,-40 2 0 0,38-5 0 16,4 4 0-16,-4-1 0 0,1-2 0 15,-5 4 0-15,6-1 0 0,-2-1 0 0,-1-1 0 16,1 0 0-16,4-1 0 0,0 1 0 15,-4 0 0-15,4 2 0 0,0-1 0 0,4-2 0 16,2-1 0-16,-4 0 0 0,4-1 0 16,0 1 0-16,8-3 0 0,3 2 0 0,-5-2 0 15,0 1 0-15,-8-3 0 16,15 3 0-16,2-1 0 0,-1-1 0 0,-1 1 0 16,3 1 0-16,-1 2 0 0,2-1 0 0,-1-1 0 15,1 1 0-15,0-3 0 0,1 2 0 16,1 2 0-16,6 0 0 0,-4 0 0 0,-3 2 0 15,7-2 0-15,2 0 0 0,-4 0 0 16,0 0 0-16,4 0 0 0,0 0 0 0,0 0 0 16,0 0 0-16,0 0 0 0,0 3 0 0,0-2 0 15,0 2 0-15,0 5 0 16,0-3 0-16,0 0 0 0,4-1 0 0,-4 3 0 16,4-1 0-16,-4-1 0 0,2 3 0 15,-2 1 0-15,5-1 0 0,-1 0 0 0,-4 2 0 16,2-3 0-16,2 3 0 0,-4-1 0 15,2-1 0-15,-2 3 0 0,0 1 0 16,4-2 0-16,0 3 0 0,-4 1 0 0,2-2 0 16,-2 2 0-16,5-1 0 0,-3 1 0 0,2 1 0 15,0-1 0 1,4 18 0-16,0 6 0 0,-6-19 0 0,7 1 0 16,-3 2 0-16,-4 1 0 0,2-1 0 0,0 1 0 15,-2 1 0-15,5 0 0 0,1 0 0 16,-6 0 0-16,-2 1 0 0,8-1 0 15,-6 2 0-15,2-1 0 0,-2 1 0 0,-2-1 0 16,9 1 0-16,-7 1 0 0,-2-1 0 0,6-3 0 16,-2 3 0-16,0-2 0 0,-2-3 0 0,5 1 0 15,-3 0 0-15,0 0 0 0,-2-1 0 16,2-1 0-16,0-1 0 0,-4-1 0 16,2 1 0-16,-2-2 0 0,4 0 0 15,-2 30 0-15,-2-34 0 0,0 2 0 16,5 2 0-16,-5 10 0 15,4-16 0-15,-4 1 0 0,0-2 0 0,2 1 0 16,-2-2 0-16,4-2 0 0,-4 1 0 16,2-2 0-16,-2-2 0 0,8 2 0 0,-8-1 0 15,2 0 0-15,7-3 0 0,-3 1 0 16,0 1 0-16,4-1 0 0,-3-3 0 0,-1 4 0 16,4-3 0-16,0 1 0 0,1 0 0 0,-1 1 0 15,2-3 0-15,1 1 0 0,1 0 0 16,-1-1 0-1,3 0 0-15,15 3 0 0,7-3 0 0,-20-3 0 16,3 2 0-16,2 0 0 0,1-2 0 0,3 1 0 16,-2-1 0-16,10-1 0 0,-6 4 0 15,4-3 0-15,0-1 0 0,5 1 0 0,-1 1 0 16,0-1 0-16,-2 1 0 0,9 0 0 16,-3-1 0-16,-2 0 0 0,5 0 0 0,1 2 0 15,3-1 0-15,-1-1 0 0,-1 3 0 16,4-1 0-16,1-1 0 15,49 2 0-15,-47 0 0 0,-3 0 0 0,4 0 0 0,-1 0 0 16,-1 0 0-16,2 0 0 0,-4 0 0 16,8-1 0-16,-9-1 0 0,5 0 0 0,-4 1 0 15,3 1 0-15,1 0 0 0,-4 1 0 16,3 3 0-16,-3-3 0 0,4 2 0 16,-9 0 0-16,3 1 0 15,45 4 0-15,-10 1 0 0,-44-2 0 0,-4-2 0 16,-2 0-481-16,-4 0-455 15,2-4-423-15,-4-2-123 0,2-6 66 0,4-3 193 16,4-7 338-16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26:59.835"/>
    </inkml:context>
    <inkml:brush xml:id="br0">
      <inkml:brushProperty name="width" value="0.05292" units="cm"/>
      <inkml:brushProperty name="height" value="0.05292" units="cm"/>
      <inkml:brushProperty name="color" value="#FF0000"/>
    </inkml:brush>
  </inkml:definitions>
  <inkml:trace contextRef="#ctx0" brushRef="#br0">7497 9008 38 0,'0'0'371'0,"0"-1"58"16,-2 2 23-16,2-1-104 0,0 2-117 16,-4 0-83-16,0-1-30 0,4-1-8 0,-2 2-5 15,-2-1-13-15,4-1-10 0,0 0-10 16,-4 2 1-16,4-1 4 0,0-1 0 16,4 0 2-16,-4 0 1 0,0 2 0 0,0-2 4 15,0 0 5-15,0-2 0 0,0 2 6 16,0 0 11-16,0 0 16 0,0 0 13 15,0 0 3-15,0 0 83 0,0 2-154 16,0-2-27-16,0 1-20 0,0-1-8 16,4 0-6-16,-4 2-5 0,0-2-1 15,0 1 0-15,0-1-1 0,2 1-2 0,-2-1 2 16,0 0 2-16,4 0 2 0,-4 0-1 16,4 0 13-16,-2 2 187 0,3 0-67 15,-3-1 10-15,-2-1-6 0,4 0-65 16,0 2-39-16,-2-2-19 0,2 0-7 15,-2 3-5-15,-2-3-2 0,8 0-2 0,-5 3 3 16,1-3-1-16,0 0-2 0,-2 0 2 16,4 0 59-16,-2 0 28 0,2 0 16 0,-1 0 7 15,-3-3 2-15,6 3-57 0,-8 0-30 16,2 0-14-16,2 0-7 0,-2 0-6 16,-2 0-1-16,8 0-1 0,-8 0 1 0,3 0 0 15,1 0 1-15,0 0 1 0,-2 0 0 16,-2 3-1-16,6-2 0 0,-2 0 2 15,0 2-1-15,-2-1-1 0,3 0 2 16,1-2 0-16,-2 1 1 0,2 1-2 0,-2 0-1 16,-2-2-1-16,13 3 1 15,-13-3-2-15,4 0 2 0,2 0 2 0,-6 0-5 16,5 0 2-16,1 2 0 0,-2 0 0 16,0-1 1-16,0 1 0 0,3-2 0 15,-7 2 0-15,8-2 1 0,-4 3 0 16,3-2 1-16,-1 0 0 0,8 4 1 15,-5-3-1-15,3-1-3 0,-3-1 2 16,-3 2 0-16,6-2-1 0,-3 0 2 16,1 0 0-16,3 0 0 0,-7-2 0 15,6 2 2-15,-1 3-1 0,-3-3 54 0,7 0 27 32,-3 2 16-32,79-7 208 15,-80 4-303-15,3 1-2 0,1 0-3 16,3 0 2-16,-3-2 3 0,-1 2-5 0,1 0 0 15,4-2 2-15,-1 1-2 0,-3 1-2 16,-1 0 2-16,1 0 0 16,2 1 0-16,-1-1-1 0,1 0 2 0,-3 0-1 15,1-1-1-15,24-1 1 0,-22 1 0 16,2 0-3-16,-1-2 6 0,-1 3-2 16,6-4 2-16,-7 3-1 0,7-3 2 0,-2 4 0 15,0-3-3-15,-1 3 0 0,-1-4 0 16,2 1-1-16,2 0 3 0,-3 0 1 0,1-1 1 15,2 2-1-15,0-1 13 16,0 2 43-16,20-4 110 0,-20 4-78 0,-7-2-9 16,7 3-45-16,-2 0-17 0,-2 0-10 15,-3-2-3-15,7 1-5 0,-6-1 2 0,1 1-2 16,1-1-2-16,-2 1-2 0,-3-1 1 16,5 2 0-16,0-2 1 0,-5 2-4 15,1-1 3 1,1 1 2-16,36-1-1 0,-33 1-2 0,-5 2-2 0,5-2 2 31,-4 2 2-31,36-2 2 0,-17 0-1 0,-20 0-4 16,1-2 2-16,7 2-2 0,-7 0 2 0,2 0 3 15,1 0 1-15,1 0-1 0,-2-2 2 16,5-1-2-16,-5 0-3 16,6 1 1-16,-7 2-3 0,7-1 0 0,-6-1 1 0,6 2 2 0,-7-1 1 15,7 0 0-15,-6 1-1 0,1 0-2 16,1 0 2-16,-2 0 1 0,6 0-5 15,-7-3 4-15,48-2 7 16,-45 5-5-16,2 0-2 0,-3-2-1 0,1 2-1 16,-2-2 2-16,1 2-2 0,-3-3 2 15,41 1-5 1,-42 0 2-16,-3 2 0 0,3 0 1 16,1 0 2-16,-1 0 3 0,1 0-3 0,0 0-1 0,1 0 0 15,-1 2 0-15,-5 0-1 0,5 1 2 16,-1-3 1-16,1 4 1 0,-1-4-2 15,-1 1 1-15,18-1-1 0,-17 0 1 0,-3-1 1 16,3 1-2-16,3 0 0 0,-7-2-1 16,1 4-1-16,1-2 0 0,-1 3-1 15,1-1 5-15,-1 1-3 0,1-2 1 0,3-1-2 0,-7 1 1 16,2-1-4-16,1 2 5 16,5-2-1-16,7 0 5 0,-10 1-1 15,1-1-2-15,1-1-1 0,-1-1 1 0,1 1 1 16,-1 0-3-16,1-2 4 0,4 3-4 15,-1-2 2-15,-3-1-1 16,1 1-2-16,26 0 1 0,-23-1 1 16,1 1 1-16,26-5 3 0,-21 3-3 0,-5 0 0 15,5 1 4-15,0-2 2 0,0 2 27 16,0 0 32-16,0 2 16 0,-2-1 7 16,2 1-1-16,49-9 13 0,-51 8-97 15,-2-1-2-15,-1 0-1 0,5 0-2 16,-4 0 2-16,4-1-2 0,-2 2 0 0,2 0 0 15,-9 1 0-15,7 2 2 0,-2 1-2 16,0-2 1-16,-1-2 2 0,-1-1-6 0,0 1 3 16,14-1 4-16,-14 6-3 15,-5-3 1-15,1 0 0 0,-1 0-1 16,1 0 1-16,10 0-1 0,-17 0 0 16,-4 0 1-16,5 2-2 0,-5 0 1 0,-2-2-2 15,0 0 2-15,-4 1-2 16,2 1 1-16,-2-2 1 0,0 2-1 0,0-2-1 0,-2 3 0 15,2-2 0-15,-4 2 0 0,0 0 1 16,-2 3 0-16,-1-2-3 0,1 1-31 16,-8 1-468-16,3-5-183 0,5-2-465 0,-4-4-181 15,8-3 25-15,-2-5 145 0,4-4 319 16</inkml:trace>
  <inkml:trace contextRef="#ctx0" brushRef="#br0" timeOffset="6282.3419">14889 16532 133 0,'0'-5'212'0,"0"1"-20"0,0-1-63 0,-4 2-53 16,4-1-31-16,0 1-17 0,-4 1-2 15,4 0 8-15,0 1 3 0,0-1 8 0,-2 2 1 16,2-2 2-16,0 2-4 0,-5 0-2 15,3 2-2-15,-2 0-2 0,0-1-9 0,2 1 1 16,2 0 1-16,-8 3 6 0,8-2 13 16,-2 1 13-16,-2 0 8 0,2-1 7 15,-3 0 4-15,1 0-8 0,2-1-15 16,2 0-13-16,-6-1-12 0,6 1-14 0,-4 0 10 16,0-1 18-16,4 1 13 0,0-2 25 0,0 0 20 15,-2 0 3-15,2 0 2 0,0 0 6 16,0 0 2-16,0 0 3 0,0 0 5 0,0 0 10 15,0 0 12-15,0 0 7 0,0 0 2 16,0 0-7-16,0 0-19 0,0 0-26 16,0-2-31-16,0 1-26 0,0 1-24 0,0-2-12 15,2 2-8-15,-2 0-3 0,8-3 1 16,-6 2-2-16,13-3 8 16,-9 2 26-16,0 2 27 0,0-2 11 0,2 2 7 15,-1-1 0-15,-1-1-30 0,0 1-25 16,0 0-14-16,5 1-5 0,-5 0-3 15,4 0-2-15,0 0 1 0,-3-3 0 0,3 3 35 16,4 0 32-16,-3-2 17 0,-3 0 9 16,2 2 0-16,1-1-34 0,-1-1-31 15,3 2-16-15,-3 0-8 0,0-2-4 0,1 2 0 16,1 0-2-16,-2 0 2 0,1 0 1 16,1 0-2-16,-2 0 0 0,5 0 0 15,-5 2 0-15,29-2 1 16,-26 0 1-16,1 0 4 0,-1 0 53 15,1 0 23-15,-1 0 14 0,1 0 4 0,3 2 1 16,-5-1-55-16,3 1-22 0,1 0-12 16,-3-2-7-16,3 0-5 0,1 0 1 0,-3 3-2 15,3-3 2-15,-1 1 3 0,-3 0-4 16,3 1 0-16,1-1 0 0,-1 1-1 16,1-2 0-16,1 2 0 0,-1-1 6 0,2 1 40 15,-3-2 21-15,1-2 11 0,-1 2 5 0,3 0 0 16,-3 0-44-16,1 0-20 0,-1 0-11 15,-3 2-4-15,1-2-1 0,3 1-2 0,-5-1 0 16,5 1 1-16,-3-1-1 0,-1 0 0 16,1 1 3-16,3-1-3 0,-1 0 1 15,-3 0-1-15,34-1 4 16,-34 1-5-16,1 0 0 0,3 0 2 16,-5 0 0-16,3 0-4 0,-3 0 1 0,0 0 2 15,3 0-1-15,-3 0 2 0,3 0-1 16,-3 0 2-16,5 0-3 0,-3-1 1 15,-1 2-1-15,1-1 1 16,32 0 4-16,-32 0-4 0,3 0-1 16,-5 0 2-16,5 0-5 0,-1 0 3 0,5 0 0 15,-1 0 1-15,-3-1 4 0,2 0 0 16,-3-1-1-16,5 2 1 0,-5-1-1 0,5-1-2 16,-4 2-3-16,3 0 1 0,-3-2-2 15,-1 2 0-15,-3-1 2 0,3-1 0 16,-1 1 3-16,1 1 0 0,-3 3 1 0,3-3 0 15,1 1-4-15,-3 1 0 0,3 0 0 16,-5-2 3-16,5 1-2 0,-1-2 0 0,-1 1-1 16,1 0-1-1,-3 0 2-15,34 3 1 0,-34-3 0 0,1 1-2 16,-1 0 5-16,1 0-2 0,-1-2 0 16,1 2 3-16,-2-1 45 0,19 4 99 15,-18-4-63-15,3 1 0 0,-1-2-43 16,1 1-25-16,1-2-9 0,2 2-4 0,-3 0-2 15,3 0-2-15,-1 0 3 0,-1 0-3 16,-1-2 0-16,5 1-3 0,-4 1 5 16,3-1-4-16,-3 0 3 0,12-2 0 15,-13 3-1-15,1 0-1 0,2 0 2 16,-3 0-1-16,3 1 0 0,-3 1-2 0,1-2 1 16,-1 0 0-16,1 0-1 0,2 0 2 15,-3-2 1-15,1 1 0 0,-1-1-2 16,-3 0 3-1,3 1-4-15,28-1 7 0,-28 1-6 0,-1 1 2 0,-3-1 1 16,2 1 0-16,-5-3 0 0,9 3-2 16,-9-2 3-16,7 0-2 0,-1 1-3 15,-3-1 2-15,5 0 1 0,-3 2-2 0,3 0 2 16,-5 0 1-16,5-3 0 0,-1 3-2 0,3 0 3 16,-3-2-1-16,3 0 3 0,-3 2-4 15,1-1-1-15,-1-1 3 0,5 0-2 0,-4 2 1 16,-1 0 3-16,1-1-1 0,-1 1 0 0,1-2 0 15,2 1-1-15,-7 1-3 0,0 0 4 16,3-1-1-16,-3 1 4 0,3 0-1 0,-5 0 27 16,2 1 12-16,3-1 11 0,-7 0 0 0,9 0 0 15,-7-1-22-15,7-2-18 0,-3 3-9 16,-1 0-4-16,3-2-5 16,15 1 7-16,-19-1-7 0,3 2 3 0,2 0-1 15,-5-1 0-15,2 1-1 0,3-2-1 0,-5 0 2 16,3 1-1-16,1 0 0 0,1-1 0 15,-5 2 1-15,5-1 0 0,-1-2 2 0,1 1-1 16,-1 1-2-16,3-1 1 0,0 1-3 0,-3 1 1 16,1-2 0-16,3 0 2 0,-3 2-2 15,0 0 6-15,3-1-3 16,9-1 4-16,-12 0 21 0,-3 1 19 0,-1-3 9 0,3 3 6 16,-1-1 1-16,-3 1-21 0,3 1-21 15,-3-1-8-15,-2 1-5 0,1-3-4 16,-1 3-1-16,-4 0 0 0,0-2-1 0,1 0 0 0,-3 1-1 15,0 1 2 1,-2-2 1-16,-2 2-4 0,0-2 2 0,0 2 1 0,0 0-2 16,0 2-2-16,0-2 1 0,0 0-5 15,0 0 0-15,-2 0-4 0,2 2-55 0,-4-2-122 16,4 0-183-16,-4-4-348 0,2 1-461 16,-7-7-158-16,3-8 27 0,6-12 139 15,0-12 332-15</inkml:trace>
  <inkml:trace contextRef="#ctx0" brushRef="#br0" timeOffset="22425.9073">2979 5485 78 0,'6'-4'130'0,"-6"1"-15"0,8-2-10 16,-8 2-7-16,2-1-1 0,2 1-5 0,-2 0 3 15,-2 0-1-15,0-1-4 0,4 4 4 16,-4-5 0-16,0 2 3 0,0-1 8 0,-4 4 9 16,4-3 0-16,0 3-6 0,-2-2-13 15,-2 0-9-15,4 1-10 0,-2 1-5 16,-2 0-13-16,0 0 1 0,4 0 5 0,0 0 0 15,0 0 10-15,0 0 14 16,0 0 9-16,0-2 1 0,0 2 7 0,0 0-3 0,-2 0-10 16,2 0-14-16,0 0-20 0,-4 0-20 15,4 0-17-15,0 0-7 0,0 0 7 16,0 0 15-16,0 0 8 0,0 0 6 0,0 0 1 16,-2 0-13-16,2 0-14 0,0 0-12 15,0-2 21-15,-5 2 46 0,5-1 32 0,-4-1 12 16,4 2 8-16,-2 0-23 0,2-1-48 15,-4 1-33-15,4 0-15 0,0 0-6 16,0 0-4-16,0 0-1 0,0 0 0 0,0 0-1 16,0 0-1-16,0 0 2 0,0 0-2 15,0 0 1-15,0 0 0 0,0 0 1 16,0 1 2-16,0-1-2 0,0 0 1 0,0 0 0 16,0-1 0-16,0 1 1 0,-4 0-1 15,4 0-1-15,0 1 1 0,0-1 2 16,0 0-3-16,0-1 2 0,0 1-2 0,0-1 4 15,0 1-1-15,0 0 23 0,0 0 15 16,0 0 5-16,0 0 6 0,0 0-2 0,0 0-23 16,0 0-14-16,0 0-7 0,0 0-2 15,0 0-4-15,0 1-1 0,0-1 0 16,0 1 0-16,0-1-1 0,0 0 1 0,0 0 0 16,0 0 1-16,0-1-1 0,0 1 0 15,0 0 2-15,0 0-1 0,0 0-1 0,0 1 2 16,0-1-2-16,0 0-2 0,0 0 2 15,0 0 0-15,0 0 0 0,0 0 0 0,0 0 0 16,0 0 2-16,0 0-2 0,0 0 0 16,0 0 0-16,-2 0 1 0,2 0-1 15,0 0 2-15,0 0-1 0,-4 0-2 0,2 2 2 16,-7 1-2-16,3 2-1 16,-4 0 4-16,-19 17-5 15,19-17 1-15,3 2 1 0,1-3 2 0,-4 1-1 16,4-1 0-16,-3 1 0 0,3-2 0 15,0 0 0-15,0-2 2 0,-3 0-1 16,3 1 1-16,4-2 1 0,-2 1 1 0,0-1 0 16,2-1 0-16,-2 1 1 0,4 0 55 15,0-2 40-15,0 2 17 0,0-2 6 0,0-1 4 16,0-2-54-16,0 0-41 0,0 1-15 16,0 0 22-16,4-1 14 0,-2 0 10 15,-2 2 3-15,8-4 1 0,-2 2-25 16,5-3-22-16,16-6-3 0,-9 4-14 15,5 2-2-15,-2-1 2 0,6 0-2 16,-5-1-1-16,5 3 0 0,-2-3 3 0,0 3-2 16,-5-1 1-16,3 1 0 0,2-1 0 15,-6 1-1-15,-3 1 0 0,1-2-1 16,1 4 4-16,-1-2-2 0,-5-1 0 0,-1 3 1 16,-1-1 2-16,-4 2-3 0,0-1 27 15,-1 1 13-15,-3 0 9 0,2 0 4 16,-4 2 3-16,0 1-22 0,-4 1-13 15,-3 0-11-15,-3 1-7 0,-2-1-2 0,-3 1-3 0,-1 3-1 16,-3 0-2-16,-2-1 3 0,1 1-1 16,1 2 0-16,-6-2-1 0,7 0 1 15,-7 1-4-15,6 2 4 16,-6 2 1-16,-47 24 1 0,49-19 2 16,3-4-3-16,-1 1 3 0,4-1 0 15,1-1 2-15,3 1-8 0,-1-3 6 0,4 2 0 16,1-3-5-16,1 1 1 0,2-4 1 15,4-1 1-15,-2 0-1 0,4 0 0 16,0-1 2-16,0-2-1 0,0 0 1 0,0-2-2 16,6 1 3-16,0-3 2 0,4 0 1 15,7-2-5-15,-1-2 3 0,5 0-5 0,2-4-2 16,2 0 7-16,2 0 1 16,2-2 0-16,2 2-1 0,-7-1 2 0,11-1-4 15,-10 2-1-15,6-3 2 0,-4 0-2 0,0 2 0 16,-4 0 1-16,-2 1-2 0,-5 4 2 15,-4 0-2-15,-1 2 4 16,-5 2-2-16,2 0-1 0,-6 0 1 0,-2 3 4 0,-2 1 0 16,-2 0 1-16,-10 4-3 0,5 2-4 0,-11 2-8 15,-1 2 1-15,2 2-2 0,-5 0-3 16,7 3-8-16,-2 2-64 16,3-1-126-16,-3 1-188 0,3 1-197 0,-1 0-186 15,1-2-151-15,5-3 3 0,5 2 132 0,4-6 175 16,2-3 185-16</inkml:trace>
  <inkml:trace contextRef="#ctx0" brushRef="#br0" timeOffset="23031.5308">2892 5656 32 0,'-11'7'276'16,"3"-2"46"-16,-2-2 30 0,4 1-77 15,-5-1-34-15,3-1-11 0,2 0-5 0,4-1-4 16,-2 1-7-16,-1 0-6 0,3-1 4 16,-2-1 10-16,4 0 15 0,0 0 15 15,0 0 3-15,0-3-13 0,6 0-34 0,-1-1-44 16,1-3-1-16,8-1-19 0,-1-4-19 16,3 2-11-16,1-3-6 0,8 0-51 15,-3-2 12-15,1 1 13 0,0-1 7 0,4 0 0 16,0-1 1-16,-5 1-40 0,5 1-24 15,-2-1-13-15,-2 4-7 0,0-1 2 16,1 2-4-16,-5 0-2 0,-3 2 0 0,1 1-2 16,-2 3-1-16,-5 1 2 0,-4 1-2 15,-4 2 2-15,2 2 0 0,-4 0 0 0,-4-1 2 16,-2 3-1-16,-6 4-2 0,-5 3-1 16,0 5 0-16,-7-1-3 0,-3 0-1 15,4 2 1-15,-4-4 3 0,-2 2 0 0,-2 0 0 16,2 0 1-16,-2 0-2 0,-2 0 2 15,4-1 2-15,-2-1 1 0,4-2 1 0,4 1-1 16,3-4-2-16,7 1-2 0,-1-2-2 16,8-1-1-16,-1-2 2 0,3-1-1 0,4 0 3 15,0-1-3-15,11-2 3 0,-1 0 3 16,7-5-3-16,5-2 0 16,5-3 0-16,4-5 4 0,-2 2 1 0,4-2 0 15,0 0 0-15,2-2 3 0,1 2 49 0,-3-2 25 16,2 0 10-1,50-28 160-15,-38 24-215 16,-30 14-30-16,6-4-3 16,-19 8-4-16,0 2 0 0,-8 1-3 0,0 4 3 15,-5 2-4-15,-5 4-3 0,-3 5-7 0,-3 5-47 16,-3 2-223-16,0 1-447 0,0-3-310 16,-4-3-131-16,3-3-15 0,1-6 194 15,2-8 438-15</inkml:trace>
  <inkml:trace contextRef="#ctx0" brushRef="#br0" timeOffset="25257.3108">9104 13152 229 0,'-6'-4'383'15,"4"1"56"1,-23-12 626-16,23 15-812 0,-6-2-11 16,2-1 200-16,4 1-225 0,2 0 6 0,-4 2-4 15,-1 0-4-15,5-3-23 0,0 3-34 0,0 0-46 16,5 0-41-16,-1-2-31 0,4 0-6 16,0 1 10-16,5-4 6 0,3 1 2 15,5-4 2-15,0 1-13 0,3-2 36 16,3-1 13-16,6-5 10 0,3 3 4 0,-1-5 0 15,6-1-53-15,-6-2-26 0,9 0-12 16,-1 0-6-16,0 0-4 0,1 0 0 16,3 0 2-16,-3 2-2 0,-5 0-2 0,3 1 2 15,-7 3 0-15,-4 1-1 0,-4 3-1 16,-9 2 0-16,-1 2-2 16,-1 2 2-16,-12 4 20 0,-4 0 14 0,-4 0 4 15,-2 1 4-15,-4 2-1 0,-7 3-19 16,-1 0-12-16,-7 2-3 0,-4 2-6 0,-8 2-2 15,-1 0 3-15,-1 5-2 0,-8 1-1 16,1 0 0-16,-4 3 1 0,-3 1-2 0,-1 2-3 16,-2 2 4-16,-2 2-1 0,-2 1-2 15,0-2 1-15,4 0-1 0,-2-1 0 16,-2 0 3-16,9-2 1 0,3-2-1 16,5-3 1-16,6-3 0 0,10-3 1 0,4-3-4 15,10-5 4-15,-1 0-1 0,12-2 1 16,-2 1-1-16,4-4 1 0,4 0-1 0,4-2-1 15,3-5 0-15,13-1 3 0,-1-3-1 16,6-6 0-16,48-20 7 0,-30 16-7 16,1-1 4-16,3-3-2 0,1 2-2 15,4-4 1-15,-2 0-1 0,2 1-1 16,1 1 3-16,-7 3-1 0,0 0-2 0,-3 3 0 16,-7 1-1-16,-3 2 0 15,-8 4 0-15,-2 1 0 0,-7 3 3 0,-7 2-6 0,-3 2 3 16,-4 0 3-16,-6 2-2 0,4 1 0 15,-8 1 2-15,4 0-3 16,-12 1-9-16,2 0 0 0,-1 4 0 0,-1 1-36 16,-3 1-126-16,3-1-199 0,2-1-252 15,-1 2-284-15,1-2-119 0,8-2 57 16,2-3 175-16,0 0 235 0</inkml:trace>
  <inkml:trace contextRef="#ctx0" brushRef="#br0" timeOffset="26025.8308">8838 13063 253 0,'-29'12'310'0,"2"-1"28"15,0-2-92-15,4-3-75 0,2 1-40 0,5-2-20 16,3 0-10-16,-1-2 1 0,4 1 9 15,1-3 16-15,1 1 19 0,6 0 23 16,-2-2 8-16,0 0-9 0,4 0-18 0,0 0-30 16,4 0-23-16,0 0-23 0,-2 0-6 15,6-4 7-15,1-1 4 0,1 2-13 16,4-2-6-16,3 0 24 0,2-2 33 16,5-1 14-16,5-2 8 0,5-3 4 0,3-4-37 15,2-2-54-15,13-1-24 0,-7-2 9 16,9-2 55-16,2-1 27 0,2 2 12 15,-2-4 4-15,61-24 35 0,-61 25-145 16,0 0-14-16,-4 4-7 0,0 0 0 16,-1 2-1-16,-7 3-1 0,-1 1 1 0,-8 1-1 15,-2 1 0-15,-6 1-1 0,-2 5-1 16,-13 1 1-16,3 2-1 0,-9 2 33 16,-6 2 28-16,0-1 12 0,0 2 5 0,-6 2 5 15,-4 1-35-15,-5 0-28 0,-3 3-8 16,-1 0-9-16,-4 0-2 0,-4 2 2 0,0 4-1 15,1-3-2-15,-8 3 1 0,1-1-2 16,0 2 1-16,-4 1 1 0,4 2 0 0,-2-2-2 16,-2-1 2-16,3 3-2 0,3-4 1 15,9 3 1-15,-1-5-2 0,4-1 0 16,7-1-1-16,2-3 2 0,3 0 0 0,3-2 2 16,2-1-1-16,2-2 0 0,0 0 1 15,2-2 0-15,2 1 0 0,3-1 2 16,7-3-2-16,-6-1 3 0,11 1-1 0,0-4 0 15,1-1-3-15,3-2-1 0,0 1 2 16,4-1 1-16,4-1-1 0,-2 1 1 0,-3-3-3 16,8 2 0-16,-3 1-1 0,-2 0-4 15,2 3-3-15,-9 4-22 0,-1 1-214 16,-9 4-395-16,-3 0-1327 16,-13-3 888-16,-1-9 187 0,3-15 387 0</inkml:trace>
  <inkml:trace contextRef="#ctx0" brushRef="#br0" timeOffset="38450.4525">11439 5315 98 0,'4'0'247'0,"-4"0"29"0,0 1-45 16,0-1-48-16,0 1-27 0,-4-1-5 0,4 0-5 16,-2 0-1-16,-2 1-1 15,0-1-9-15,2 0-2 0,-2 0-4 0,2 0-17 0,-2 0-19 16,-1-1-14-16,3 1 4 0,2 0-3 16,-8 0 9-16,8 0 20 0,-2 0 9 15,-2 0-24-15,2 0-17 0,-2 0-16 0,0-1 20 16,4 0 35-16,-7 1 15 0,7-2 7 15,-2-1 4-15,-6 0-50 0,6 0-6 16,-4-1 36-16,-5-1 161 16,3 1-136-16,2 1-38 0,4 1-56 0,-6-1-27 15,1-1-11-15,1 1 32 0,0 1 39 16,-2-1 16-16,-1 0 8 0,1 0 4 0,0-2-40 16,0 2-38-16,-1-3-19 0,-1 2-9 15,0-2-1-15,-5 0-4 0,7 0 0 16,-2-2 0-16,-7 0-2 0,3-1 0 0,1 1 24 15,-3 3 37-15,1 0 14 0,-4 0 10 16,3-1 1-16,-5-2-21 0,1 3-35 0,-1-2-16 16,2 2-7-16,-1 0-5 0,-3-2 0 15,0 3 0-15,-2-1-3 0,7 1 0 0,-7 0 2 16,6-2-2-16,-6 0 0 16,3 0 2-16,-1 1-1 0,-2 0-2 0,0 2 2 15,-2-2-2-15,1-1 1 0,-1 2 0 0,-4-3 0 16,4 2 0-16,2 3 0 0,-6 0 0 15,2-1-2-15,-2 1 0 0,2 1-3 16,-6-1 4-16,2 0 1 0,4-1 0 0,-4 3 2 16,-3 0 2-16,3-2-2 0,0 2-2 15,4 0 1-15,-4-1-2 0,2 1 1 16,2-2 1-16,-2 2 0 0,2 0-1 16,-2 0 1-16,2 0 2 0,-6 0-4 0,6-1 1 15,-2 1-2-15,2 0 1 0,-4 0-3 16,2 0 1-16,-2 0 1 0,0 1 1 0,-4-1 0 15,4 2 1-15,-5-2-1 0,5 1 1 16,-2-1 2-16,-2-1-1 0,4 1 0 0,0 0 3 16,-2 0-2-16,2 0-2 0,-1 0-2 15,1 0-1-15,0-2 3 0,0 2 3 16,2-1-3-16,-2-1 3 0,4-1-3 16,-6 2-1-16,6-1-1 0,-2-1-2 0,2 2 3 15,-2-2 1-15,-2 1-1 0,6 1 2 16,-6-1 1-16,-27-3 1 0,33 0-3 15,-2 2 2-15,2 1-1 0,-4 1 0 16,8 0-1-16,-3-2 3 0,3 3 0 16,0 0-2-16,-4-2-1 0,2 0 3 0,3 2-2 15,-5 0-1-15,4-1 2 0,0 1-1 16,-4 0-2-16,5 0-1 0,-5 0 4 0,2 0-2 16,-2 0-2-16,4 0 4 0,-4 0-2 15,5 1 3-15,-1 1-2 0,-4 0-1 16,0-2 2-16,4-2 2 0,-4 0-2 0,1 2 0 15,-1-1 4-15,0-1 25 0,0 2 14 16,0-2 6-16,0 2 1 0,0 0 3 16,0 0-27-16,-22 0-7 0,26 2-19 15,0-2 1-15,-4 2-3 0,5-2 0 16,-5 1 3-16,2 1-1 0,-2-2-2 16,4 2 0-16,1-2-1 0,-1 3 0 0,-2-2 1 15,2 0 0-15,0 1 1 0,-1 1-2 16,1 0 2-16,-23 1-3 0,22-3 4 15,-3 1-1-15,4 0 0 0,-4-1 3 16,8 1-2-16,-7 1-1 0,1-2 0 16,6 2-1-16,-2 0-1 0,1 0 0 0,1 2-1 15,-2-2 1-15,1 0 1 0,3-1 1 16,1-2-1-16,-1 2 0 16,-16 4 2-16,17-2-1 0,-1-1 0 0,2 2-1 15,-1 2 0-15,-1-3 0 0,1 2-2 16,3-2 0-16,-1-1 2 0,-3 3 0 0,1 0 2 15,6 2-2-15,-7-2 1 0,7 2 0 16,-3 1-1-16,-10 8 4 0,9-7-5 16,4-3 2-16,1 0-2 0,-5 2-2 15,8-1 2-15,-5 4-2 0,1 0 1 16,0-3-1-16,3 2 2 0,-3 0 3 16,4-1 0-16,-4 0-1 0,3 0 0 0,-3 0-1 15,8-1 0-15,-8 1-1 0,3 0 1 16,-1 1 0-16,6-1 0 0,-6-1 0 0,2 2-1 15,4-1 1-15,-3 1 0 16,1 0 0-16,4 12 0 0,-2-11 1 16,2-2 0-16,2 2 1 0,-2 0-1 0,4-2-1 15,1-1 1-15,-3 1 2 0,4 0-2 16,-2-2 2-16,2 3-2 0,2-3 1 0,-5 2-3 16,3 0 2-16,2-1-1 0,-2 2 2 15,0-1-2-15,1 0 2 16,7 12 1-16,-8-14-3 0,0 2-1 0,1 0-1 15,1 1 0-15,0-1 2 0,1 1-2 16,-3-3 2-16,0 1 4 0,0-1-2 0,2 0-1 16,1 0 2-16,-1 2-3 0,0-2-3 15,0 1 2-15,3-1-1 0,-3-1 0 16,0 0 4-16,1 0-2 0,1 1 0 0,-4-1 2 16,5 1-1-16,-1-1 2 0,4-1-1 15,-5 0-2-15,1 1 0 0,0 0 0 0,5-2 0 16,-3 2 0-16,1-1 0 0,1 1 2 15,-2-1 0-15,20 6 1 16,-20-7 0-16,4 0-3 0,1 0-1 16,-3 0 2-16,3 0-1 0,0 2 1 15,-1-2-1-15,1 2 0 0,3-1-1 0,1 0 2 16,-2-2-1-16,3 1 1 0,-1-1-1 16,2 1 0-16,-2 1 0 0,-1-1-1 0,3 0 1 15,-2-2 1-15,-3-1 1 0,7 3 3 16,-6-3-2-16,5 1-2 0,-5 1 3 0,6-1-4 15,-6-1-1-15,5 0 1 0,-1-1-3 16,0 3 2-16,0-3 2 0,3 1 2 0,1-2-2 16,0 1 0-16,0 0 3 0,4-1-4 15,-6 0 0-15,6-2 3 0,0 0-2 16,2 1 2-16,-4-1-3 0,4-1 0 0,0-1-1 16,4 4 1-16,1-5 1 0,-1 2-1 15,-4-1 0-15,2 1 1 0,0 3-1 0,-2 0-1 16,3-2 1-16,-1 2 1 0,0-3 3 15,-2 1-3-15,4 0 1 0,-4 1 0 16,5 1-2-16,-5-2-2 0,4 1 2 16,0 0-2-16,-4 1 1 0,4-2 2 0,-1-1-2 15,5 0-3-15,-6 2 5 0,6-3 3 16,-5 4-5-16,1-1 2 0,0-2 1 16,0 2 1-16,-2-2-4 0,1-2 2 0,-1 2-1 15,-2-1 1-15,2 1-1 0,-2 0 4 16,0 1-3-16,29-1 3 0,-27 1-4 15,-2-1-2-15,-4 1 2 0,2-1 0 16,-2-1-2-16,4-1 2 0,-2 3 2 0,-2-3-1 16,2 1 0-16,-2 1 1 0,2-1-1 15,-2-1 1-15,-2 1 0 0,0-2-2 16,4 1 2-16,-4-1 0 0,-4 2-4 0,4-1 0 16,0 0 4-16,-5 2 0 0,1-2-1 15,2-2 2-15,0 5-2 0,0-5-1 0,-3 4 3 16,1-1-1-16,-2 1-2 0,1 0 1 15,3 0-1-15,-6 0-3 0,2 0 0 16,-1 2 3-16,-1-1-1 0,6-1 2 16,-7 2-1-16,-1-1 3 0,8-1 0 15,-9 1-2-15,3 0 5 0,-3-1-5 0,5 0 3 16,0 0-4 0,-3-1 4-16,34-4 1 0,-33 4-1 0,-3 1-1 15,5 1-1-15,0-1-1 0,-5-2 0 16,3 2 0-16,-3-1-1 0,5-1-1 0,-4 0 1 15,3 1 0-15,1 1 1 0,-5-3 1 16,3 0 0 0,-2-1 1-16,36-10 2 0,-36 12-5 0,-1 1-2 15,1-2-1-15,0 2 3 0,-1-1 0 16,3 1 3-16,-3 0-2 0,1 2 0 0,-1-1-1 16,1 0 0-16,1 0-1 0,1-4-3 15,-2 4 4-15,-1-2 0 0,3 0-3 0,-3 3 4 16,1-1 1-16,2-2 2 0,-3 1-3 15,1 1 1-15,-1-1-2 16,-3-1 2-16,3 2-2 0,1-2 0 0,-1 3 0 0,1-1-1 16,-3 0-2-16,-1-1 3 0,1 1 0 15,-2 0 0-15,3 0-1 0,-3 1 2 16,3 1-2-16,-7-1 2 0,7-1 1 16,-3 2-1-16,-2-2 0 0,17-3 1 15,-12 2 0-15,-7-3 1 0,9 2 0 16,-7 0-1-16,4-2-1 0,-1 3-1 0,1-2 2 15,-5 0-2-15,7-4 6 16,-6 4-4-16,1 1-2 0,-5 0 2 0,2-2 1 16,-6 2 71-16,2-4 35 0,-2 4 16 15,7 0 7-15,-9-1 1 0,2 0-70 0,-2 0-30 16,4 2-21-16,0-2-5 0,-4 1-4 16,0 0-2-16,0 2-4 0,2-2-3 0,-2 3-4 15,-2-1-7-15,2 1-20 0,-8 2-122 16,6 0-225-16,-13 2-378 0,-1 1-372 0,-1-1-152 15,-3-2 44-15,3-7 195 16</inkml:trace>
  <inkml:trace contextRef="#ctx0" brushRef="#br0" timeOffset="40043.2904">18270 2271 120 0,'0'-7'254'15,"0"0"32"-15,0 3-50 0,0-3-61 0,0 2-29 16,0 2-11-16,0-2-9 0,0 2-8 15,0 0-6-15,0 1-13 0,0-1-3 0,2-1 2 16,-2 1 12-16,5 1 20 0,-1-1 27 16,-4 1 22-16,0 0 23 0,2-1 26 0,-2 1 14 15,0-1 23-15,-2 1 10 0,2-3-29 16,-4 2-17-16,-1-1 16 0,3-1-34 0,-2 1-31 16,0 0-16-16,-2 2 16 0,4-1-46 15,-2 1-21-15,0-2-10 0,1 1-4 0,-1-1-10 16,2 2-5-16,2-1-1 0,-4 2-5 15,0-3 1-15,4 3-43 0,0-1-16 16,0 2-8-16,0-2-3 0,0 2-6 0,0 0 4 16,0 0-1-16,0 4 3 0,4-4 32 0,-4 1 16 15,0-2 4-15,0-1 2 0,0 2-2 16,4 0-33-16,-4 2-13 0,0-1-10 16,0-1 0-16,0 0-1 0,-4 2-4 0,4 0 2 0,0-1 0 15,0 1 1-15,0 0 2 16,0 4 6-16,0 2 0 0,4-1-1 0,-4 5 1 15,0 1-2-15,0 2 3 0,0 4-3 0,0 2 2 16,2-1 0-16,2 4 0 0,-4-4 1 16,0 1-3-16,3 1 0 0,1 1-2 15,0 1-3-15,-2 0-3 0,4-3 2 0,2 0-1 16,-1-1 1-16,-1-3 4 0,0 0-4 16,4 1 4-16,-4-3-1 0,3 1-1 0,-3-4-2 0,4 5 1 15,-8-6-2-15,7 1 0 0,-3-2-2 0,-4-2 1 16,-2-1 3-16,8 3-1 0,-8-5-1 15,2-3 1-15,-2 0-1 0,0 1 0 16,0-3 1-16,0 0 0 0,-2-2-2 0,2 1 2 16,0 1-3-16,-4 0 0 0,0 0 4 15,2-2-3-15,-2 0-5 0,2-1-3 16,-7-2-9-16,7-2-240 0,2 0-154 0,0-1-286 16,2-5-355-16,7-2-149 0,-3-2 37 15,6-3 185-15,3 1 273 0</inkml:trace>
  <inkml:trace contextRef="#ctx0" brushRef="#br0" timeOffset="40526.9908">18942 2191 293 0,'0'3'546'15,"0"-1"52"-15,-6 0 23 0,4 1-171 16,-8 4-210-16,-5 2-75 0,5 0-24 0,-6 1-9 15,-3 0-22-15,-6 3-16 16,-27 13-15-16,25-10-65 0,-4-3-8 0,9 1-1 16,-5-3-3-16,0 1 51 0,0-3 71 15,4-2 32-15,1-1 15 0,-3-3 9 16,6-2-45 0,-28-8 334-16,36 0-298 0,1-5-2 0,10-1-76 0,0-5-49 15,10-2-25-15,5-7-8 0,3-1-6 16,7 0-2-16,2-1 1 0,0 4-3 0,-2 4 1 15,0 0-2-15,-3 7-2 16,-1 5 7-16,-2 3 6 0,-3 6 1 0,1 4 7 0,-3 7 4 16,-1 3-1-16,-3 3 4 0,-4 3 6 15,2 3 1-15,-6 1 4 0,3 3 1 0,-3-2-5 16,-2-1 1-16,0 2 45 0,0-4 14 16,0 0 7-16,0 2-2 0,-2-4-3 15,-3-1-51-15,-1 0-22 0,2-2-8 0,-2-1-8 16,0 0-2-16,-1-2-1 0,1 3-2 15,-2-4 0-15,2 0 3 0,0-2-2 16,1-1 1-16,3 1-3 0,-2-4 1 0,0 0-1 0,4 1 0 16,4 0 2-16,0-2-2 0,-2 0-12 15,9 0-29-15,-5-5-92 0,8-1-160 0,-1-6-206 16,3-1-221-16,1-5-217 0,8-5-86 16,-7-2 75-16,9-4 172 0,-4-3 210 15</inkml:trace>
  <inkml:trace contextRef="#ctx0" brushRef="#br0" timeOffset="40965.7175">19083 2339 65 0,'4'-1'385'16,"-2"-1"56"-16,2 0 40 0,1-1-79 15,-3 0-94-15,-2 0-41 0,4-1 5 0,-2 0 25 16,-2 1 7-16,0-3-33 0,-2 3-10 16,-2-4-12-16,4-1-38 0,-2 3-41 0,-7-4 41 15,7 1-20-15,-4-4-36 0,2 0-17 16,0-4-9-16,4 1-68 0,0-2-28 0,0-1 13 15,4 3 6-15,0-1 5 0,2 0 0 16,5 3 0-16,-5 1-30 0,4 1-17 0,3 2-5 16,1 0-2-16,3 4-3 0,-1 0 0 15,-3 1 0-15,1 4 0 0,-2 5-3 0,3 2 3 16,-7 3 0-16,7 0 5 0,-9 2 0 0,0 2 2 16,0 0 6-16,3 4 0 0,-7 0 5 15,-2 2 1-15,-2 2 4 0,-3 0-3 16,-1-1-1-16,-15 28 23 0,11-29 12 15,-2 1 11-15,1 0 7 0,1-5-1 16,0 1-6-16,8-4-32 0,-5-3-16 0,-1 0-7 16,6-3-5-16,2-2 1 15,0 2 5-15,2-4-2 0,-2-1 10 0,8-2 43 16,-1 1 19-16,3-1 6 0,2-1 4 16,3-4-8-16,1 1-41 0,1-2-22 0,0-1-11 15,1 0-5-15,3 0-5 0,2 0-4 0,1 0-4 16,-1-2-19-16,4-1-85 0,0-1-170 15,-4-3-289-15,-1 2-335 0,-1 0-253 16,0 1-37-16,-3-1 120 0,3 3 262 0,-4 4 332 16</inkml:trace>
  <inkml:trace contextRef="#ctx0" brushRef="#br0" timeOffset="41149.6029">19718 2341 479 0,'6'2'661'15,"-4"-4"83"1,7-1 714-16,-7-1-431 0,-2 2-562 0,4-1-25 0,-2-1-52 15,2 0-90-15,0 2-52 0,-4-3-32 16,2 1-37-16,-2 1-53 0,4 1-33 0,0-2-45 16,-4 3-29-16,0-1-12 0,0 1-13 0,0 1-9 15,0 0-5-15,3 1-71 0,-3 2-190 16,0 1-372-16,-3-1-419 0,-1 2-189 16,0-4-14-16,4-1 153 0,0 0 356 0</inkml:trace>
  <inkml:trace contextRef="#ctx0" brushRef="#br0" timeOffset="41771.2239">20194 2068 111 0,'-7'-5'368'16,"1"0"30"-16,-2-2 15 0,2 2-134 0,4 2-115 15,-7-1-19-15,3 3 14 0,-4-2 225 16,4 0-186-16,0 0-14 0,1 0-12 0,3 2 0 16,-6-3 24-16,6 3 20 0,-2-2 15 15,2-1 11-15,-2 1-2 0,-1-2-32 0,3 0-44 16,2 0-43-16,-4-2-40 0,2-1-22 0,2-1 26 15,0-1 13-15,0 0 8 0,0-2-1 16,0-1-16-16,0 0-45 0,0 1-22 16,2 0-11-16,2 1-6 0,-2 0-2 0,7-1-1 15,-7 2-2-15,4 0 0 0,4 1 0 0,-1 2-2 16,3-1 2-16,-2 1 0 0,3 3-1 0,1-1-1 16,-1 4 2-16,1 1-2 0,-1-2 2 15,-1 2 0-15,2 0 0 0,-3 2-2 0,1 0 2 16,-1 3 0-16,-1 0-1 0,0 5 2 15,-8 2 1-15,7 2 3 0,-3 1 0 0,-6 1 4 16,0 4-1-16,-4 2 0 0,-3 2 2 16,-3 3-2-16,0 0 1 0,-7 1-3 0,5 2 2 15,-5-3-3-15,3-1 1 0,1-2 1 16,-1-2-1-16,6-3 0 0,-3-3-3 0,3 0 0 16,6-4-2-16,-2-2-1 0,4-1 3 15,0-3 5-15,0 0 23 0,0-4 13 0,6 2 5 16,2-3 5-16,-2 1 0 0,5-2-18 15,-1 0 18-15,3-2 7 0,-1-3 2 0,7 1-3 16,-3 0 0-16,1-4-34 16,1 1-17-16,24-8-13 0,-24 8-6 0,7-1-14 15,-6 0-91-15,6-1-222 0,-9 0-323 16,1-3-346-16,-1-1-146 0,-3-1 22 0,3-3 189 16,-1 1 311-16</inkml:trace>
  <inkml:trace contextRef="#ctx0" brushRef="#br0" timeOffset="43364.7751">20748 1716 28 0,'6'-8'320'0,"0"1"47"0,-1 3 28 16,-1-3-94-16,2 2-74 0,-4 1-32 15,-2-1 6-15,4 0 6 0,-4-2 8 0,4 4-14 16,-4-2-22-16,0 5-23 16,0-2-13-16,-4-1-3 0,4 2 3 0,-4-3 3 0,4 3-10 15,0-2-17-15,0 0 0 0,-2 0-6 0,2 2-18 16,0-1-7-16,0 1 11 0,0-3 7 16,-4 4 6-16,4-2 162 0,-2 2-145 15,2 0-32-15,0 0-32 0,0 1-29 0,-4-2-18 16,4-2-10-16,0 0-1 0,-5 0-3 15,5 3-3-15,0-2 3 0,0 2-2 16,0-2-3-16,0 2 2 0,0-3-1 16,0 3 0-16,0 0 2 0,0 0-1 0,0 3 2 15,0-3-2-15,0 0-1 0,0 0 2 16,0-3-1-16,-2 3-1 0,2 0 3 0,0 0-1 16,0-2-2-16,0 2 2 0,0 0-2 15,0-2 0-15,0 2-2 0,0-3 2 16,0 3 0-16,0 0 0 0,0 0-2 0,0 0 4 15,0 2-4-15,0-2 2 0,0 1 0 16,0-1 0-16,0 2 0 0,0-2 2 16,-4 0 0-16,4 0-1 0,0 0 2 0,-4 0 1 15,4 0-1-15,0 2-1 0,0-2 1 0,0 0-1 16,0 0-1-16,0 0 2 0,0 0 28 16,0 0 14-1,0-2 5-15,0-1 59 0,0 1-79 0,0 2-16 0,0-2-7 0,0 2-4 16,0 0 0-16,0 0-3 0,0 0-1 15,0 0 1-15,0-3 0 0,0 3-2 16,0-2 2-16,0 2 2 0,0 0-4 0,0 0 4 16,0 0-1-16,0 0 1 0,0 2-1 15,0-2-1-15,0 3 0 0,0-3 0 0,0 0 0 16,0 0 0-16,0 0 0 0,0-3-1 0,0 3 1 16,0-4-2-16,0 3 2 0,0 1 2 15,0 0-1-15,0-2 1 0,4 2-1 0,-4-2-1 16,0 2 0-16,0-1-1 0,0 1-1 15,0 0 2-15,0 0 0 0,0 1-3 0,0 1 3 16,0 0 0-16,0-2-1 0,0 0 2 16,0 0-1-16,0-2 0 0,0 2 2 0,4-2-2 15,-4 1 1-15,0 1-4 0,0-2 5 16,0 2-2-16,0-1 1 0,0 1-2 0,0 0 2 16,0-1 1-16,2-2-2 15,-2 3 1-15,0 0 1 0,0 0-1 0,0-2-1 0,0 2 2 16,0-1-2-16,0 1 0 0,0 0-2 0,0 0 2 15,0 1-1-15,0-1 2 0,0 2-1 16,0-2-1-16,0 0-1 0,5 0 1 0,-5-2-1 16,0 2 2-16,4 2 0 0,-4-4 0 15,0 1 2-15,0-1-2 0,2 1 1 0,-2-1-2 16,0 0 2-16,0 2-1 0,0 0-1 16,0 0 1-16,0 4-2 0,0-4 4 15,0-2-4-15,0 0 2 0,0 2 0 16,0 0 2-16,0 0-2 0,0 2 1 0,0 0 1 15,0-2-1-15,0 0-1 0,0 0 0 16,0-2 0-16,0 2 0 0,0 2 0 0,4-2 2 16,-4 0-2-16,0-2-2 0,0 0 2 0,0 2 0 15,0 0 0-15,0 2 0 0,0-2 0 16,0-2 0-16,0 2-1 0,0-1-1 16,0 1 1-16,0 0-1 0,0 1 2 0,0 1 0 15,0 0 0-15,0-2 0 0,0 1 0 0,0-1 0 16,0 0 0-16,0 0-1 0,0-1 1 15,0-1 0-15,0 0 0 0,0 2 0 0,0 2 1 16,0 0 2-16,-4 4 2 0,2 1 4 0,-7 6 2 16,3 3-1-16,0-1-1 0,-9 1-2 15,7 2 0-15,-2 1-3 0,0 1 1 0,3-2-1 16,-3-2 3-16,4 0-2 0,-2-1-1 16,1 0-3-16,1-4 3 0,2-1 0 0,2 0-3 15,-2-3 3-15,0 1-2 0,2-4 0 16,-3 4-2-16,5-3 0 0,0-1 2 0,-2 2-3 15,2 0 0-15,0 1 2 0,-4 1 0 16,4-2-2-16,0-2 1 16,0 1 1-16,6 9 3 15,-6-12 2-15,7 1 3 0,-3 1 2 0,2-3 3 16,2 1-2-16,1-2 0 0,5-2-1 0,-2 1-3 16,5-3-1-16,-1 1-5 0,5-1 1 15,0-1 1-15,-3 2-4 0,7-4 3 16,-6 0-2-16,2-1 0 0,-1-1 2 0,-3-1-3 15,-1 0 0-15,-3-2 1 0,3 3 1 16,-1 1-2-16,-5-4 1 0,-2 2-1 0,3 0 0 16,-3 0 1-16,-6 1 3 0,2-3-3 0,-2-2 1 15,-2 2-1-15,0 0 1 0,0 3-1 16,0 3 2-16,-2-1-1 0,2 0 0 0,-4 2-1 16,2-2 3-16,2 4-2 0,-4 3-2 0,0-2 1 15,4 0-1-15,-2 2-1 0,2 2-1 16,-4 5-3-16,-1 7 3 0,-1 1 1 15,4 3 1-15,2 3 3 0,-8-2 4 0,6 2 1 16,2-1 0-16,-4-3-3 0,2 2 3 0,2 0 0 16,-5 1-2-16,1 0 0 15,4-3-1-15,0 18-1 0,0-20-2 0,0 0 1 16,0-1 0-16,0-1-1 0,0-2 0 0,4 0-2 16,-4 0 0-16,5-3 1 15,-5 1-2-15,0 6 4 0,0-12-5 0,0 5 4 16,-5-2-1-16,5 0-2 0,-4 0-1 15,4-1 1-15,0-1-15 0,0-1-58 0,-2-1-115 16,2-2-187-16,0-2-225 0,0-4-220 16,2-3-163-16,-2-4 15 0,11-3 144 15,-5-5 207-15</inkml:trace>
  <inkml:trace contextRef="#ctx0" brushRef="#br0" timeOffset="43807.5009">21205 1613 70 0,'6'-8'359'16,"5"-3"59"-1,-1 1 40-15,6-14 391 0,-13 17-640 0,-3 5-6 16,0-2-9-16,4 0-16 0,-4 3-34 16,0 1-37-16,-4 0-34 0,4 0-30 0,-3 3-17 15,-1 2-7-15,0 0-2 0,-2 4 13 16,4 2 6-16,-6-1 0 0,6 3-3 0,-3-3-2 15,3 2-14-15,-2 0-9 0,4 1-2 16,0-2-3-16,4 4 25 0,-4-1 10 0,7-1 6 16,-5 3 1-16,6-2 1 0,0 1-22 0,3 0-9 15,-1-1-5-15,0-1 75 0,1 0 39 16,-1-1 20-16,0 1 5 0,-4-1 3 0,1-2-75 16,-1 2-40-16,0 0-18 0,-2-2-8 15,0 0-3-15,3 2-2 0,-5-3 0 0,6-1-1 16,-6 1 2-1,6 5 8-15,-2-9-10 0,-4 2 2 0,-2-3-3 0,5 2 0 16,-5 0 0-16,0-2 1 0,-5 3-1 16,3 1 17-16,-4-1 42 15,-4 1 17-15,-15 9 103 0,17-9-103 0,-3-4-43 0,-3 0-19 16,8 1-7-16,0 0-9 0,-1-3 1 16,-3 1-6-16,4-3-11 0,-2 0-99 0,-3-5-186 15,3-2-223-15,-2-3-240 16,-7-6-171-16,0-4 10 0,1-2 148 0,-1-4 206 15</inkml:trace>
  <inkml:trace contextRef="#ctx0" brushRef="#br0" timeOffset="43974.4005">21145 1620 212 0,'17'-14'443'0,"-5"1"56"0,9-1 48 16,-5 2-139-16,5 0-101 16,22-10 207-16,1-2-149 0,-21 15-266 15,-3 1-53-15,3 1-26 0,20 0-18 16,-30 9-106-16,1 0-216 0,-1 1-240 0,-3-2-109 15,0-1-47-15,1-1 78 0,-3-2 204 16</inkml:trace>
  <inkml:trace contextRef="#ctx0" brushRef="#br0" timeOffset="44206.2938">21674 1806 14 0,'5'17'616'0,"-3"-5"143"0,-2-5 72 16,8-2 77 0,-6-2-270-16,29 0 1151 15,-25-3-1589-15,0 0-53 0,1-1-31 0,-3 1-18 16,2 0-50-16,-2-1-26 0,-2 0-13 0,-2-2-6 16,4 1-6-16,0 0 0 0,-4 2-6 15,0 2-5-15,0-4-3 0,3 2-19 0,-3 0-80 16,0 0-171-16,0 0-258 0,0-5-378 15,6 0-176-15,-2-5-13 0,2-3 135 0,4-1 244 16</inkml:trace>
  <inkml:trace contextRef="#ctx0" brushRef="#br0" timeOffset="44665.0098">22171 1407 229 0,'0'-10'438'0,"-2"-2"32"15,-9-5 325-15,5 13-634 0,-4 3-62 16,-5 2-8-16,3 4-13 0,-5 2 22 0,-3 6-1 16,1 0-1-16,3 4-22 0,-5 0-10 15,4 5-31-15,1-2-17 0,1 3 13 0,3-1 9 16,6 0 4-16,-3-3 1 0,7-2 0 15,2 3-22-15,2 2-7 0,3-1 12 0,5-2 33 16,0-1 17-16,-1-1 8 0,5-4 8 0,-2-3 75 16,5 0 16-16,4-3 5 15,-1-1 3-15,13 1 95 0,-12-7-152 0,-4-3 34 16,1-2 18-16,-1 0 8 0,4-4 1 16,-1-3-84-16,-3 0-56 0,-5-3-28 0,5-2-13 15,-1 0-6-15,-1 0 0 0,-5 1 47 16,-4-4 24-16,-2-2 10 0,-2 2 2 15,-2-6-6-15,-2 2-47 0,-2-1-26 0,-2-1-10 16,-4 1-3-16,4 1-2 0,-5 3 0 0,-3 2-1 16,3 4 2-16,3 1-1 0,0 4-1 15,0 1-1-15,-1 3-4 0,3 3-3 0,0 3-1 0,0 3-4 16,-3 6-3-16,3 4-94 0,4 4-263 16,-6 5-346-16,6 1-296 0,2-3-127 15,2 0 35-15,2-3 240 0,6-3 333 0</inkml:trace>
  <inkml:trace contextRef="#ctx0" brushRef="#br0" timeOffset="44900.8646">22556 1623 333 0,'12'3'629'16,"2"-3"74"-16,-3-3 68 0,-3-3-104 0,2 2-173 15,1-3-49-15,-5 2-10 0,2-2-13 16,-2 1-62-16,1-1-63 0,-3 1-75 0,2-2-55 15,-4 2-50-15,-2 3-31 0,4-2-41 16,-4 5-27-16,0-1-10 0,0 0-7 0,4 0-6 16,-4-1-6-16,0 4 0 0,0 0-3 15,0 4-3-15,0 0-19 0,0 1-110 0,0 0-235 16,-4-1-298-16,0-2-333 0,4-4-133 0,0 0 47 16,0 0 207-16,0 0 282 0</inkml:trace>
  <inkml:trace contextRef="#ctx0" brushRef="#br0" timeOffset="45329.6005">23058 1261 41 0,'8'-11'362'0,"-6"0"40"15,-2-2 37-15,5 5-79 0,-5 1-151 0,-5 2-59 16,3 2-30-16,-6 0-13 0,6 1-8 0,-8 2-10 15,-1 2-6-15,1 4-1 0,-2-1-22 0,-3 7 11 16,3 0-8 0,-26 24 39-16,22-14-55 15,-32 44 136-15,36-23-53 0,8-20-94 16,4-4-19-16,8 2-4 0,0-1-1 0,3-2 53 16,5-2 34-16,1 0 16 0,1-3 4 0,1-1 57 15,2-5 25-15,1 1 7 0,1-4 3 16,2-4 0-16,2-1-50 0,-4-2-10 0,-1-2-4 15,1-2-2-15,2-3-3 0,-2 0 1 16,-1-5-74-16,-1-2-34 0,0 0-17 0,-3-5-5 16,-1-4-3-16,-3 0-6 15,-1-2-2-15,8-39-5 0,-17 30 3 0,-4-1 1 16,-9 2-1-16,1 7 4 0,-10 2-1 0,-1 7-3 16,-4 7 0-16,-2 7 0 0,-2 6 0 15,1 4-5-15,-47 48-14 16,52-24 7-16,3 0-98 0,1 2-282 15,-1-2-445-15,1-3-200 0,5-4-87 0,-1-5 60 16,3-4 262-16</inkml:trace>
  <inkml:trace contextRef="#ctx0" brushRef="#br0" timeOffset="47570.127">23763 1693 21 0,'6'-1'396'0,"-3"-3"48"16,5 1 25-16,-2-2-66 0,-4 1-201 16,8-1-114-16,1 2-41 0,-1-2-17 0,0 1 1 15,-7 1 10-15,5 0 14 0,-6 0 11 16,6 1 4-16,-8 0 12 0,0 2 20 0,0 0 37 15,0 0 37-15,0 0 22 0,0-1-8 0,-4 0-29 16,0-2-50-16,-2-2-54 0,-1 4-6 16,-3-2 19-16,-2 3 12 0,-3 0 5 0,-1 3 2 15,-5-2-18-15,2 5-32 0,-7 0 21 0,-1 2 11 16,-4 4 3-16,2 1 1 16,-9 1-3-16,-38 19-21 0,37-13-39 15,-5 0 59-15,-3 4 30 0,-3 0 11 0,0 3 6 16,-3 1 1-16,-3 2-63 0,-4 1-30 0,-8 0-13 15,1-1-4-15,-3 0-1 0,0-2-1 16,-1 3 16-16,5-4 47 0,-4-1 22 16,8 2 11-16,-6-6 4 0,-1 3-17 0,1-3-47 15,-2 0-20-15,2 0-10 0,-7 0-4 16,5-1-2-16,-69 23-2 0,71-24-5 16,-2 1-1-16,1 1 2 0,-1 2 2 0,-4-3 1 15,-3 2 0-15,-4-2 1 0,3 0-2 16,-3 0 1-16,5 0-2 0,-1-1-2 0,3 1 1 15,3-2-2-15,3 1-1 0,-2 2 1 16,0-4-2-16,3 2 3 0,-3 0-1 16,6 0 1-16,2 0 0 15,-62 17 3-15,64-17-3 0,0-2 1 0,-6 2-4 0,-5 2 0 16,1-1 3-16,-7-2 0 0,1 2 2 16,2 0-1-16,-3-2 3 0,5 1-1 15,-3 2-2-15,3-3 0 16,1-1-1-16,-69 17 0 0,10-3 0 15,70-15 0-15,4-3 0 0,6-2 0 0,3 1 0 16,3-3 0-16,5 1 0 0,-5-1 0 16,3 2 3-16,6-2-2 15,0-1 2-15,0 3-1 0,3-4-1 0,4 1-2 16,-30 8-5-16,31-10 3 0,0 1 4 16,2-1 2-16,0 0-1 0,2 1 1 0,1-1-1 15,-3 1-1-15,2-2-1 0,0 2 0 16,3-1 3-16,-3 1-6 0,0 1 3 0,-2-2-1 15,3 3 0-15,-1-1 2 0,-2 1-1 16,6-1 0-16,-5-2 0 0,5 1 1 16,3-4-1-16,-1 0 0 0,2 0 0 15,5-1 3-15,2-3-2 0,-2 0 5 0,3 0 3 16,-1-3 55-16,2 1 26 0,-4-2 12 0,7-1 5 16,-5-1-6-16,2-2-51 0,-4-2-27 15,3-1-13-15,-3-3-6 0,0-1-2 16,1-2 0-16,-5-1-2 0,2-2 0 0,-5 0 2 15,0-6-4-15,-1 0 0 0,1-5 2 16,1 1-2-16,-19-43-1 16,14 32 0-16,4-3-2 0,1-2-1 0,-1 1 5 15,1 2-1-15,-1 1 0 0,1 1 6 0,-1 0-6 16,-1 2 0-16,1-4 0 0,5 4 0 16,-3 0-1-16,-1 3 3 0,3 2-1 0,1 1-1 15,-3 0 0-15,3 0-1 0,1 3 1 16,-3 1-2-16,2 5-1 0,1 3 3 0,1 3 1 15,0 1 2-15,1 3 1 0,1 2-2 16,2 0-2-16,0 0 1 0,-1 4 1 16,3-2 0-16,0 2 1 0,2 1 1 0,2-1-2 15,0 4-4-15,0 0 1 0,0-1-2 0,2 1-1 16,6 1 1-16,-1-1 1 0,3-1 3 16,-4 2-1-16,7-1 2 0,-3-2 0 15,6 2 0-15,1-2 0 0,8 1 2 16,-7-1-2-16,13-1 0 0,-2 0 4 15,5-3 0-15,52-14 4 0,-34 8-6 0,0-2-2 16,6-4 1-16,2-3-2 0,2 1-1 0,6-2-1 16,2-1 2-16,-1 1-1 0,9 1 2 15,-1 0 2-15,-1 0 0 0,3 0 3 0,-3-1-1 16,3 0-3-16,-3 3-1 0,3-3 0 16,-3 2-3-16,88-30 8 0,-79 26 1 15,-7 3-5-15,3 1 3 0,-7 2 0 16,-1 0-4-16,-3 1-2 0,-4 1 5 0,0-1-1 15,3-1 1-15,-7-1-1 0,6-2-2 16,-6 5 0-16,2-2 1 0,-8 2 3 0,2-1 0 16,-4-1 2-16,-5-1-2 0,5 0-3 0,-4 1 0 15,-5 1-2-15,5 0 0 0,2 0 0 16,-3 2-1-16,5 2 2 0,-9 0 3 16,9 1-1-16,45-13 4 0,-47 16-6 0,-6-1-2 15,3-1-2-15,3 3 2 0,-2 0 2 16,-5 2 0-16,9-2 0 0,-4 1 1 0,-1-1 2 15,5 4-1-15,0-2 2 0,-1 0 1 16,1-1 0-16,-8 2-5 0,3-5 4 0,-1 4-6 16,88-28 2-16,-92 18 0 15,-1 5 0-15,1 0-2 0,3 0 4 0,-1 1 1 16,57-10 2-16,-53 11-4 16,8 3-1-16,-9-2 1 0,1 3 3 0,-2-1-2 15,-3 0 1-15,3 4-4 16,-3-2 1-16,40-12-3 0,-42 6 3 0,-7 4 0 15,1 1 0-15,0 5 1 0,0 0 2 0,-4 1-2 16,0-5-1-16,0-1-1 0,1 5 0 16,-3-4-1-16,-5 6 4 0,1-2-1 0,-2 1 0 15,0 1 0-15,-2-1-1 0,0 1-1 0,-7-1 0 16,9-1 0-16,-7 1 1 0,-1 3-2 16,8 3 2-16,-7-1 2 0,7 3 0 0,-2-3-3 15,0 1 3-15,0-1 0 0,1 0-2 16,-1-1-2-16,21 4 2 0,-24-2 2 15,-1-2-2-15,-3 0-2 0,1-1 0 0,2 4 1 16,14 0-2-16,-21 1 3 0,3-1 0 16,1-1-1-16,-4-1-1 0,3 1 2 15,-3 0 0-15,1 2 2 16,-3 2-1-16,23 10-8 0,-25-12 3 16,-5 2 3-16,1-3 1 0,-2 0 1 15,6 2-2-15,-6 2 1 0,2-2-1 0,0-3 1 16,3 4 0-16,-5 1 0 0,2 0 0 15,0 1-2-15,-2-1 2 0,2 2-2 0,-2 1 1 16,6 0 0-16,-6 0 2 0,5 1-2 0,1 3-2 16,-6-1 3-16,6-2 0 0,-6 2-3 0,3-1 3 15,-3 1 0-15,2 3 0 0,0-4 0 16,-2-2 2-16,2 4-1 0,-4-3-1 0,2 5-1 16,-2-6-1-16,4 2 4 0,0-1-2 15,-2 1-2-15,7 18 5 0,-7-15-3 16,2 4 0-16,-2-3 2 0,6 2-4 0,-8 0 4 15,6-2-4-15,-3 3 2 0,1-1 0 0,0 0 0 16,2 1 0-16,-6 2 0 0,2 0-1 0,2-2 2 16,0 1 1-16,-4 1-2 0,2-5 0 15,-2 1 0-15,9 2-2 0,-9-3 1 0,6 1 1 16,-6 0 1-16,2-3-1 0,6 0 3 16,-8 1-2-16,6-1-1 0,-6-1-1 0,3 0 1 15,1 2-1-15,0-4 1 0,-4 1 0 16,2 0 1-16,-2-1 1 0,8 1-2 0,-8 1 0 15,2-4 2-15,2 0-2 0,-4-1 2 0,0-2-2 16,2 0-2-16,-2 0 2 0,5-4 0 16,-5 4 0-16,0-4 0 15,4 4 0-15,-4 5 3 16,0-12 0-16,0 5-3 0,-4-2 1 0,4-1 0 16,-5 1-2-16,5 1-2 0,0 1-3 0,-2 1 1 15,2 0-6-15,0 0-22 0,0-2-161 16,-4 2-330-16,2-2-440 0,2-4-196 0,0 0-69 15,2-8 126-15,2 0 313 0</inkml:trace>
  <inkml:trace contextRef="#ctx0" brushRef="#br0" timeOffset="50057.6058">17689 3193 208 0,'-2'-2'283'0,"-6"-1"19"16,6-1-80-16,2 3-82 0,-4-1-19 15,4 1-2-15,-4-1 7 0,4 0 10 0,0 1-2 16,0-1-20-16,0 0-13 0,4-1-16 16,-4 1-21-16,4-2-1 0,-2 1 9 0,-2-2-12 15,4 1-4-15,0 1 28 0,-4-2 2 16,0 2-9-16,2 0-3 0,-2-1-6 15,0-1-28-15,0 3-7 0,-2-1 32 0,2-2 14 16,0 1 6-16,0 0 2 0,0-2-12 16,0 1-41-16,0 1-17 0,2-2-9 0,-2 2-4 15,4-2-2-15,-4 1-1 0,2 1-1 16,-2-1 1-16,0 2-1 0,0 2 2 16,5-1-4-16,-5 2 2 0,0 2-1 0,0-2 1 15,0 1-1-15,0 1 1 16,0-1-2-16,-5 2 5 0,5 2-2 0,0-2 4 0,-2 3 0 15,2 0 6-15,-6 0 6 0,2-1 4 16,0 3 0-16,-2-1 2 0,-1 2-5 16,1-1-7-16,-2 1-4 0,-9 11 4 15,7-10-4 1,-9 13 83-16,-3-1 48 0,7-10-67 0,3 0-26 16,-3 1-24-16,3-1-11 0,-3 2-3 15,3-2-3-15,-2 2-1 16,1-1 0-16,-1 1 1 0,-9 19 1 0,11-17-3 15,-3 1 0-15,5 0 1 0,1 3-1 16,-1 0 0-16,-4-2 1 0,3 2-1 0,5-3 0 16,-4 1-2-16,1-1 1 0,1-1 3 15,0 2-3-15,-2 0 0 0,-15 17 8 16,12-15-6-16,-1-3 3 0,-3 1-3 16,5 0 0-16,-5 2-1 0,-3-2 1 15,3 1 3-15,-1 2 89 0,-20 24 200 16,18-21-129-16,-1 1 1 0,2 0-88 15,-5 0-43-15,5 5-18 0,-8-1-11 0,0 0-1 16,-4 5-1-16,6 0 0 0,-6 2 0 16,2 1 0-16,2 1-3 0,1-1 0 15,-5 1 0-15,4-2-1 0,4 0 3 16,-4 1-2-16,0 1-1 0,0-1 4 0,4-1-3 16,1-5-1-16,-3 4 1 0,6-6-1 0,-1 0 0 15,-1-2 2-15,2-2 2 0,-1 0 0 16,-1-3-1-16,2 0 76 0,3-1 40 15,-9-1 18-15,8-1 5 0,-1 0 5 16,-7-1-73-16,6 3-42 0,-5-4-12 0,1 1-12 16,-4 0-2-16,0 0-2 0,0 1 0 15,2-2-2-15,-6 1-1 0,0 0-1 0,2 1 1 16,-2-3 0-16,2 2 1 0,-2-1 0 16,7 0 1-16,-3-2 36 0,0 0 30 15,2-1 12-15,2 0 7 0,0-4 0 0,1 0-33 16,-3-1-31-16,6 2-14 0,-8-4-5 15,3 4-2-15,-1-3-3 16,-6 4 5-16,-25 7 2 0,25-11-8 0,2 3 2 16,-8-2-2-16,-1 2-2 0,-1 1 6 15,-2 0-4-15,-5 0 3 0,-1 0-3 0,1-2-3 16,3 1 1-16,-5-1 2 0,9 0 0 16,-9-2 1-16,9-1-1 0,-4 3 1 0,3-3-1 15,-1-1 0-15,4 0 0 0,-7 2 0 16,9-2 3-16,-8 2-2 0,-1 1 2 15,1 1-3-15,-5-1-2 0,5 0 1 0,-1 0-3 16,-1 1 3-16,2 1-2 0,1-3 5 16,1 4-2-16,-3-3 1 15,1-1 0-15,-36 7 2 0,44-7-3 0,-6-4 1 16,8 2 0-16,0-1-1 0,-5-2-1 0,3 1 2 16,-2-1 3-16,-2 0-4 0,-3 1 0 15,3-4 0-15,0 3-4 0,-5-1-1 16,3 1 3-16,-2 1 2 15,-1 1-2-15,1 0 2 0,-1 0 0 0,-1-2 0 0,1 2 0 16,1 0 0-16,0-2 2 0,3 0 0 16,-1-2 1-16,4-1 1 0,1 0-2 15,3 0 2-15,-2-1-2 0,2-1-1 0,6-1-4 16,-2-1 3-16,-2 1-1 16,9-2-2-16,-5 1 3 0,-17-6 6 0,26 5-5 15,-7 0-1-15,6 0-3 16,-2 1 3-16,1 1-1 0,1 0-2 0,3-1 2 15,-9-1 2-15,8 2-2 0,1-2 1 0,-1 1 0 16,1-2-3-16,3 2 5 0,-5-1-2 16,1 3 0-16,5-1 1 0,-1-2-2 15,3 1-1-15,-5 1 0 0,5-2 2 0,4 1-3 16,0 1 6-16,-1 3-3 0,3-2 0 0,2 0 2 16,2 1-2-16,-4-1-1 0,0 2 0 15,4 0-2-15,0 0-4 16,0 0-7-16,4 0 7 0,-4 0 4 15,0 0-1-15,4 3 1 0,-4-1-1 16,2 0 1-16,2-2 1 0,-4 3 0 16,3 1-4-16,1-3 2 0,2 6-8 15,-2-5 6-15,-2 3 0 0,6 1-4 16,-6 0-9-16,5-3-52 0,1 0-99 0,-6-2-139 16,6-2-168-16,-2-2-170 15,5-5-119-15,-3-1-65 0,2-3-13 16,5-1 99-16,12-20-287 0</inkml:trace>
  <inkml:trace contextRef="#ctx0" brushRef="#br0" timeOffset="50572.2898">12670 5358 255 0,'-2'-4'290'15,"-9"1"26"-15,5 1-88 16,-2-1-60-16,6 0-17 0,-6 0-11 0,6 1 10 0,-3-1-16 15,3 2-20-15,-6 1-5 0,8 0-3 16,-2 0-20-16,2 0 10 0,0 1 4 16,0-1 1-16,0 0 8 0,0 0 15 15,-4 0 10-15,4 0 20 0,0 0 15 0,0 0 6 16,-2 0-16-16,2 0-24 0,-8 1-31 0,5 1-39 16,-1-2-29-16,-2 3-17 0,0 0-3 15,-4 2 37-15,-1-1 16 0,1 4 8 16,-3 1 3-16,-1 1 0 0,2 2-42 0,-3 0-18 15,-1 0-10-15,3 1-3 0,-3 1 1 16,1 0-3-16,-1-1 0 0,-1-1 1 0,1 2-1 16,3-1 1-16,-1 1 21 15,-9 8 99-15,17-13-52 0,-1-2 3 16,7 0-21-16,-4-1-30 0,0-2-13 0,4 1-6 16,0 0-3-16,0 0 0 0,4 0-2 15,0 0 3-15,-1 0-1 0,1 2 1 16,2-2 0-16,0 1 2 15,4 0-2-15,11 5 6 0,-8-5-6 0,3-2 2 16,1 2 21-16,-1 1 35 0,9-3 17 16,-6 1 7-16,1-2 0 0,1 1-18 15,-2-3-36-15,-3 1-19 0,1 1-6 0,1 0-7 16,-5-1 1-16,-1 2-2 0,-2-1 0 16,5 1 0-16,-5 1-2 0,-4 1 4 0,1 0 0 15,-1 1-1-15,4 1-2 0,-4-3-65 16,5 2-277-16,-1-5-436 0,-4-6-198 0,9-4-85 15,1-8 21-15,3-5 261 0</inkml:trace>
  <inkml:trace contextRef="#ctx0" brushRef="#br0" timeOffset="53861.6835">17619 16252 155 0,'6'-3'257'0,"-2"2"10"16,-4-2-85-16,-4 1-76 0,4 1-60 0,-2-1-32 15,-2 2-23-15,4 0-9 0,-2 0-9 0,2 2-4 16,0-1 1-16,0 1-8 0,0-1-33 16,0-1-65-16,2 3-57 0,2 0-23 15,-4-3 3-15</inkml:trace>
  <inkml:trace contextRef="#ctx0" brushRef="#br0" timeOffset="56364.1373">14825 16617 114 0,'-4'-2'210'0,"4"0"-7"0,0 1-72 15,-2-1-67-15,2 0-34 0,-5-1-16 0,1 1-9 16,4 1-1-16,-2-2-4 0,-2 2 1 16,4-2 10-16,-2-1 9 0,-2 1 15 15,0 1 17-15,2-1 19 0,-2 3 13 0,2-2 4 16,-3 0-6-16,1-1-5 0,2 1-10 16,2 1-11-16,-4-1-5 0,4 2-2 0,-2 0-7 15,2 0-8-15,0 0 1 16,0 0-32-16,2 0-3 0,-2 0-1 15,4 2-1-15,-4-1 1 0,2 1 1 0,7 1 0 16,-7-1 1-16,2 0-1 0,-2-2 0 0,6 3 3 16,-6-3 1-16,4 2 3 0,-6 0 6 15,9-1 16-15,-7-1 18 0,-2 2 22 16,4-2 24-16,0 2 18 0,-4-2 9 0,2 0-1 16,2 0-14-16,-4 0-22 0,0 0-10 15,2 3-14-15,-2-3-12 0,0 0-6 0,4 0 15 16,-4 0 2-16,5 0-2 0,-3 1 19 15,-2-1 6-15,6 0-13 0,-2 0-5 0,0 0 18 16,-2 0-11-16,6 0-9 0,-6 0-3 16,5-1-7-16,-3 1-26 0,2 0-12 15,0 0-5-15,2 0-5 0,-1-3 0 0,-1 3-1 16,0 0-2-16,2 0 1 0,1 3-1 16,-1-2 1-16,-2-1 1 0,4 1 0 15,-3 1 51-15,3-2 32 0,-4 1 14 0,5-1 8 16,-1 0 3-16,-2 0-50 0,3 0-28 0,3 0-14 15,-4 0 10-15,7 0 35 0,-5-1 19 16,3 1 7-16,1 0 2 0,1-2-16 0,-1 1-40 16,-3 0-17-16,7-2-9 0,-3-1-5 15,4 1-1-15,-5 1-1 0,3-1 0 16,-3-1-2-16,5 3 1 0,0-3 0 0,-3 1 0 16,3 2-1-16,0 0 1 0,-3-2 0 15,3 3 1-15,0-3 0 0,-3 1 1 0,7 2 17 16,-6-1 29-16,1 1 14 0,1 0 4 15,-2 0 3-15,-1 0-17 0,1 0-27 0,2 0-14 16,-1 1-6-16,-3-2-3 0,1 1-1 16,3-2 1-16,-4 2-1 0,3 0 0 15,-3 0 0-15,-1 0 1 0,5 0-3 0,-4 0 2 16,-1 0-1-16,1 0 0 0,-1 0 0 16,1 0-1-16,-1 2 3 0,1-2-1 15,0 1 1-15,-1-1 33 0,5 2 17 16,-5-1 8-16,3 1 2 0,0-2 2 0,-1 3-31 15,3-2-16-15,0 0-10 0,1 1-4 0,1-1-1 16,-2 3-1-16,1-1-1 0,1-1 1 16,2 1 1-16,-6-1 1 0,5 1 21 15,-5-1 19-15,6-2 10 0,-7 0 4 0,7 0 2 16,-6 0-23-16,2 2-18 0,-1-2-9 0,-1 0-4 16,2-2-6-16,-1 2 0 0,-1-2 0 15,2 2 1-15,-1 0 0 0,3 0 3 0,-2 0-1 16,1 0-3-16,-1 0 1 15,23-3-2-15,-26 3 1 0,7 0 2 0,-6-2 0 16,1 2 0-16,1-3 0 0,-2 3-1 16,5-4 1-16,-1 3-1 0,-4-3 1 15,6 1-2-15,1 1 3 0,-3-1 24 0,6-2 12 16,-2 0 7-16,0 1 3 0,6-3 1 16,-6 2-25-16,6 0-13 0,-6 0-6 0,4-1-5 15,-2 2 0-15,2-1 1 0,-2 1 3 16,2 1-4-16,-2 1 3 0,-2 0-2 15,4-3 3-15,-2 2-3 0,-2 2 2 0,4 0 0 16,-5 1 2-16,1 0-4 0,-2 0-1 16,2 1 2-16,0 2 1 0,4-2-3 15,-4 1 1-15,0 1 4 0,-2-3-4 0,-1 2-2 16,3-2 3-16,0 2-1 0,-2-2-1 16,0 0 0-16,-3 0 3 0,1 0 1 0,2 0-1 15,-6 0 26-15,5 0 16 0,-5 0 4 16,2 0 2-16,-1 0 1 0,-1 0-27 0,6 0-15 15,-6-2-5-15,1 2-2 0,1-2 0 16,-3 2-3-16,3-1 2 0,0-1-4 0,-3-1 2 16,3 1 0-16,0 1-1 0,-5 0 0 15,1 1 4-15,-1-3-3 0,1 3 1 16,0-2 14-16,-1 1 23 0,1-1 8 0,-1 2 5 16,5-3 3-16,-5 1-13 0,5 0-23 0,-4-1-7 15,1 1-6 1,-1-1-4-16,16 2 0 0,-15-1-2 0,-5 1 0 15,-3 1 2-15,1-2-2 0,-5 2 2 16,-4-2-2-16,6 1 2 0,-8 0 3 0,2 1-4 16,-2 0 3-16,0 0-1 0,0 0-2 15,4 0-2-15,0 0-2 16,-4 0 1-16,7 0 2 0,-5 0 2 0,2 1 1 0,0-1-2 16,-2-1-1-16,-2 1 0 0,6 0-1 15,-6 0 2-15,0 1 0 0,0 0-1 16,0 1 0-16,0-2 1 0,0 0 1 0,0 0-1 15,0 0 6-15,0 0-2 0,0 0 1 16,0 0 1-16,0 0 1 0,-2 2-6 16,-2-2 0-16,4 0-1 0,-2 1-2 0,2-1 0 15,-4 2 2-15,0-2 0 0,4 0-1 16,0 0 1-16,0 0-1 0,-2 3 0 0,2-2 0 16,0 1-2-16,0 1 1 0,-4-2-2 0,4 2 2 15,-3 0-2-15,3-1 3 16,0-2 0-16,-4 1-1 0,0 1 2 0,4-2 0 15,0 0-4-15,-2 3-1 0,2-2-5 0,-4 2-8 16,4 3-63-16,-4-2-230 0,2 1-502 16,2-5-310-16,-6-9-138 0,-3-15-1 15,7-23 203-15,-2-28 492 0</inkml:trace>
  <inkml:trace contextRef="#ctx0" brushRef="#br0" timeOffset="61352.6688">17580 12683 65 0,'0'-7'370'0,"-5"2"68"0,5-2 41 16,0 1-99-16,-2 2-106 0,2-1-70 0,-4 1-33 16,0-1-11-16,4 2 3 0,-2-1 5 15,-2 1 6-15,2 0 9 0,-6-1 11 16,5 2 9-16,-3-1 12 0,-2 0-5 0,6 0-22 15,-6 1-23-15,1 1-33 0,5 1-39 16,-6 0-29-16,2-1-18 0,4-2-20 0,-6 3-11 16,6 0-8-16,-5 0 7 0,-1 3 28 15,6-3 15-15,-6 0 26 0,1-3 21 0,5 3-1 16,-6 0-22-16,2-2-12 0,-4 4-26 16,3-2 4-16,-3 0 4 0,4-2 0 15,-4 0 0-15,3 1 1 0,-3-1-22 16,0 2-13-16,-1-2 7 0,-1 2 16 0,-1-3 4 15,3 1 2-15,-4-1-2 0,1-1-10 16,-1 0-16-16,6-2-9 0,-7 3-1 16,3-2 3-16,-5 3 22 0,1-3 14 0,-3 1 7 15,2-1 0-15,5 1-3 0,-5-2-23 16,1 1-12 0,1 0-3-16,-51-24 122 0,50 23-79 15,-5-3-2-15,4 3-16 0,-1-1-20 16,1 1-7-16,-3-1-4 0,-1-3-2 0,2 1-1 15,-6 1-3-15,7 4-4 0,-7-2 5 16,6 1-2-16,-5 1 0 0,1-1 1 0,0 2 3 16,-4 0-3-16,0 0-2 0,0 1 4 15,5 0-3-15,-9 1 2 0,4 1 1 16,0-2-2-16,2 2-2 0,0 2-2 0,-2-2 3 16,1 1 3-16,3 0 0 0,-4-1 0 15,8 0 0-15,-8 1-2 16,-16 1 4-16,18 0 0 15,-16 1-1-15,16-2-4 0,6-1-1 0,-5 2-1 16,5-1-1-16,-2-1 0 0,1 2 6 16,1-1 1-16,-6 1-3 0,7-2 3 0,-3 1-1 15,-2-1-4-15,2 0-4 0,-1 0 4 16,-3 0 0-16,2 0 1 0,0 0 2 16,1 0 1-16,-3 1-1 0,2-1 2 0,0-1-6 15,-2 1 4-15,7-1-2 0,-3-1 3 16,0 1 0-16,5-1-1 0,-3 1-1 15,-22-2-1-15,22 0 0 0,3 1-1 16,-9 0-2-16,8 2 3 0,-3 0 4 0,-3 0-2 16,4 0 3-16,-5 0-1 0,5 2-3 15,-2 1-5-15,-18 0-4 0,14 0 5 16,7 0 0-16,1 1 5 0,-8 0-2 16,9 0 1-16,-5 1-1 0,-2-3 2 15,5 1-1-15,-3 4 0 0,-2-2 3 0,-2 0 1 16,7 2-5-16,-7-2-2 15,6 3 2-15,-6-1-3 0,7 1-2 0,-3 1 4 16,1 0 3-16,1 1 0 0,-6 1 3 0,6-1-2 16,3 2-2-16,-9 0-6 0,6 2 1 15,3 1 1-15,-1-2 0 0,-3 3 5 16,3-2 1-16,1-2 6 0,-1 3 23 0,1 0 14 16,1 2 5-16,3-1 1 0,-3-1-7 0,3 0-23 15,1 0-11-15,1-1-6 16,0-1-2-16,8 0-4 15,-13 17 2-15,13-17 1 0,-6-1-3 0,8 0 2 0,0-2 1 16,0 1-1-16,0-2 1 0,8-1-2 0,-8 1 2 16,2 3 3-16,4-4-2 0,3 4 0 15,-7 0 2-15,6-2-3 0,0 2 2 16,1-3-4-16,-3 3 0 0,4-2 2 16,9 11 0-16,-5-11 0 0,-3-2 4 0,1 2-4 15,0-1-2-15,-1 2 5 0,3-2-4 16,-1 0 0-16,1 0-1 0,-2-2 3 15,15 9 2-15,-14-9-4 0,5 2 5 0,-1-3-4 16,-5-1-2-16,5 3 3 16,-1-2-2-16,1-2 5 0,0 3 0 0,3-4-2 0,1 4-1 15,-3-1 0-15,-1 1-2 0,8-3 2 16,-7 1 1-16,7-2-1 0,-6 1 2 16,2 1-1-16,-1-2-2 0,3 0 2 0,-2 2-3 15,1 0 2-15,1-1 2 0,2-1 0 0,-2 2-1 16,4-1 4-1,0-2 3-15,78 15 224 0,-74-14-167 16,-4-1-35-16,33 1-5 16,-33 1-27-16,2-4 3 0,2 3-4 0,-6-3 3 15,10 4-3-15,-10-3 3 0,10 1 2 16,-8 0-4-16,6-1-1 0,-6 1 1 16,2 0-2-16,2-1 0 0,-3 1 0 0,4-2 2 0,-4 0 0 15,3 0 2-15,3 0 0 0,-5-2-1 16,4 1 0-16,2 0-1 0,-6 0 0 15,4 1 2-15,-2 0-2 0,2 0 1 0,-6 0-2 16,2-2 2-16,2 1-2 16,-4-1 0-16,29 0-1 0,-30 2 1 0,1-1-1 15,0 1 0-15,0-2 2 0,0 0 1 16,-4 2-2-16,4 0 4 0,-5 0-4 0,1 0 0 0,8 0-1 16,-4 0 2-16,0 0-1 0,2-3 1 15,2 3-1-15,-2 0 4 0,2-2-1 0,2 0-3 16,-4-1 3-16,2-2-3 0,-2 3 2 15,2-3-1-15,-4 0 2 0,2 0-2 0,-2 2 3 16,-5-2-1-16,5 2-1 0,-2 0 1 16,2-1 39-16,-4-1 23 0,4-1 13 0,-9 2 5 15,7-2 1 1,-2-1-38-16,16-2-15 0,-14 4-27 0,-7-3-3 0,-1 1 2 16,4-3-3-16,-5 3 0 0,1 0 0 15,-3 0 1-15,3-1 1 0,-9 1-2 0,2-2 0 16,1 2 0-16,-5 1 1 0,2-1 1 15,-6 2 0-15,5-1 1 0,1-1-2 0,-8-1 1 16,2 0 3-16,-2-4-1 0,4 3 0 16,0-4 2-16,-4 0-1 0,2-2-2 0,-2-2-1 15,0 0-1-15,0-3 1 0,0 0-1 0,0-1 2 16,-2 2-1-16,2-1 1 0,-8 1-2 16,6 2 1-16,-9 0-2 0,1 0 0 0,-2 0-3 15,-7 1 1-15,0-1-2 0,-7 0-2 0,-5 1-1 16,-5 3-2-16,-7 0-2 0,-5 1-4 15,-7 3-5-15,-14 1-106 16,-7 1-249-16,-104-8-1781 0,74-1 677 0,-5-13 18 16,-5-15 208-16,2-17 477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19:25.449"/>
    </inkml:context>
    <inkml:brush xml:id="br0">
      <inkml:brushProperty name="width" value="0.05292" units="cm"/>
      <inkml:brushProperty name="height" value="0.05292" units="cm"/>
      <inkml:brushProperty name="color" value="#FF0000"/>
    </inkml:brush>
  </inkml:definitions>
  <inkml:trace contextRef="#ctx0" brushRef="#br0">12374 6675 229 0,'0'-3'318'0,"0"-2"22"0,-4 1-58 16,0 3-92-16,4-1-33 0,-2 0 2 0,-2 2 14 15,4-1 13-15,0 1-5 0,-2-2-15 16,2 2-22-16,0 0-25 0,0 0-25 0,0 0-15 16,0 0-16-16,0 2-12 0,0-2-6 15,0 0-5-15,2 3 36 0,-2-1 23 0,4 1 9 16,-2-1 4-16,6 1-1 0,-6 2 25 16,6-1 15-16,1 1 4 0,-1-3 4 15,0 3-2-15,1-2-67 0,1 2-47 0,-4-1-23 16,4-1-8-16,-3 2-5 15,3 0-3-15,-4 0 0 0,0-1-1 0,1 1 0 16,3 0 0-16,-4 0 2 0,4 2 0 16,-3-3 0-16,3 1 15 0,4 0 57 15,-3 0 24-15,12 3 132 0,-11-7-126 16,-2 1-58-16,5-1-25 0,-7-1-13 16,2 0-7-16,5 0-1 0,-3 0-2 0,3-1 1 15,-7-2 0-15,2 0 0 0,5 0 0 0,-5 0-2 16,-2-2 0-16,3 1 1 0,-1-1-1 15,-4 1 0-15,5-1 1 0,-5 1-1 16,4-1 0-16,-4 0 0 0,5 1 0 0,-3 0 2 16,0-1 0-16,3 1-2 15,-1-1 2-15,0 2-1 0,1 0-1 0,-1 0-1 16,2-1 2-16,1-1-1 0,-3 2 0 0,5 2 0 16,-5-1 2-16,-2 2-2 0,3 2 0 15,-5-2 1-15,4 1-1 0,1 0-1 0,-5 3 2 16,4-1 0-16,-4 1 0 0,5 1 2 15,-5-1-1-15,4-1-1 0,-2 1 0 16,-1 1-1-16,3 0 1 0,-4 0-1 0,5 2 2 16,-5-2 1-16,10 11 4 15,-10-11-3-15,5 2 0 0,-5-1 1 16,8-2-3-16,-7 1 3 0,3-2-1 16,0 1 2-16,-3-1-3 0,3 0 1 0,0 0-3 15,-4 1-1-15,5-2-1 16,-3-2 1-16,9 3 1 0,-7-3 1 0,0 0 0 15,1-1-1-15,-1-3 0 0,0 1 1 16,3-1-1-16,-3-1-1 0,2 0 0 0,-1 0 0 31,-1-1 0-31,21-12 3 0,-23 12-1 0,7 0 1 16,-5-1 10-16,3 2 42 0,-3 0 18 16,2 0 9-16,-1-2 3 0,3 2-9 0,-3 0-37 15,-3 1-23-15,2 1-9 0,5 0-1 16,28-9-1-1,-35 9-7-15,7 3 1 0,-5 0 0 16,1 1-1-16,-3 1 0 0,2-1 1 0,1 0 0 16,-1 4 0-16,0-2 1 0,1 2 0 15,1-1 1-15,-2 2-1 0,1-2 1 16,1 3-1-16,-2-3 3 0,1 2-2 0,-1 2 1 16,0-1-1-16,-1-2-1 0,1-1-2 15,0 1 2-15,1-1-1 16,-1 1 1-16,9 1 2 0,-9-2-4 0,0-1 2 15,-3 0-1-15,3-1-2 0,4-2 3 16,-5 2 0-16,1 0 0 0,4-1 0 16,-3-2 3-16,1 1-3 0,1-2 2 0,1 0 0 15,-2 0-2-15,3-3 0 0,-3 3 1 16,13-9-1-16,-17 6 3 0,3 1-3 16,3 0 2-16,-8-1-1 0,5-1 0 15,-1 2-1-15,-2-2 1 0,1-2 1 0,1 4 1 16,-2-3-3-16,1 0 2 0,-1 1-1 15,2 0 0-15,1 0 0 0,-1 2-1 16,2-2 1-16,13-2-3 0,-17 3 0 16,3 0 0-16,3 2 2 0,-1-1-2 15,1 1 4-15,-4 1-2 0,3 0 0 16,-1 2 0-16,-1 0 0 0,3 0-2 0,-2 2 4 16,-1-1-2-16,1 0 0 0,-1 2 0 15,3-3 0-15,-4 2 0 0,-1 1 4 16,1 2-2-16,4-1 2 0,-3 1-4 0,-3-1 0 15,0 1-1-15,1 0 1 16,1 0 0-16,15 3-3 0,-17-4 3 0,2-1-1 16,1 2 1-16,3-3 1 15,-6 1 0-15,13 5-3 0,-8-4 2 16,-3-2-1-16,0 1 2 0,5 1 1 0,-7-3 0 16,2-1-4-16,5 0 2 0,-5 0 2 15,-2 0-4-15,3 0 5 0,3-3-2 0,-3 1 1 16,-3-1-3-16,2 1 2 0,5-2-2 15,-5 1 2-15,-2-2 0 0,3 0 3 16,-1-2-4-16,0 2 2 0,1-3 0 16,-1 2 2-16,-2 0-3 0,3 0 47 15,22-12 172-15,-19 12-141 16,-8 2-43-16,5-1-20 0,-1 1-8 0,-4-1-2 16,5 2-2-16,-1 0-4 15,-4 2-2 1,27 5 5-16,-22-3-2 0,-5 1-1 0,0 1 3 15,0-1-3-15,5 2 1 0,-3 1-2 16,0-2 2-16,0 2-1 0,1-3 1 0,1 5 0 16,-4-2 1-16,2 1-3 0,3-1 1 15,-5-1-1-15,4-1 0 0,-3 2 1 16,3-1 0-16,-4-1-1 0,4 2 2 0,-3-3 1 16,3 5-2-16,-4-3 0 0,0 1 0 15,5-2-2-15,-5-1 0 0,4 1-1 0,-4-1 3 16,5 1 0-16,-1-3 4 15,0 0-2-15,1 0 4 0,-1 0-4 16,-2 0 0-16,13-3-1 0,-11 1-1 0,1-2 3 16,-1 3-3-16,-2-4 0 0,3 2 2 15,-1-1 0-15,0 1 0 0,1-2 1 16,-1 2 2-16,-2-1-3 0,3-1-1 0,3-1 0 16,-3 2 1-16,7-2 6 15,-7 1-8 1,-1 2 1-16,11-4-1 0,-13 4 0 0,2 1 1 0,0 0-2 15,1-2 0-15,-1 4 2 0,1-1-1 16,-3 1 1-16,2 0 1 0,0 0-1 16,-3 0-4-16,3 2 2 0,4 1 0 0,-7-1 1 15,3 0 0-15,-4 1 1 0,5 0-1 0,-1-1 0 16,-4 3 0 0,4-2-1-16,-3 2 1 0,9 1-3 0,-10-5 2 15,5 2 2 1,-5 3-1-16,19 6 5 0,-17-10-5 0,0-1-1 15,1 1 1-15,-1 0 3 0,0 0-5 16,0 1 1-16,-1-1 1 0,3 1 3 16,-4-2-2-16,0 3 0 0,11-4 3 15,-7 0-4-15,-4 0 2 0,5-4-1 16,-5 3 1-16,2-2 1 0,1-1-3 0,-1 1 1 16,2-1 1-16,-4-1 2 0,1 1-2 15,-1-3 0 1,4 2-1-16,5-8 1 0,-7 5 0 0,0 3 1 0,0 0-1 15,1 1 0-15,-1-1 0 0,0 0-4 16,3-2 2-16,-3 4 0 0,0-2-2 0,0 1 2 16,3 1 1-16,-1 0-2 0,0 1-1 15,1-1 1-15,-1 1-1 0,-2 1 2 16,3 1-1-16,5-1 5 16,-5 1-5-16,-5 1 1 15,4 4-2-15,34 8 4 0,-34-8-2 16,0-2-2-16,1 2 1 0,-1 0-2 15,2 2 3-15,-1-3-1 0,-1-1 1 16,0 2-1-16,-1 0 0 0,1-5-2 0,0 3 3 16,1-1 1-16,-1 1 3 0,0 0-3 15,-3 0 1-15,3-1-2 0,-4 2-3 16,0-3 1-16,0 1 0 0,5-2 4 16,-5 1 0-16,4-1 2 0,-3 0-1 0,1 0-2 15,0-1 1-15,0-1-2 0,-6-1 1 16,7-1-2-16,-3 1 2 0,4-2 0 0,-8 1 3 15,5 2-3-15,1-3 3 0,-6 0-4 16,6-2 0-16,5-5-2 0,-9 7 0 16,2-2 4-16,0 2 0 0,0 0-1 15,1-1 4-15,-3 3-4 0,2-1 3 0,2 1-2 16,-2 0-2-16,1 1-3 0,-1-1 3 16,8 3-2-16,-8-3 1 15,5 3 4-15,5 0-2 0,-9 0-2 0,-1 3 1 16,0-3-2-16,4 2 1 15,-1 1 1-15,-1 0 0 0,0 0 0 0,-2 1 3 16,5-1-3-16,-9 0 0 0,8 2 1 0,-4-1-4 16,5-1 2-16,-1 2 0 15,-4-2 0-15,4-1-1 0,1 3 4 0,-1-3 0 0,0 1-1 16,-1-2 1-16,1 3-4 0,0-2 2 16,5 0 0-16,-7 1 0 0,3-3 2 15,3-2-1-15,-8 2-1 0,5-1 0 0,-1 1 2 16,-2-2-4-16,0 2 2 0,1-2 2 15,-1-2-2-15,-2 1-2 0,5-2 4 16,-9 0-1-16,8 0-1 0,-4-1 0 0,2 2 2 16,1-1 0-16,-1 2-2 15,2-1 1-15,-3-2 2 0,5-7-6 16,-2 11 2-16,-4-3-1 0,5 2 2 0,-5 1 0 16,2-2 2-16,1 3-2 0,1-1 5 15,-4 1-5-15,4-3 0 0,1 4-1 0,-5 0 2 16,4 0-2-16,1 4-2 0,-5 0 3 15,4 0-1-15,-4-4 1 0,5 2-2 16,-5 1 2-16,4 2 0 0,-3-1-2 0,3 2 2 16,-2-1 2-16,-2-1-2 0,5 2 0 15,-5-1 2-15,4-2 2 0,-8 1-3 16,9-1 1-16,-5-2-1 0,2 3 0 0,0-3 0 16,1-1-2-1,3 2 1-15,-6 0-2 0,3-2 2 0,-3 0 0 16,4 2 2-16,-8-4-1 0,8 0 3 0,-3 2-2 15,3-5 0-15,-4 0-3 0,9 0 1 16,-5 0-1-16,-2-1-1 0,3 0 4 16,-1 0 0-16,0 3 0 15,1-2-1-15,7-3 1 0,-7 4-5 0,-1 0 1 16,0 1 0-16,-3 2-1 0,3 1 3 0,-4 0 0 16,2 0 0-16,1 1 1 0,-1 1 2 15,-2-1-4-15,0 3-1 0,0-2 2 16,1 1-2-16,1 1 0 0,-2-1 2 0,5-1 0 15,-9 1 0-15,8 0 0 0,-4 0-1 16,2 0 1-16,1-1 0 0,-1-2 1 0,2 1 3 16,-1-1-2-16,1 0 0 0,0 0 0 15,1-1-1-15,-1-1-1 0,0-1 3 16,7 0-3-16,-9 0 0 0,11-2 1 0,-7 3 32 16,5-1 28-16,-1 0 14 0,5-1 3 15,-9 4 6-15,9-4-32 0,-4 3-24 0,3-1-15 16,-3 1-3-16,-5-1-7 0,5 0-2 15,-3 1-3-15,-1-1-1 0,-3 2-7 16,-4 0-7-16,0 0-785 16,-12-2-205-16,-6-3-208 0,-5-5-55 0,-10-7 106 15,-6-5 315-15</inkml:trace>
  <inkml:trace contextRef="#ctx0" brushRef="#br0" timeOffset="1722.2067">1041 6186 311 0,'-6'-2'424'16,"-5"-3"34"-16,9 1 28 15,-6 1-151-15,2-3 221 0,4 3-235 0,2 0 23 16,-5 0 11-16,1 0 4 0,2 2-6 0,-2-2-28 16,4 1-44-16,0 2-30 15,0 0-41-15,0 0-32 0,0 0-38 0,0 0-36 16,0 2-36-16,0-2-25 0,0 3-17 0,4-2 0 16,-2 1 14-16,-2 2 2 0,9 1 10 15,-3 2-4-15,0 0-5 0,0 0 16 0,0 3 10 16,5-3 1-16,-1 3-2 15,-4 0 4-15,5 2-36 16,16 19-4-16,-13-19-28 0,-8-2-3 0,5-1 6 16,-5-2-10-16,0 0 11 0,0-2-4 15,0 1-3-15,5-2 4 0,-3-2 15 16,-6-1 47-16,4-1 27 0,3-1 14 0,-7-3 0 16,8-2-5-16,-4-5-50 0,4-1-33 15,5-3-8-15,-7-4 1 0,9 4-8 0,-3-6 2 16,7-1 9-16,-2-2-2 0,1 1-8 15,3-3-5-15,2 0 4 0,0-2-3 0,6-2 2 16,-2 0 3-16,2-1 7 0,2 0-1 16,0 2 1-16,0-1-6 0,0 0-4 0,-2 3-3 15,-2 0 0-15,-2 2-1 0,4 2 0 0,-4-2-2 16,0 3 2-16,-5 3-4 0,-1 0 1 16,-2 4 3-1,-3 2-4-15,5-3-1 0,-15 11-5 16,2 4 0-16,-12 16-203 0,-6-2-241 0,6 4-454 15,-5 0-329-15,-5-1-141 0,2-1 81 16,-9-5 252-16,11-5 443 0</inkml:trace>
  <inkml:trace contextRef="#ctx0" brushRef="#br0" timeOffset="5117.2325">3039 6585 272 0,'-3'0'332'0,"3"-2"29"0,-8 1-62 15,8 1-76-15,-6-2-35 0,6 2 1 16,-2 0 2-16,-2 0 7 0,4-2-2 15,-4 2-1-15,4-3 0 0,0 2 1 0,-2 1-6 16,2-1-4-16,0-1-2 0,0 2 4 16,-5 0-2-16,5 2-14 0,0-1-25 0,0-1-33 15,0 1-39-15,0 2-32 0,5-3-21 16,-5 2-12-16,2 1-4 16,2 2 6-16,0-1 46 0,2 2 23 0,-4 2 10 0,6-1 5 15,-1 1-9-15,3-3-43 16,9 15-8-16,-9-13-31 0,-4 2-4 15,5-1 0-15,-5 0-1 0,4 2 1 16,-2-1-1-16,1 0 0 0,-1-2 3 16,0 0-1-16,0-2-2 0,1 2 0 15,1-2 2-15,-2-2-2 0,1-1 1 16,1 1-1-16,6-3 8 0,-9 0-4 16,3 0-1-16,-2 0-1 0,1-3-1 0,-1 1 1 15,-2-1-2 1,0-2 1-16,11-7 6 0,-11 3-6 0,4 1 1 0,-3-1 1 15,3 0-2-15,0 0 0 0,-4 0 0 16,5 0 1-16,3 1-1 0,-5 1 2 0,-1 0-2 16,2 0-1-16,-2 3 0 0,3-2 0 15,-1 3 0-15,0-3 1 16,1 3-1-16,16-1 2 16,-19 5-4-16,0-1 2 0,3 2 0 0,-5-1 2 15,4 2-2-15,-2 0 4 16,9 3-2-16,-7-1-2 0,-1-3 1 15,-1 3-1-15,2 0 0 0,-4-1 1 0,5 2-1 16,-1-2 0-16,-4 1 1 0,5 0 0 16,-1 0-1-16,-4 0 4 0,9 0-3 0,-9 1 0 15,0-2-1-15,8 2 1 0,-7 0-1 16,3-1 1-16,-2-1-1 0,3 1 0 16,-1-1 2-16,4-1 0 0,-5-1-2 15,5-1 1-15,9-2 3 0,-13-1-1 0,3 0 0 16,-3-1-2-16,0 1 1 0,5-3-1 15,-7 1 0-15,7-2 1 0,-9 0 0 16,8 0-1-16,-8 0 1 0,5-2 2 0,-5 3 24 16,4-2 35-16,-3 2 22 15,-1-2 7-15,4 2 3 0,-4 0-22 0,1-2-35 16,1 3-20-16,-2 0-10 0,0 1-3 16,0 1-5-16,5-1 0 0,-5 0 0 15,2-1 0-15,1 2-3 0,-1 1 2 0,2 1 0 16,-4 1 0-16,5-1 0 0,-3 0 1 15,2 0-3-15,1 2 3 0,-1-1 0 0,0 2 0 16,1 0 2-16,1 0 0 0,-2 2-1 16,3-2 0-16,-3 1 0 15,0 1-1-15,11 7 1 0,-10-7 1 0,-3 0-2 16,2 2 2-16,-4-2 0 0,5 0-1 0,-1-2-2 16,0 0-1-16,1 0 0 0,-1 0 2 15,-2-2-2-15,7-1 4 0,-5 1-2 16,0-1 3-16,-1-1-2 0,1 0 0 15,0-1 3-15,1-1-2 0,-1 0-1 0,0-1-1 16,-1-1 0-16,-1 0 2 0,2-2 2 16,-3 1-2-16,-1 0 4 15,10-8-2-15,-10 7-3 0,5 0-4 0,-5-1 2 16,4 1 2-16,1-1 1 0,-1 3-2 16,0-2 2-16,-1 1-1 0,1 2 1 0,0-3-5 15,1 2 2-15,-1 0 0 0,0 3-2 16,1 1 2-16,-5 0 1 15,4-1 0-15,15 4 5 0,-15 0-4 16,1 1-1-16,-1 1 1 0,-4-1-1 16,9 1 0-16,-9 1 3 0,4 0-1 0,1 2-1 15,-3-1 0-15,2 1-1 0,1-2-1 16,-1 4 1-16,0-3-1 16,3 0 2-16,7 2 4 0,-9-3-5 0,-1-1 3 15,-2 1-3-15,3 0 0 0,-1 0 0 16,0-3 0-16,-3 1 0 0,3 1 0 0,0-1 0 15,1-3 0-15,-9 0 0 0,8 0 0 16,-4 0 0-16,2 0 0 0,1 0 0 16,-1-2 0-16,-6-1 3 0,4 1 2 15,5-1-1-15,-3 1 0 0,-6-5 0 0,4 2 0 16,2 0-1-16,-1-2-2 0,-1 3-1 16,0 0 0-16,0-1 0 0,3 0-1 15,-3 1 1-15,0 0 1 16,0 1-1-16,15-5-4 0,-15 8 1 0,0 0 2 15,5 0 2-15,-3 3 2 0,0-3-3 16,2 0 0-16,-3 0 0 0,3 0 0 16,0 2 0-16,5-1 0 0,-7 1 1 0,2-1-2 15,1 1 1-15,-5 1 0 0,4 0 0 16,5 1-3-16,-7-1 3 16,11 6-1-16,-11-6 2 0,2 0-1 0,5 2 3 15,-7-3 0-15,2 3-2 16,1-2 0-16,3 0 1 0,-6 1-2 0,7-2 0 15,-3 1 2-15,-1-1-2 0,3 0 0 0,-6-1 1 16,7 1-2-16,-3-2-3 0,-1 2 3 16,3-2 2-16,-1-2 3 0,1 2-3 15,-6-3 1-15,3 1-1 0,3-3 2 0,-4 3-2 16,3-3 1-16,-3-2 0 0,1 2 1 16,-3-2 1-16,2 2-3 0,-2-3 0 0,1 3-1 31,7-5 1-31,5-3 6 0,-15 10-9 15,5-2 2-15,3-4 0 0,-6 4 0 16,1 0 0-16,-3 2 0 0,0-1-4 16,0 1 2-16,2 2 2 0,1 0 0 0,-1-1 0 15,-2 2 0-15,0 0 0 0,5 2-2 16,-1-1 1-16,0 2 2 0,-3 0 0 16,3 0-1-16,0 1 1 0,-4-1-2 15,5 2 1-15,-5-2-2 0,4 1-1 0,-1 1 2 16,-1 0 1-16,2-1 1 0,-1 1-1 15,1-1-1-15,4 1 2 0,-3-1-1 16,-3 1-1-16,17 2 1 0,-17-4 0 16,2 0 0-16,1-2 1 0,3-2-1 15,-6 1 0-15,3-2 0 0,3 0-1 0,-1-1-1 16,-3 0 2-16,2-2-1 0,-1 1 0 16,3-2 2-16,-1-2 0 0,9-2-1 15,-11 3 0-15,-1 2 0 0,5-2 0 16,-7 2 2-16,0 0-1 0,2 0 2 0,-1 0-1 15,-1 2-1-15,0 0-1 0,3 1-1 16,-5 2 0-16,4 0-3 0,1 0 4 16,-1 2 0-16,0-1 0 0,1 1-1 0,-1-1 1 15,-2 1 0-15,7-1 1 0,-5 1-2 16,-2 2 6-16,7-1-3 0,-5 2-2 16,0 0 0-16,-1-1 0 0,1 0-3 15,17 7 0-15,-13-8 6 16,-5-1 0-16,1-2-2 15,15 2 4-15,-17-4-3 0,7 0-4 0,-5-1 2 16,0 0 0-16,3 1 3 0,-3 0-2 16,0-2 2-16,1 1-2 15,-3 0-2-15,0 0-1 0,0-1 2 0,3 1-1 0,-5-2 1 16,4 2 3-16,-1-1-2 0,-1 2 2 16,0-1-1-16,0 0-1 0,1 0-1 0,-3 0 0 15,0 2 0-15,0-1 0 0,3 1-1 16,-1-1 1-16,0 4 0 0,-6-1 1 0,4 2-1 15,5 0 1-15,-3 2 1 0,-6-1-4 16,8 1 1-16,-3 0 1 0,-1 2-1 16,2-2 1-16,0 3 0 0,1-2 0 15,1 1 1-15,-2-4-1 0,1 4-1 0,-1-3 1 16,2 1-2-16,1-2 2 16,3-2 3-16,19 2 4 15,-23-3-7-15,-1 0 0 0,5-3 2 0,-3 2 3 16,-1-2-2-16,2-2-1 15,-1 1 2-15,11-6 3 0,-11 3-6 16,-1 1 2-16,0 2-3 0,-1-5-3 0,1 4 2 16,0-1 44-16,-3 2 21 0,3 2 13 0,-4 1 5 15,2-1-1-15,-6 1-42 0,5-1-22 16,1 2-9-16,-6 0-3 0,8 2-2 16,-3-1-1-16,1-1 1 0,-2 2-2 0,4 1-2 15,-1 0 0-15,-1 1-1 0,2 2 2 16,-2 0 0-16,7 0 3 0,-5 1-2 15,1-3 1-15,1 2-4 0,-2-2 4 0,1-1-1 16,-3 2-1-16,2-1 0 16,1 1 1-1,22 2 2-15,-23-7 0 0,0 3-2 0,1-1 2 16,-1-2 0-16,3 1-1 0,-3-2 1 0,0-1-2 16,3-1-1-16,-3-2 0 0,2 0 2 15,-1-1-2-15,-1 1 3 0,0 0-1 16,1 3-4-16,-1-1 2 0,-4 0-1 0,1 1-3 15,-1 0 2-15,2-1 0 0,-2 2 6 0,0 0-4 16,1-1 4-16,3 4-1 16,27-1-3-1,-27-1-2-15,-1 0 1 0,1 0-1 0,5 0 2 16,-5 0 2-16,6 0-1 0,-5-1 1 16,1-1-2-16,1 1 2 0,1 1-1 15,-1 0 2-15,1 0-1 16,13 0 0-16,-11 0-7 0,-9 0-5 0,-1 0-1 15,-6 0-12-15,6 0-121 0,-6 0-284 16,0 0-470-16,-6-4-227 0,4-1-91 16,-7-3 74-16,3-7 265 0,4-3 464 15</inkml:trace>
  <inkml:trace contextRef="#ctx0" brushRef="#br0" timeOffset="8609.8498">668 8773 229 0,'-4'-3'473'0,"0"-2"80"0,-2 0 75 16,4 1-113-16,-6 1-100 0,8-1 1 15,-2 3 11-15,-3-1-1 0,3 2-13 16,2-2-41-16,-4-1-62 0,4 2-68 0,-4 0-54 16,4-2-50-16,4 3-41 0,-4-2-16 15,0 2-10-15,0 0-11 0,4 0-11 0,-4 0-4 16,0 0-10-16,2 2-3 16,5 1 9-16,1-1-1 0,0 1 2 0,0 2 5 15,5-1-20-15,1-1-1 0,3 2 22 16,-1-1 23-16,3 1 5 0,-2 2 11 0,-1-1-5 15,5 1-24-15,0 0-20 0,-1 1-19 0,-1 1-9 16,-3-2-3-16,1 3-10 0,4-3-2 16,-5 0 3-16,5 1 5 0,-5-1-3 0,1 1 7 15,-5-1-3-15,5-1-8 0,-3 3 0 16,-1-1 5-16,-3-3-8 0,5 2-1 0,-7-4 11 16,13 7 0-16,-15-5 1 15,-6-3 4-15,4-1-5 0,0-1 4 16,-4 0 1-16,2 0-8 0,-2 0-35 15,0-1-135-15,0 1-250 0,-2 1-390 0,-2 1-355 16,0 0-125-16,-2-2 59 0,1-7 221 16,5-6 375-16</inkml:trace>
  <inkml:trace contextRef="#ctx0" brushRef="#br0" timeOffset="10375.8738">931 8566 330 0,'-4'-8'385'16,"-2"-5"432"-16,-5-4-168 0,11 12-451 15,-2 1-9-15,-2 1-2 0,4 2 0 16,-2 0-6-16,2-2-17 0,0 3-25 0,0 3-27 16,0-2-31-16,-4 3 19 0,0 5 33 15,4 1 34-15,0 4 50 0,-2 2 47 16,-2 5-25-16,4 5-46 0,-4 5 14 0,-3 4-26 15,5 0-37-15,-6 2-25 0,2-2-4 16,-5 1-29-16,5-3-14 16,-4 30 71-16,8-34-71 0,-2-4-36 15,-7 20 1-15,9-25-29 0,-6-1-3 16,8-2-4-16,-2-1 1 0,-2-6 1 0,4 3 3 16,0-6 5-16,-2 0-2 0,2-4 1 15,0-3-6-15,0 0-5 0,0 0 0 0,0 0 1 16,0 0-6-16,0-3 9 0,0-1-4 15,0-1-20-15,2 0-79 0,4-6-153 16,-6 1-223-16,4-5-239 0,0-3-241 0,-2-3-101 16,-2 0 75-16,0-4 182 0,0-2 221 15</inkml:trace>
  <inkml:trace contextRef="#ctx0" brushRef="#br0" timeOffset="10738.6482">720 8646 265 0,'-6'-13'420'0,"-6"-14"528"0,5 14-634 0,3 1-95 16,0 2-4-16,-2-1 47 0,6 4 33 16,-2 1 29-16,2 2 33 0,0 1-30 15,0 1-63-15,0 4-84 0,2-2-54 0,-2 5 4 16,6 3-2-16,2 1 6 0,1 4 7 16,1 3 18-16,0 6-30 0,7 0-15 0,-3 4-5 15,-1 3-13-15,3 0-46 0,1 3-20 16,-3 0 29-16,-1 0 19 0,1 1 4 15,-1-3 1-15,-1 2-4 0,-2-4-38 0,1 0-23 16,-1 0-2-16,-4-3-6 0,0-3-4 16,3 0-7-16,-3-2 1 0,-4 0-3 15,6 0 7-15,-6-3 1 0,2 1-3 0,1-2-3 16,-5-1 7-16,0-3-3 16,0 0-1-16,0 8 22 15,0-16-19-15,0-3-5 16,-5 1-2-16,-5-4 2 0,10-1-12 15,0-1-69-15,-4-4-108 0,4-2-187 0,-6-4-202 16,4-2-190-16,-2-5-135 16,-3-3-71-16,3-3 97 0,-2-1 166 0,-4 1 191 0</inkml:trace>
  <inkml:trace contextRef="#ctx0" brushRef="#br0" timeOffset="11062.448">627 9006 120 0,'-16'7'342'15,"-7"-2"411"-15,12-4-492 0,1-1-80 0,4 0-32 16,6-1 11-16,-4-1 17 0,4-1-11 16,0-2-4-16,10-10 356 15,-2 5-309-15,5 0 19 0,-1-4 27 16,9-1-6-16,2-4-35 0,4-3-54 16,6 0-48-16,2-3-28 0,0-3 32 15,-2 3 18-15,2-1 4 0,-2 0 4 0,-4 1-26 16,2 2-60-16,-2 3-31 0,-2 1-10 0,-4 1-9 15,2 4 0-15,-7 2-4 0,-3 5-2 16,-3 0-4-16,5 0 2 0,-9 6 2 16,-6 1 3-16,-2 1-2 0,0 3-2 15,-2 1 1-15,-2 2-1 0,0 1 1 0,-7 0 1 16,-11 19-24 0,11-19-117-1,-1 2-178-15,-19 4-922 0,4-1-569 0,19-9 1046 16,-7-4 185-16</inkml:trace>
  <inkml:trace contextRef="#ctx0" brushRef="#br0" timeOffset="11656.0834">877 8331 204 0,'-16'-6'371'0,"-3"-1"28"0,1 2 50 16,-5 0-187-16,-16 3 52 0,18 3-156 0,-6 2-23 16,4 2 9-16,-4 2 51 0,0 0 41 15,1 2 9-15,-1 3 13 0,0 2-27 16,2 4-1-16,-6 6-19 0,10 3-35 0,-1 3-30 16,1 1-12-16,4 3 1 15,1-2-5 1,-17 77 265-16,26-72-330 15,3 40 32-15,8 2 51 0,1-43-62 0,1-1-2 16,4 1-40-16,-4-2-20 0,5-3-12 0,1 3-3 16,3-1 46-16,1 1 18 15,-3-1 12-15,7-3 7 0,3-5-3 0,0-1-43 16,4-2-20-16,4-3-9 0,-2-2 4 16,4-6 62-16,4-3 15 0,2-6 24 0,-2-4-9 15,1-4 8-15,-5-4-72 0,0 0-20 0,4-5-11 16,-4-2 0-16,0-2-10 0,0 0 6 15,-6-3 8-15,0-3 50 0,0 2 29 0,-4-2 6 16,-3 1 2-16,1 2-6 0,-4 0-50 16,-5 0-29-1,25-48 13-15,-31 44 16 0,1-1 28 0,1 1 13 16,-6-2 10-16,-2-3 7 0,0-1-51 0,-2-3-31 16,-6-3-15-1,-15-84-9-15,11 77 0 0,-5 0-3 0,-4-1 2 16,1 0 1-16,-3 6-9 0,0 5 3 15,-35-8-10-15,31 31 6 0,-2 5 5 16,-2 4-2-16,4 6-4 0,1 4-4 16,1 5-9-16,0 5-2 0,6 2-2 0,3 3-9 15,1 5-129-15,5 1-229 0,4-1-421 0,6-2-460 16,0-7-199-16,6-6 37 0,0-12 193 16,-6-12 404-16</inkml:trace>
  <inkml:trace contextRef="#ctx0" brushRef="#br0" timeOffset="46330.8474">11756 13438 263 0,'-2'0'333'0,"-2"0"20"0,4 0-83 0,-3 0-92 15,-1 0-49-15,0-1-12 0,4 1 8 16,-2 0 15-16,2-2 10 0,0 0 7 16,0 2-3-16,0 0 1 0,-4-3-4 0,4 3 5 15,0 0 2-15,0 0-1 0,0 0-5 16,0 0-9-16,0 3-14 0,0-6-26 15,0 3-22-15,0 3 9 16,0-3 13-16,4 9 101 0,-4-6-103 0,0-2-36 16,2 1-32-16,2 2-17 0,0 0-6 15,5 4 1-15,-5-4-6 0,2 1-2 16,0-1 41-16,3 2 51 0,-3 0 25 16,4 1 8-16,-4 0 5 15,1-2-39-15,24 12-17 0,-19-12-72 16,2-2-2-16,-1 0-1 15,1 0 1-15,19-1 1 0,-16-2-1 0,2 0-1 16,1-1 2-16,1-2-2 0,-2 0 18 16,1 0 42-16,1 0 20 0,-3-2 7 15,7 2 4-15,-6-4-18 0,-3 2-39 0,5 0-23 16,-4 0-4-16,-1-2-3 0,1 4-3 16,-3-2-2-16,-1 1 0 0,1-1 2 15,-4 4-6-15,3-2 7 0,-3 1-4 0,1 0 3 16,-3 2-1-16,2 0 1 0,5 4-3 15,-5-3 0-15,-2 2 0 0,3 0 2 0,-5-1-1 16,4-1 1-16,1 2 0 0,3 0 0 16,-6 2-2-16,3 0 0 15,3-3 0-15,-4 3 0 0,3-3-2 0,-1 3 4 0,7-2-2 16,-7 2 3-16,5-1-1 0,-1 1 2 16,1-1 0-16,6-1-2 0,-3 2 1 15,1-3 1-15,2 0-1 0,0 0 2 0,1-1-1 16,-1-1 43-16,0-1 19 0,4-1 9 15,0 0 5-15,-5 0-3 0,5-1-39 0,-2 0-21 16,-2 0-9-16,4-4-4 0,-9 5 0 16,7-2-3-16,-6-1 0 0,1 1 2 15,1 1-3-15,-9-2 0 0,5 1 0 0,0 1 1 16,-1 1 0-16,-1 0-1 0,-3 1 4 16,2-3-1-16,-1 4-2 0,-3-1 0 0,1-1 2 15,-1 2-3-15,0 0 0 0,-4 0-3 16,5 2 3-16,-5-1-2 15,0 1 1 1,27 12 4-16,-26-11-2 0,3 2-1 16,-4-1 0-16,15 4 0 0,-7-5 2 0,-6 2-4 15,7 0 4-15,-3-2 1 0,5-2-2 16,-1 1-1-16,-1-1 4 0,1 0-3 16,1-1-1-16,0 0 0 0,-1 0 0 0,1 0 0 15,-1 0 0-15,1-1 0 0,-1 0-1 16,1-1 2-16,-1 1-1 0,3-1 0 0,-7-1 2 15,5 2 0-15,0-2-2 16,-3-2 4-16,3 1 0 0,-1-1-1 0,-4 0 1 16,15-7 0-16,-12 7 0 15,-7-2-4-15,2 3 0 0,5 1-1 0,-7-1 1 16,0 1 1-16,3-1 0 0,-5 0 0 16,4 3 1-16,-3-1-3 0,-1 4 0 0,0-1 1 15,4 1-2-15,-3-1 3 16,1 0 0-1,17 13-7-15,-17-10 6 16,8 8-2-16,-9-7 3 0,3-1-2 0,0 3 1 16,3-1 1-16,1-1-1 0,-6 2 0 0,9-3 0 15,2-1 0-15,-7 1 0 0,5 1 0 16,3-2 4-16,-3 0-3 0,-1 0 1 0,1 0-2 16,4-2 0-1,-5-1 1-15,19 0 0 0,-18 0-1 0,-1-1 0 16,3-2-1-16,-2 0 1 0,-1-1 0 0,-4-3 2 15,3 3-3-15,-7 0 1 16,7-2-1-16,-3 1 0 0,-2 0 2 0,1 0 1 0,-1-2-1 16,0 3 3-16,-3 1-2 15,-1-2 0-15,0 1 4 0,2-1-3 0,-1 1 1 16,-1 1-2-16,0 0-1 0,0 0-1 0,2 2 0 16,-5-1-1-16,7 2 0 0,-4 0-2 15,2 2 3-15,-6-2-2 0,5 1 1 16,1 1 1-16,2 1 1 0,-4 1 1 0,1-1 0 15,-1 2-2 1,4 0 0-16,23 17-17 16,-22-16 17-16,-5 0 0 0,8 0 2 15,-5 1 0-15,1-1-3 0,4 0 0 0,-1 0 2 16,1-3-2-16,3 0 1 0,-5-1 1 0,5 0 2 16,-1-2-3-16,1 0 2 15,-1-2 0-15,3 2-4 0,-2 0 2 0,1 0 2 16,-1-3-2-16,-1-2 0 0,1-1 3 0,-1 2 1 15,-1-1-3-15,-3 1-1 0,5-1 2 16,-3-1 1-16,-1-1 0 0,-3 1 0 16,4 1-1-16,-5 0 1 0,1 1-2 15,-2-1 0-15,9-3-2 0,-11 4-3 16,0 3 2-16,1-1 0 0,-3 2 2 16,2 0 0-16,0 0-1 0,2 3-2 0,-6 1-1 15,9-1 0-15,-5 2 4 0,0 0 2 16,2 2 1-16,3-2 0 0,-3 2-3 0,0-4 0 15,1 4-3 1,15 3 0-16,-13-4 1 0,-3 0 5 0,7 0-1 0,-3 0-2 16,4 1 0-16,-1-3 2 15,1 1-4-15,1-2 1 0,-5-3 1 0,5 2 1 16,2-2 3-16,-3 0 2 0,1-2-2 16,1 2 0-16,-1-3-2 0,-1-2-4 0,3 1-1 15,0-1 4-15,-3 0-1 0,1-1 0 16,-3 2 3-16,-1-2-2 0,1 1 2 15,-6-1-2-15,7 3 2 0,-5-1-3 0,1-1 2 16,-3 3-3-16,0-3 0 0,-2 2 2 0,0-1 3 16,9 1-3-16,-13 3 3 15,4 0-4-15,-2 0-2 0,0 0 2 16,-1 3-2-16,3-3 2 16,2 4 2-16,11 7 4 0,-11-4-4 15,-2-1-2-15,0-1 0 0,1 2 0 16,3 0-2-16,0-3-1 0,1 3 2 0,-1-2-1 15,-2 2 2-15,2-2 0 0,5-5 3 16,-3 2 0-16,3 0-1 0,1-2-2 16,11 0 1-1,8-7 5-15,-18 5-5 0,-7-3 3 16,7 0 1-16,-3-2-2 0,-1 1-2 0,3-1 5 16,-1-2 2-16,-3 1-6 0,3-1 4 15,-3 2-2-15,3 0 1 0,-3-1-1 16,0-1 2-16,-1 4 47 0,3-1 20 0,-3 2 10 15,-3-2 3-15,2 1-3 0,5 1-43 16,-5 2-19 0,15-1-5-16,-15 5-13 0,5-1-3 0,-3 2 0 0,-2 1 1 15,3 1 1-15,-3-2-5 0,5 3 1 16,-5 0 0 0,2-1 1-16,15 9 6 0,-14-6-7 0,3-1 2 0,-1-2 0 15,-3 1-5-15,5 2 5 0,-1-2 2 0,3-2-1 16,-3 2 0-16,-3-3-1 0,3 0 3 15,-1-3-3-15,1 0 1 16,1 0 1-16,26-6 4 0,-26 2-5 0,-5-1-1 16,5-1 5-16,-3-1-3 0,3-1 1 15,-1 1 0-15,-3 1-3 0,1-1-2 16,-1-2 5-16,1 4 0 0,-6-2-3 16,7 2 0-16,-5-1 1 0,3-1-1 0,-3 3 0 15,13-3-4-15,-13 5 3 0,0 1-2 16,1-1-2-16,-1 4 4 0,-2-2-1 0,3 3-1 15,3-2 1-15,-1-1 4 16,-3 2-1-16,29 10 1 0,-28-6-5 16,5-2-1-16,-1 0-1 0,1 3 5 15,-4-2-2-15,9-1 4 0,-4 1-4 0,-1-2 2 16,1 1 2-16,-1-1-2 0,5 2 3 0,0-4 1 16,-5 0 1-16,1 0-3 0,1-2 3 15,-1 0-4-15,0 0-1 0,1-2 0 0,-1-1 1 16,-5 1-2-16,3-2 1 0,-3 1 1 15,-2-1 1-15,1-2-1 0,-3 2 3 16,0 1-4-16,3 0 0 0,-5-1 4 0,-4 0-3 16,6 4-1-16,-6-2 0 0,4 0 0 0,3 0-1 15,-7 2-1-15,2-1 0 0,-2 1-2 0,6 1 3 16,-6-2-2-16,2 2 0 0,1 2 2 16,1-1 0-16,0 2 0 0,-2 0-1 0,2 0 0 15,0 1 2-15,9 3-3 16,-7-3 1-16,0-1 2 0,-1 0 0 0,3 0 0 15,-2 2 0-15,1 0 0 0,1-3 0 0,-2 3 0 16,3-3 4-16,-1 1-3 0,0-3 2 16,3 2-1-16,-3 0-1 15,4-1-3-15,9-2 3 0,-10-3-1 0,-3 4 1 16,4-3-1-16,-5 1 0 16,1-1 0-16,0-1 0 0,-3 4 0 0,3-5 3 0,-4 2-2 15,4-1 0-15,-1 3 1 0,-3-2-2 0,4 3 0 16,-4 0 0-16,1-1 0 0,-1-1 1 15,0 2 2 1,19 3-3-16,-23-2-4 0,6 1 1 0,-2-1 0 16,1 3 2-16,-1-1 1 0,2-1 0 15,0 3 0-15,1-3-1 0,-3 1 0 0,4-1 2 0,-2 1-2 16,1 2 2-16,1-1 0 0,-2 0-2 16,3-2 0-16,-1 2 0 0,5-3 2 15,-7 2-1-15,6-1 0 0,-3-1 1 0,-3 1-1 16,2-2 1-16,5 0 0 0,-3-2 2 15,-2 1-2-15,28-9 2 16,-28 8 0-16,-2-2-6 0,7 2 3 0,-3-1 3 16,-1-1 0-16,-1 1-1 0,0-1-1 15,3-1 5-15,-3 0-5 0,0 2-1 0,1-2 0 16,-1 2-1-16,0 0-2 0,-1 3-1 16,5-1 4-16,-4-1-2 0,-1 2 4 0,1 0-4 15,0 2 0-15,1-1 2 0,1 1-4 16,-2 0 1-16,5 1 2 0,-5 1 1 0,3-1-3 15,-1-1 2-15,-2 3 1 0,7 0-1 16,-3-3 2-16,-1 3 0 0,1-2 2 0,3 1-3 16,-5 0-1-1,54 5-2-15,-45-9 7 0,-4 0 0 16,3-2 0-16,1-1-2 0,-4 0 4 0,1 1-5 16,-1-1 1-16,-1-2-1 0,1 1 1 15,1-3 0-15,-1 2-1 0,0 0 2 0,-5-2-2 16,2 3-1-16,-1-2 1 0,-1 0 0 0,-1 0-2 15,3 3 3-15,-4-1-1 0,-1 1 1 16,-1 1-1-16,2-1 1 0,-1 2-4 0,1 0-2 16,-4 1 2-16,4 0-1 0,1 1-2 0,-5 1 4 15,8 0 0-15,-7 3 0 0,3-4-1 16,0 4 1-16,-3-2-2 16,3-1 0-16,0 2 3 0,-4-1-2 0,5 0 2 0,-3 1 0 15,0-1 2-15,3 2 0 0,1-4-1 16,-2 1 3-16,3-2-1 0,1 2-2 0,-1-2 0 15,1-2 1-15,-1 2-2 0,1-2 1 16,3 1-1-16,-5-3 2 0,0 3 0 0,7-2 0 16,-2 0 0-16,-1 0 0 0,1 0-1 0,-1-2 2 15,1 1-3-15,-1 0 0 0,1-1-1 16,-1 2 1-16,5 1-2 0,-4 0 2 0,-5 1 2 16,5-4-2-16,-1 2 1 15,-1-1-2-15,1 4 1 0,13 0-3 0,-14 0 1 16,-3 0 1-16,2 0 2 0,3 0 2 0,-7 2-3 15,3 0 0-15,1-1 0 16,-1 3 0-16,14-1 2 0,-15-3-1 0,5 0-1 16,-3 0 0-16,3 1-1 0,-5-1 1 15,4 0 0-15,1-1-2 0,4-4 5 0,-5 2-3 16,1-1 1-16,-1 1-1 0,1 3 0 16,-3-2 0-16,3-1-1 0,-5 1 2 0,5 0-1 15,-3-1-1-15,-1 3 0 16,3-2 2-16,1 2-4 0,-3-2 5 0,3 2-2 0,-5 2 1 15,23 0-1-15,-18-2 0 0,0 0-1 16,-1 0-1-16,1 0 2 0,1 0 3 16,1 0-3-16,-3 3 1 0,1-3 2 0,-1 0-3 15,1 0 0-15,0 0 1 0,3 0-2 16,-3 0-3-16,-1 2 1 0,1 0-2 0,-5-1-2 16,5-1 0-16,-3 2-2 0,-3 0-5 15,-3 1-33-15,6 1-171 0,-12-1-334 0,-2-3-469 16,0 0-209-16,-6-10-63 0,0-7 130 15,0-12 315-15</inkml:trace>
  <inkml:trace contextRef="#ctx0" brushRef="#br0" timeOffset="265630.8036">13284 4098 28 0,'4'-2'300'0,"-4"1"32"0,0-2 28 0,0-1-99 16,0 4-87-16,0-3-26 0,-4 2 0 15,0 0 4-15,4-1 3 0,-2 0 2 0,2 1 1 16,-4 1-2-16,4-2 0 0,-4 1 6 16,4 1 5-16,0 0-7 0,-2 0-17 15,2 0-27-15,-5 0-29 0,5 3-4 0,0 0 19 16,0 1 10-16,0 3 9 0,0-3 0 15,0 0 6-15,0 3 3 0,5-1-4 16,-3 1 1-16,2-1-4 0,0-1-33 16,-2 1-45-16,2 0 35 0,8 9 125 15,-7-7-98-15,1-3 4 0,0 2-59 16,2-3-29-16,3 0-8 0,-5 1-7 16,0-1 1-16,4-2 19 0,1 1 24 0,-3-2 11 15,0-1 4-15,3 0 2 0,-3-1-22 16,0-2-20-16,0 1-13 0,3-2-3 0,-1 1-3 15,0-3 24-15,-3 2 12 0,7-3 7 16,-8 3-1-16,5-3 3 0,-1 3-26 16,-2-3-13-1,1 1-10-15,15-15 12 0,-13 13-10 0,-3 4-2 16,0-1-2-16,1-2-2 0,-1 1 0 0,2 2 0 16,-2 0 0-16,1 3-1 0,1-1 1 15,0 0 1-15,1 2-3 0,-1 0 0 16,0 2 2-16,-1 0 2 0,-1 3-2 0,0-1 0 15,1 0 0-15,1 3 0 0,-4-3-2 16,4 0 2-16,-3 1 2 0,3 1-4 0,-4-2 4 16,4 1-4-16,-3-1 5 0,3 1-4 15,-4-2 3-15,0 0 2 0,9 1 0 0,-5-1 0 16,-1 2 6 0,11 0 102-16,-9-2-40 0,-1-2 6 0,0-1-2 15,-2 0-40-15,3-1-14 0,3-2-13 16,-5 0-4-16,1 1 1 15,15-6-2-15,-7 1 5 0,-7 2-6 16,-5 2 1-16,4-1-3 0,7-4-4 16,-7 5 1-16,-4-1 0 0,5 1 4 15,-5 1 0-15,4 1 0 0,-4-2-2 16,3 1 1-16,1 2-4 0,-4 0 3 0,5 0-2 16,-9 0 0-16,8 0 0 0,-4 2 0 15,5-1 3-15,-5 1-1 0,4 2 3 16,0-1 1-16,17 12-2 15,-16-10-1-15,-1-1-2 0,2-2-1 16,-1 1 0-16,-1 1 0 0,2-3 4 0,-5 1-2 16,3 1 5-16,5 0-5 0,-9 1-1 15,4-4-1-15,-8 3-3 0,8-3 2 0,-3 1 2 16,1-1 2-16,0 0-1 0,0 0 4 16,-1-4 0-16,3 1-1 0,-4-1 1 15,0-1 1-15,5 0-2 16,5-3-2-16,-9 2-1 0,7 0-1 0,-8 0 3 15,5-1 2-15,-1-1-4 0,0 3 3 16,-1-2-3-16,-1 2-3 0,0 2 2 0,2-1-1 16,-3 1 1-16,1 1-1 0,2 1-1 15,-4 1-1-15,1 0 3 0,-1 0 1 0,0 0 0 16,2 1-4-16,1 2 8 0,-1 2-4 16,2-1-2-16,-2 0 4 0,1-1-1 15,-1 2 1 1,13 3 3-16,-7-3-5 0,-6 0-3 0,3 2 1 0,-1-1 0 15,-4 0 2-15,9 0-1 0,-5 0 4 16,-2 1 2-16,3-3-5 0,3 3 2 16,-1-3-1-16,1 0-2 0,-1-1 2 15,30-1-7-15,-27-4 6 0,-1-1 3 16,2-1-1-16,-1 1 1 0,1-2 1 16,-5 1 0-16,2-2-6 0,-5-1 4 15,1 1 0-15,15-9 3 0,-19 8-2 16,4 3-2-16,1-2 2 0,-3 1-1 15,7 0-4-15,-5 0 2 0,-2 3 0 0,7-1-4 16,-5 0 8-16,0 3-4 0,3 0 0 16,-3 0 0-16,2 0-3 0,-1 3 2 15,3-3-1-15,-5 4 3 0,5-1-1 0,-2 0 1 16,-1 2-1-16,3-3-1 0,-5 0-3 16,5 1 1-16,-4 0 3 0,1-2 0 0,-3 2 0 15,0-2 0-15,3 3-2 0,-5-1 0 16,0-2 4-16,0 1 0 0,0-2 0 0,3 0 3 15,-3-2-4 1,6-4 0-16,-3 2 5 0,-3-1-3 0,4 2 0 16,-4-2-3-16,1-2 2 0,3 2-4 15,0-2 1-15,1-1 4 0,-5 3-2 0,4 0-1 16,-4 2 0-16,5-1 0 0,-5 1 0 16,4 0 0-16,-8 1 2 0,9 1-4 0,-5 1 2 15,2 3-1-15,-6-2-2 16,4 1 1-16,3-1-4 0,-7 2 1 0,6 0 1 15,-6 0-1-15,2-1 1 0,-2 1 0 0,7 1-4 16,-7 2-36-16,-2-2-125 0,0-1-233 16,-7 1-333-16,1-4-350 0,-4 0-125 15,-5-4 52-15,7 0 199 0,-8-2 319 0</inkml:trace>
  <inkml:trace contextRef="#ctx0" brushRef="#br0" timeOffset="266371.3614">13141 4045 186 0,'0'0'289'0,"2"0"29"0,-2 2-62 0,5-1-70 16,-3 1-39-16,-2 1-3 0,0-2 5 15,4 2 2-15,-4 0-2 0,0 0 2 16,4 2-14-16,-4-2-5 0,0 0-13 16,0-1-4-16,0 1-2 0,2-1 5 0,-2 1 2 15,8-3 0-15,-2 0-3 0,1 0-25 16,-1-3-21-16,4 1-28 0,1 1-22 0,-1-2-9 15,0 2-8 1,13-5-17-16,-11 4-169 0,-5-1-316 0,3 0-143 16,-6-1-66-16,-4-5-10 0,-4-2 146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29:52.351"/>
    </inkml:context>
    <inkml:brush xml:id="br0">
      <inkml:brushProperty name="width" value="0.05292" units="cm"/>
      <inkml:brushProperty name="height" value="0.05292" units="cm"/>
      <inkml:brushProperty name="color" value="#FF0000"/>
    </inkml:brush>
  </inkml:definitions>
  <inkml:trace contextRef="#ctx0" brushRef="#br0">1965 4618 304 0,'-6'-7'483'0,"2"-3"66"16,-2 2 50-16,2 1-211 0,1 2-105 0,3 0-56 15,-4 2-24-15,8-2-2 0,-4 2 12 16,0 0 12-16,0-1-3 0,3 3-26 0,1-1-31 16,0 0-1-16,-2-1-2 0,2 3-5 15,2 3 34-15,0-1 7 0,1 0-41 16,1 4-40-16,0-2-27 0,0 2-48 15,3 2-20-15,1-1-11 0,-1 1 0 0,-1-3-7 16,2 3 6-16,-1-1-1 0,1-3 1 0,-2 4 4 16,5-4-3-16,-3 2 3 0,3-2 46 15,-3-1 26-15,1-1 34 0,1-4 33 16,-2-2 42-16,5-5-30 0,2-5-6 0,-1-4-19 16,5-7-17-16,2-7-32 0,4-5-13 15,-2-3-14-15,6-6-16 0,4 0-15 0,2-3-12 16,-2 0-5-16,7-2-8 0,-1 4-6 15,-3 0 4-15,1 4-2 0,31-32-4 16,-39 46 0-16,1 2 0 0,-3 4-4 16,0 1-4-16,-7 1-5 0,1 3-58 0,-6 4-163 15,2 1-258-15,-5 4-435 0,-6 1-309 16,-3 2-86-16,-7 3-898 0,0 3 1654 16</inkml:trace>
  <inkml:trace contextRef="#ctx0" brushRef="#br0" timeOffset="1252.9224">1988 8243 388 0,'-2'-3'633'0,"-6"1"67"16,1-3 34-16,1 0 104 0,2 5-611 0,4 0-18 15,0 0 0-15,0 0-9 0,0 0-36 16,0 0-10-16,8 4-7 0,-6 0-11 0,13 3 25 15,-9 0 27-15,7 0-28 0,-3 2-16 16,4 1 20-16,3 0-12 0,-9-2 12 0,11 1 2 16,-11-2-15-16,6 1 1 0,-1 1-1 15,-3-4-37-15,5 1-12 0,-7-1 24 16,2-4-20-16,1-1 8 0,3 0 8 16,-1-4 6-16,13-11 98 0,-13 5-136 15,3-9-4-15,1 1-14 0,4-6-15 0,-5-2-5 16,7-3-15-16,2-5-10 0,2-3-8 15,0-1-6-15,1-3-8 0,3-1-3 0,3 3 1 16,-1 2-3-16,0 2-7 16,0 7-4-16,27-22-38 0,-29 32-81 0,-4 3-175 15,-2-1-283-15,1 5-445 0,1-3-325 16,0-1-50-16,-4-4 108 0,4-8 262 16,0-6 434-16</inkml:trace>
  <inkml:trace contextRef="#ctx0" brushRef="#br0" timeOffset="19189.4255">12184 11991 69 0,'0'0'233'16,"2"-2"19"-16,-2 2-49 0,0-1-64 15,0 1-41-15,0 0-11 0,0 0 1 0,4 0 15 16,-4 0 12-16,0 0 14 0,0 0 8 16,-4 0 10-16,4 0 0 0,0 0-3 0,0 0-11 15,0 0-23-15,0 0-28 0,-2 0-27 16,2 0-19-16,-4 0-11 0,4 0 3 15,0 0 14-15,0 0 15 0,0 0 15 0,0 0 18 16,0 0 9-16,0-2 6 0,0 2 7 16,0 0 13-16,0 0 10 0,0 0 9 15,4 0 7-15,-4 0-12 0,0 0-21 16,2 0-28-16,-2-2-29 0,4 2-26 0,0-3-17 16,-2 1-9-16,4-4-4 0,5 4 0 15,-1-1-1-15,0 0 0 0,3 0 32 0,-3 0 28 16,7 0 17-16,3 0 6 0,1 2 5 15,-2-4 6-15,6 2-6 0,1-1-2 0,-1 1-2 16,10-1 23-16,1-1-16 0,1 0-16 16,2 0-9-16,5 0-4 0,-3 0-28 15,2 1-21-15,-8-2-8 0,7 1-2 0,-3 2-3 16,-2 2-1-16,1-1 1 0,-5 2 0 16,2 0-2-16,-4 0 1 15,25 0-1-15,-31 0-3 0,-3 2 1 0,-1-1 1 16,-2 0 0-16,-5-1-1 0,-2 0 2 15,-1 0 1-15,-1 0-1 0,-4 0-2 0,1 0 2 16,-7 2-4-16,8-2 0 0,-8 2 1 16,0-2 1-16,2 0 1 0,-2 0 1 15,-2 0-2-15,2 0 0 0,0 0 0 16,0-2-2-16,-8 4 1 0,5 1-3 0,-3-3-10 16,-2 3-58-16,-2 2-85 0,1-2-107 15,-1 4-110-15,-4-5-91 0,3 2-39 0,3-1-13 16,-7 0 23-16,5-1 38 0,-2 1 26 15,1-3-18-15,-1 0 27 0,-3-3 52 0,3-1 62 16</inkml:trace>
  <inkml:trace contextRef="#ctx0" brushRef="#br0" timeOffset="19681.1224">12506 11968 208 0,'-33'8'234'0,"4"-1"-23"15,-6-1-81-15,10 1-66 0,-6-2-31 0,5 4-12 16,-1-6-1-16,4 3 8 16,0 0 9-16,-2-1 20 0,7 1 17 0,-7-1 10 15,2 2 7-15,2 0 6 0,3-1-1 0,1 1-3 16,1 0 0-16,1-2 5 0,3 2 6 16,2-2 4-16,3-1 4 0,-3-2 2 15,6 2 5-15,2-1 11 0,2-2 13 16,0-1 1-16,8-1 139 0,0-1-143 15,3 1-3-15,-3-4 18 0,8 1 24 0,1-1 20 16,2 2 0-16,-1-4-2 16,7 2-5-16,-2 0-17 0,4-2-33 0,2 1-18 15,4-1 4-15,0 0-22 0,4 0-18 0,7 0-12 16,-1-2-8-16,5-1-35 0,-3-1-14 16,5 2 31-16,1 1 19 0,-5 1 5 15,3 0 6-15,3 0-2 0,-6 1-40 16,1-1-19-16,-3 3-12 0,-5-1-4 0,0 1 0 15,-4 1-3-15,-1-1 1 0,-6 1 30 16,3 2 13-16,-4 0 10 0,0 1 0 0,-8 0 4 16,-3 0-28-16,1 0-17 0,-7 1-7 15,-3 0 1-15,1 2-6 0,-8-3 1 0,2 2 2 16,-2-2-2-16,0 0-1 0,0 2-4 16,0-2-1-16,-2 0-7 0,2 5-3 15,-4 0-82-15,-3 2-149 0,1 1-238 0,-2-1-300 16,-2 1-267-16,-3-5-41 0,1 0 93 15,1-6 218-15,-5-5 292 0</inkml:trace>
  <inkml:trace contextRef="#ctx0" brushRef="#br0" timeOffset="22208.0975">16696 10075 100 0,'-8'-7'168'0,"-10"-5"30"0,3 8-159 0,5 0-23 16,2-1-6-16,-7 2 5 15,5-2 19-15,-9-4 94 0,9 7-31 0,4-1 10 16,-5 0 2-16,3 0 4 0,2 0-3 0,-5 2 5 15,5-1 6-15,0-1 13 16,0 2 7-16,0-1 5 0,-3 0 15 0,7 0 4 16,-6 0 4-16,2 1 6 0,4-2 0 15,-7 1-10-15,3 1-7 0,4-1-12 0,-6 1-3 16,8 1-6-16,-2 0-17 0,2 0-21 0,0 1-21 16,0-1-29-16,0 0-24 0,0 2-7 15,2-1 47-15,6 2 30 0,-2-1 14 16,-4 1 6-16,9-2 1 0,-1 0-52 0,0 3 27 15,3-3 25-15,1 1 14 16,3-1 6-16,4-1 1 0,-5 0-59 0,3 0-38 0,8 0-21 16,-1 0-8-1,5 0 51-15,3 0 19 0,-1 0 12 0,6-3 3 0,2 2 1 16,1-1-52-16,5-1-25 0,1 2-8 16,4-2-4-16,-1-2-4 0,1 4 1 15,2-1 27-15,59-1 105 0,-57 0-55 16,6 2 6-16,-6 0-30 0,4 1-29 15,0 0-14-15,4 0-7 0,-4 1-3 0,2 0-2 16,7-1-2-16,-7 0 1 0,2-1 2 16,-2 0-2-16,6-1 4 0,-6 1-4 15,2-3 1-15,2 1-1 0,0 1 0 0,3 2 2 16,1 0 5-16,-8-3 43 0,4 3 32 0,3 0 12 16,-7 0 5-16,-2 3 1 0,0-3-45 15,-1 2-30-15,1-2-14 0,-6 2-8 0,4-1-2 16,-2 1 1-16,-2 0 1 0,-5-2-3 15,1-2 2-15,-2 2 0 0,-3-2 0 0,-1 1-3 16,-3-3-1-16,-2 4 0 0,-2-3-1 16,1-1-2-16,-5-1 2 0,0 2 2 0,-4-1-1 15,2-1 3-15,-4 2-2 0,0-1 0 16,-5-2 2-16,-1 3 1 0,-4 0-2 0,-1 0 1 16,-6 0 2-16,-1 0-4 15,-1 2 0-15,-8-1-1 0,0 2 1 0,0 0-2 16,0-1-3-16,0-1-7 0,0 2-34 0,-4 0-88 15,-7 0-673-15,5 0-63 16,0 0-269-16,-4 0-44 0,6-5 79 16,4-5 233-16,4-4 332 0</inkml:trace>
  <inkml:trace contextRef="#ctx0" brushRef="#br0" timeOffset="23009.5983">20551 9303 502 0,'-4'-15'607'16,"0"-4"77"-16,4 3 35 0,-2 1-323 0,2 2-157 15,2 3-98 1,-2 1-41-16,11-11 190 0,-7 8-112 0,0 1 8 16,2 1-18-16,4 0-19 0,-3-2-29 0,3 4-14 15,2-4-7-15,3 2-18 0,3 2 24 16,-1-3 8-16,4 2 7 0,1 1 1 0,-5 3 1 15,4-2-65-15,-5 5-32 0,1 0-14 16,-3 2-8-16,-6 0-3 0,3 4-3 16,-1-1 3-16,-4 6 0 15,3 4 4-15,-7 20 151 0,-4-13-53 0,2 1 5 16,-9-1 2-16,7 1-59 0,-2-1-25 16,0-2-13-16,-2-3-7 0,4 0-3 0,-7-3 0 15,3 8-1-15,4-10 0 16,2-5-1-16,0 2 0 0,0-3-2 0,2-1 3 15,2 1 0-15,7-2 0 0,-3 1 2 16,6-3 1-16,3 0 1 0,4-1-2 0,-3-3-1 16,7 3 1-16,-6 0-2 0,1-1-1 15,-3 2-1-15,0 2 1 0,-3 0-3 16,-6 3 2-16,7 0-3 0,-9 3 4 0,-2 4 0 16,-2 4 0-16,-2 0 5 0,0 2-1 15,-2 2 3-15,-6-3 2141 0,0 2-2148 16,-3-1 0-16,-5 0 0 15,-1-1 0-15,1-2 0 16,-1-1 0-16,-8-2 0 16,-2-3 0-16,9-1 0 0,-7-3 0 15,6-2 0-15,-1-3 0 16,7 0 0-16,-1-3 0 16,3 1-1026-16,9-1-2898 0</inkml:trace>
  <inkml:trace contextRef="#ctx0" brushRef="#br0" timeOffset="33579.3644">21211 9181 335 0,'-4'-5'410'0,"2"1"60"16,-4-2-48-16,6 0-78 0,-4 2-48 0,4-2-21 15,-4 0 3-15,4 0 12 0,0 1 20 16,0 0 8-16,0 3 2 0,0 0-19 0,0-1-30 15,4 1-39-15,0 1-40 0,-2 1-25 16,4 0-20-16,2 0-15 0,1 1-6 0,5 3-7 16,3-3-6-16,-5 3-13 0,5-1-15 15,1 1-16-15,-1 1-15 0,-1-1-15 16,-7 0-14-16,1 1-10 0,0 0-7 16,-4 3-4-16,-1-2-1 0,-1 3 4 15,-4-1-3-15,0 1 1 0,0-1 1 0,0 1 0 16,-9-1-2-16,7 1 4 0,-2-3-3 0,2 0 2 15,-6-1 24-15,6-4 15 0,2 0 9 16,-8 1 8-16,6-2 4 0,-3-2-13 16,3-2 1-16,-6 0-1 0,6-4-3 0,2 1 1 15,-4-3-10-15,4-2-15 0,4-1-9 0,-2-2-7 16,2 0-2-16,2 0-9 0,9-2 0 16,-5 5 0-16,-2 1-3 0,7 3 1 0,-3 2 0 15,3 2 2-15,1 2 0 0,-3 4 0 16,1 1-2-16,-3 3 2 0,1 0 0 15,-2 0-2-15,1 4-1 0,-3 0 2 0,0-3-1 16,-2 0 0-16,-1 1-1 0,1-3 2 0,-4 2 1 16,6-1 3-16,-8-2-2 0,2-1 3 0,-2 0-4 15,4-1 6-15,-4-1 0 0,0-1 7 16,0-1 22-16,0-1 10 0,0-1 3 0,0-3 0 16,0 0-3-16,0-4-21 0,0-1-12 15,2-3-5-15,3 1-4 0,1-2-3 0,2-1-2 16,0-1 2-16,3 0 0 0,-1 0 0 15,2 3-1-15,3 2 0 0,-3 2-1 0,3 3-2 16,-5 2 2 0,25 5 0-16,-20 5 2 0,-3-3 2 0,-2 3 13 15,5 0 12-15,-7 0 6 0,3 1 2 0,-1-1 0 16,-4 0-11 0,2 2-12-16,11 8-4 0,-15-10-8 0,-2-2-1 15,6 4-5-15,-8-2-48 0,3 0-77 0,-3 0-104 16,0-1-117-16,0 2-140 0,0-1-136 15,-3-1-105-15,-1-1-82 0,0-3-60 16,4 0-32-16,-2-10-550 16,-2 2 971-16</inkml:trace>
  <inkml:trace contextRef="#ctx0" brushRef="#br0" timeOffset="33730.2712">21844 8978 352 0,'8'-7'602'16,"-6"2"100"-16,3 3 68 0,-5-1-156 15,0 3-122-15,2 3-58 0,-2-1 386 16,4 1-462-16,0-1-77 0,-2 0-83 15,4-1-76-15,2-1-59 0,-6 4-35 16,9-4-20-16,-5 3-86 0,2 1-171 16,-1-1-250-16,-5-1-299 0,-2-2-236 0,0 0-31 15,0 4 117-15,0 2 228 0,-2-1 287 0</inkml:trace>
  <inkml:trace contextRef="#ctx0" brushRef="#br0" timeOffset="33924.149">21782 8785 144 0,'-10'-7'659'0,"3"-1"168"15,-1 1 108-15,2 0 13 0,4 2-276 16,-2 0-211-16,4 3-151 0,0 1-97 0,0-1-84 16,4 2-66-16,-4 0-38 15,6 2-18-15,7 6-321 0,-7-3-165 0,2-1-273 16,2 1-212-16,-3 0-29 15,-5-2 125-15,6 2 217 0</inkml:trace>
  <inkml:trace contextRef="#ctx0" brushRef="#br0" timeOffset="34339.8975">21972 8835 477 0,'6'5'676'0,"5"-2"70"15,-9-2 41-15,8 3-219 0,1 1-149 16,1-1-75-16,-2 2-21 0,5 0-15 0,-5 1-28 16,-2 1-50-16,1 2-60 0,-1-1-43 15,0-2-20-15,-6 1-41 0,7-1-24 16,-7-1 15-16,2 0 10 0,-4 0 15 0,0-3 14 16,-4 1 0-16,2-1-24 0,-7-1 7 15,7-1 3-15,-6-1 8 0,2-1 7 0,0-3 7 16,1-1-13-16,3-1-14 0,-4-2-18 15,6-2-16-15,0-1-11 0,0-1-12 0,2-3-8 16,4-3-6-16,3-3-4 0,-1 0-1 16,2-2-2-16,5 3-3 0,-3 2 4 0,3 4-5 15,1 4-1-15,1 4 1 0,-5 4 0 16,3 5 0-16,1 2 1 0,-3 2 2 0,1 5-1 16,-6 2 2-16,3 2 1 0,3 2 1 15,-12 0-2-15,7-2 1 0,-3 0 0 0,-4-1-4 16,6-2 1-16,-6-1-4 0,-2-2-4 15,0-1-68-15,0 1-105 0,-2-3-152 0,-6 1-236 16,2-2-296-16,-5-1-240 0,-1-1-36 16,-3-1 87-16,7-2 215 0,-6 1 285 0</inkml:trace>
  <inkml:trace contextRef="#ctx0" brushRef="#br0" timeOffset="34909.5375">20837 9830 387 0,'-19'3'596'0,"3"-1"58"0,-5-2 28 16,5 2-223-16,-1-1-160 0,2 1-42 15,-1-1 26-15,-3 1 443 0,11-1-330 16,6-1-23-16,4 2-58 0,6-4-60 15,1 1-63-15,9-4-48 0,5 0-40 0,6-1-22 16,2-3-8-16,6-1 5 0,7-4 7 16,1 0 8-16,9-6 4 0,2-5 10 15,12-1-5-15,-2-1-7 0,7-2 2 0,11-3 1 16,3-1 1-16,-2-2-3 0,10 0-6 0,-2 0-9 16,-4-1-2-16,12 0-19 0,-5 2-15 15,-1-2-1-15,0 3-20 0,-8 3-9 0,0 1-6 16,-11 3-4-16,-1 1-2 0,-5 2-1 15,-10 4-1-15,-11 3-1 0,-3 0 0 16,-5 3 2-16,-8 2-1 0,-6 4-1 0,-10 1 0 16,-7 2 1-16,1 2-2 0,-11 1 2 0,0-1-2 15,-5 2-2-15,-1 2-1 0,-8-1-4 16,1 1-2-16,-3 3-4 0,-1 0-63 0,1 1-108 16,-1 1-167-16,1 1-250 0,1-1-348 15,3 0-305-15,-3-2-52 0,5 0 95 16,0-5 217-16,3 0 338 0</inkml:trace>
  <inkml:trace contextRef="#ctx0" brushRef="#br0" timeOffset="47274.0228">18820 11230 279 0,'0'-4'364'16,"-4"1"46"-16,2-1 216 16,-2 3-399-16,0 2-20 0,2-1-5 0,-2 2-1 15,0 0-2-15,-3-2-1 0,5 0 1 16,-2 3 7-16,0-3 13 0,2 3 9 0,2-2 5 16,-4-1-7-16,2 1-17 0,2-1-23 15,0 0-33-15,0 0-31 0,0 0-30 0,0 0-19 16,0 2 1-16,2-2-4 0,2 0-2 15,-2 2 0-15,2 1-7 16,2-1-6-16,19 8 118 16,-16-7-115-16,7-1-14 0,-1 0 10 0,5 1 13 15,-1-3 15-15,12 2 7 0,-4-1 3 16,8 4-11-16,2-4-6 0,7 1-10 16,3-2-7-16,5 0-4 0,2 0-18 0,6 0-11 15,8-2-9-15,-2 2-2 0,4 0 0 16,1-1 16-16,5-1 12 0,1 1 5 15,-1-1 1-15,5 1-2 0,-3 1-18 0,3-2-10 0,0 2-7 16,-3 0-5-16,7 0-2 0,-6 0-3 16,6 0 0-16,-7 0 0 0,7 0 4 15,-2 0-2-15,-3 2 3 0,-1-2-3 0,-3 0 0 16,3 0-2-16,-11-2 2 0,7-1-2 0,-5 1 3 16,0 2 2-16,-3 0 22 15,63 0 59-15,-74 0-39 0,2-2 2 0,-7 0-27 16,1 2-10-16,43 0-6 15,-51 2-5-15,-1-2 0 0,5-2-1 0,-9 1 0 16,2-1 2-16,-2 1-2 0,1 1 1 16,1 0-2-16,-6-1 1 0,-2 1-1 0,5-3 2 15,-7 3-2-15,-4 0 0 0,-1-3-2 16,-3 1 4-16,-4 0-4 0,1 1 2 0,-3 1 0 16,0 1 0-16,-3 1 3 0,3-2-1 15,-1 0 0-15,-3 1 0 0,1-1-2 0,-2 1 0 16,3 2-2-16,-7-3 0 15,17 3 1-15,-15-2 0 0,3-1 2 0,-7 1-2 16,8 1-2-16,-7-1 2 0,-1 1 1 0,0 0-3 16,-2-2 0-1,2 0 0-15,-6-2-3 0,0 2-46 0,-2 0-79 16,-6-2-122-16,0 2-182 0,-7-1-254 16,-1-1-279-16,-5 0-176 0,2-1 8 15,-7-4 126-15,-5-3 234 0,-5-4 302 0</inkml:trace>
  <inkml:trace contextRef="#ctx0" brushRef="#br0" timeOffset="48167.9535">12074 12158 58 0,'0'-3'415'16,"-8"1"77"-16,8 0 50 0,-2 1-68 16,-2-1-133-16,2 1-83 0,-2 0-27 0,-1-2 2 15,5 3 20-15,-2-2 17 0,2 2 14 16,-4 2-2-16,4-2-14 0,-4 0-34 15,4 0-49-15,-2 0-34 0,2 0-40 0,0 3-33 16,0-3-21-16,2 1-13 0,6 2 11 0,-1 0 9 16,5-1 6-16,2 1 1 0,5-1 2 15,6-2-28-15,4-2 19 0,8-1 7 16,6-1 6-16,5-4-1 0,4-1-3 0,8 1-38 16,0-3-17-16,8 2-4 0,-6-1-5 15,6 1-1-15,-2-3 25 0,1 0 17 16,-3 0 3-1,-2 0 2-15,58-8 39 0,-67 11-76 0,-3-3-8 0,-6 3-4 16,-3 1-6-16,-6 0 2 0,-8 5 2 0,-6-3-1 16,-9 3-1-16,-4 1 3 0,-6-1-2 15,-4 3-2-15,-8 2-2 0,-7 1-2 16,-3 0-4-16,-7 3-8 0,0-3-64 16,-6 4-87-16,0-3-115 0,-4 3-173 0,-3-2-183 15,-7 0-141-15,1 2-99 0,-3-2-55 16,-9 3 104-16,8 1 158 0</inkml:trace>
  <inkml:trace contextRef="#ctx0" brushRef="#br0" timeOffset="48607.8161">12264 12177 257 0,'-20'6'403'0,"3"-2"55"0,3-1-16 0,3-2-90 16,3 3-52-16,0-4-15 0,2 0 18 0,4-2 34 15,-3 2 35-15,1-2 25 16,2 2 4-16,2-1 346 0,-4 0-432 15,4-1-41-15,0 1-43 0,0 1-29 0,0-2-35 16,0 2-23-16,-2-1-30 0,2-1-25 16,0 1-28-16,0 1-19 0,-8 0-17 0,6 0-8 15,-2 0-9-15,-3 1-4 0,1 2 0 16,-8 2 0-16,3-1-4 0,1 1 1 0,-7-2 2 16,5 2-2-16,0 2 20 0,-7-2 32 15,3-1 14-15,3 0 12 0,1 0 2 0,1 1-13 16,1-2-23-16,4 1 5 0,2-3 4 0,0 1 7 15,4-2-1-15,8-2-5 0,-2 1-20 16,6-4-8-16,13-2-14 0,4-1 0 16,4-3-7-16,15-2 3 0,1 1-4 0,7-3-1 15,8-3-2-15,7-2 2 0,5-1-1 0,5-1 30 16,6 0 19-16,0-1 12 0,2-1 2 16,2 0 1-16,-2 0-27 0,2 1-22 0,-5 1-10 15,-3 0-7-15,-2 3 0 0,-5 4 0 16,-10 3 1-16,-10 0 1 0,-2 4-1 0,-13 2-4 15,-7 3-1-15,-8 3-5 0,-7 3-10 16,-4 2-66-16,-13 3-150 0,6 0-220 0,-16 2-382 16,1-2-434-16,-5 3-134 0,-5-4 61 15,-3-3 181-15,-3-8 367 0</inkml:trace>
  <inkml:trace contextRef="#ctx0" brushRef="#br0" timeOffset="50434.5841">1891 8238 243 0,'-9'-5'436'16,"-5"0"70"-16,4-4 58 0,3 5-158 15,-3-3-72-15,4 2-12 0,2-2 6 16,-4-1 22-16,-1 1 15 0,3-1-3 0,0 5-13 16,0-2-48-16,-3 3-62 0,1 0-45 15,0 2-45-15,2 2-38 0,4 0-27 0,-7 1-11 16,3 1-31-16,6 2-19 0,0-1-7 15,0 3-3-15,4 2 1 0,2 0 41 0,1 0 20 16,7 1 14-16,-6-3 1 0,7 0-4 16,1 2-39-16,1 1-21 0,-1 0-14 15,1-1-4-15,0 1 0 0,-1-2-4 0,5 3 4 16,-1-1-6-16,-3 0 3 16,0 0-4-16,20 8 1 0,-21-11 3 0,3-2 71 15,-3-4 40-15,5-2 19 0,0-5 42 16,2-2 15-16,3-7-57 0,3-3-9 15,7-5-4-15,-3-7-36 0,2-2-9 0,-2-3-14 16,4-7-26-16,5-1-16 16,-7-2-5-16,-2 1-7 0,4 2-1 0,0-2-2 0,0-1-3 15,-3 2-1-15,3 0 3 0,-4 3-4 16,2 3-6-16,0 0 2 0,-2 5-3 0,0 4 1 16,-4 3-1-16,4 4 1 0,-6 4 0 0,-2 2-6 15,-2 2-7-15,-2 3-50 0,-3 2-155 16,-1 1-257-16,-3 4-413 0,-1 4-381 15,-7 1-126-15,2 1 77 0,-2 0 224 0,0 1 402 16</inkml:trace>
  <inkml:trace contextRef="#ctx0" brushRef="#br0" timeOffset="66554.2559">5198 14815 113 0,'-4'-1'290'0,"4"1"44"0,-5 0-22 0,5 1-54 15,-2 1-41-15,2-1-30 0,0 1-26 16,-8-1-25-16,8 1-19 0,-6-1-15 16,4 1 0-16,2-1 13 0,-4 2 15 15,0-1 15-15,4-1 8 0,-7-1 3 0,7 1-1 16,-2 1-2-16,-2 0 6 0,0-1 3 15,2 1 0-15,-2-2-11 0,0 2-15 0,4 0-17 16,-2-1-16-16,-3 1-9 0,5-2 2 16,0 2-5-16,0-2-10 0,0 0-16 15,-2 1-15-15,2-1-11 0,0 0 8 16,0 0 94-16,0 0-51 0,0 0 2 16,2 0-7-16,-2 0 1 0,5 3-3 0,-3-3 7 15,2 1 3-15,2-1-8 16,-2 0-23-16,0 0-14 0,-2 0-24 0,5 3-11 15,-7-3-4-15,8 0 3 0,-6 4 21 0,4-3 8 16,2 1 3-16,-6 0 5 0,7-1-4 16,-3 1-21-16,4 0-7 0,-8 1 13 15,9-3 7-15,-5 2 2 0,4-2 7 0,-4 1-3 16,5 1-14-16,-5-2-13 0,4 0-4 16,1-2-3-16,-5 2-1 0,4-1-3 15,5 1 4-15,-9 0-1 0,4 0-3 0,-2 0 1 16,3 0 1-16,-1 0-1 0,5 1-4 15,-7 1 2-15,0-1 1 0,0 2-2 16,3-1-1-16,3-2 2 0,-3 0 3 0,1 1-4 16,-2-1 1-16,3-1 0 0,-3 1 5 15,5 0-1-15,-3 0 4 0,2 1 1 0,-1-1 1 16,-1 0-3-16,3 1 2 0,-3 1-5 16,5 0 0-16,-3-1-2 0,-1-1 2 15,3 2-2-15,1-2 1 0,-1 3 0 0,3-3 0 16,-3 1 33-16,1-1 12 0,-1-1 8 15,3 1 4-15,-2-2 0 0,3 2-31 0,1 2-17 16,0-1-7-16,-5-1-7 0,3-1 0 0,2-2 3 16,-1 1 1-16,-1 1-2 15,-3 2-1-15,26-1 2 0,-26 0-5 0,1 0 0 16,-1-1 1-16,1 1-1 0,-1 0 3 16,1 3-4-16,-3-2 2 0,3 1-1 15,0-1 0-15,-1-1-1 0,13 2 2 16,-12-4-1-16,-3 2 4 0,3 0-2 15,-5 0-1-15,5 2-1 0,-1-1 1 0,1-1-2 0,-3 0 1 16,7 0-1-16,-5 0 1 0,1 0 1 16,-1 0 2-16,3-1-1 15,-2 1 2-15,36-2 2 0,-32 2-4 16,-4 2-1-16,3-2 0 0,-3 1 0 16,1 1-2-16,3-1 0 0,-4 2 0 0,-1-2 1 15,5-1 1-15,0 2 0 0,-5 0-1 16,3 1 1-16,-3-3 3 0,5 0-3 0,0 0-1 15,-3 0 4-15,7 0 0 0,-6 0 0 0,1 0 2 16,1-3-1-16,2 3-1 0,-3-2-1 16,-1 0 3-16,6 2 2 0,-2 0 23 0,-3 0 11 15,3 0 5-15,-2 0 0 0,-3 0-3 0,7-1-25 16,-6 2-10-16,2-1-4 0,-1 4-2 16,-1-1-2-16,-3-1 1 15,5 1-1-15,0-1 0 0,-3 0 3 0,3-1-2 0,0 1 0 16,-3-1 0-16,3 0 0 0,0-1-2 0,-3 0 0 15,7 3 2-15,-2-3-1 0,0 0 2 16,1-3-1-16,-5 3 0 0,4-1 0 16,2 0 1-16,-7-1-2 0,3-1-1 0,2 1 0 15,-3 1 0-15,1 1 0 0,-2 0-1 0,1 0 2 16,1 0-1-16,-2-4 2 0,5 4-1 0,-5-3 0 16,6 1 1-16,-7 2-4 0,7 0 1 15,-6-2 4-15,6 1-2 0,-7 1-1 16,3-1 2-16,2-1-1 0,20-4 2 15,-18 2-1-15,-6 1 0 0,5-2-1 0,-1 4 0 16,-4-1-1-16,6 1 0 0,-3-2 0 16,1 0 3-16,-2 1-3 0,2 2 0 0,-3 0 4 15,1 0-3-15,-2 0-1 0,5 0-1 0,-5-5 2 16,2 5-2-16,-1-2-2 0,-1 2 2 16,2 2 1-16,-1-2 0 0,-1 0 4 15,2 0-4-15,-1 2-3 0,-1-2 2 0,6 0 2 16,-9 0 2-16,7 0-1 0,-2 0 1 0,-3 0 1 15,7-2-4-15,-6 2 0 0,1-2-2 16,1 1 4-16,-2-1-1 0,5 0-1 16,-5 2 0-16,2-1 0 0,2 2 0 15,-3-1-1-15,3 0 2 0,2 2-1 0,-7-2 2 0,5 0-1 16,2 0 1-16,-2-2-1 0,-1 2 3 16,3-1-4-16,-6 1 0 0,6 0 3 0,-7-1-3 15,3 1 1-15,2-3 0 0,-7 3 1 16,5 0-1-16,0 0 0 0,-3-3 2 0,-1 1 1 15,-1 0-3-15,5 1 2 0,-4 1-1 16,3 0 24-16,1-2 8 0,-4 0 8 0,1-1 1 16,-1 1 0-16,3 0-17 0,-3 1-14 0,-1-3-8 15,5 3 0-15,-4 0-3 16,3-1 1-16,-3-1-1 0,-1 0 1 0,1 0-1 16,0 2 1-16,-1-1 2 0,1 1-2 0,3 1-1 15,-3-2 0-15,-1-1-1 0,1 2 0 0,2-1 1 16,-1-1-1-16,-1 0 3 0,1 0-2 15,-1 3 1-15,-1-3 0 0,5 3-2 0,-4-2 0 16,-1 0 2-16,1 1-4 0,-3-3 2 16,-1 4 0-16,3 0 0 0,-1 0-2 0,1-1 2 15,-3 1 1-15,1-4-1 0,-2 4-1 16,3 0 3-16,1 0-2 0,-7 0 3 0,7 0-3 16,-5-3 3-16,3 3-2 0,-1-2 0 0,1 0-1 15,-2 1 2-15,11-1-2 16,-12 0 3-16,3 2-6 0,-4 0 6 0,3 0-3 15,-3 0 1-15,0 0-1 0,3-1 2 16,-3 1-2-16,3-2 3 0,-3 2-2 0,4-2 1 16,-3 2 0-16,-3 0 1 0,2-2-3 15,1 1 0-15,-1-1 0 0,0 0-1 0,1 1 0 16,-3 0 3-16,0 1-2 0,1-2 0 16,1 2 2-16,0 2-1 0,-4-2-2 0,5 0 1 15,-5 1-2-15,4-1 4 0,1 1-2 16,-5-1 1-16,2-1-2 0,0 0 2 0,1 1 1 15,-3 1-4-15,0 0 2 0,0-1 0 0,3 2 2 16,-3-4-4-16,-4 2-1 0,2 0 3 16,0 0 0-16,-2 2 0 0,4-2 0 15,-6 0 3-15,9 2-1 0,-7-4 0 0,2 2-1 16,-2 0 2-16,6 0 0 0,-6-2-1 0,7 2-2 16,-7 0 0-1,12 0 0-15,-12 0 0 0,4 0-1 0,3 0 1 0,-7 0 1 16,2 0-1-16,2 0 0 0,-2 0 0 15,-2 0 2-15,2 0-2 0,0 0 0 0,-1 0 2 16,1 0 0-16,-2 0-4 0,-2 0 2 0,4 2-1 16,-4 0-2-16,4-2 3 0,-4 0 0 15,2 0 0-15,-2 0 0 0,4 0 0 0,-2 1-1 16,-2-1 1-16,4 0 1 0,1 0-1 16,-5-1 2-16,2 1-1 0,-2-2 0 0,4 2-1 15,0 2 2-15,-2-2-2 0,-2 1 0 16,0-1-2-16,4-1 4 0,-2 1-4 15,2 0 2-15,0-2-1 0,-4 2 0 0,0 0-1 0,3 0 2 16,-3 2-1-16,4-1 2 0,-2-1-1 16,-2 2 2-16,8-4-1 0,-8 2-1 15,2 0-1-15,-2-1 2 0,6 2-2 0,-6 1 1 16,4-2 1-16,1 0-2 16,-5 0-1-16,2 0 2 0,-2 0 0 0,8 0 0 0,-8 0 2 15,2 0-1-15,2 0-1 0,-2 2 0 0,2-2 1 16,0 2-1-16,-1-2 2 0,3 1-2 15,-2-1 0-15,0 2-3 0,2-2 2 0,-2 0 1 16,3 0 0-16,-5 2 0 0,6-1 1 16,-6 1-2-16,4 0-1 0,-2-2 2 0,0 3 0 15,-2-3 0-15,3 0 0 0,1 0 2 16,-2 4-4-16,-2-4 4 0,6 1-2 0,-6-1 1 16,5 0-1-16,-3 0 0 0,2 0-1 15,-2 0 2-15,-2 0-1 0,6 0 1 0,-6 0-1 16,7 2 2-16,-7 0-2 0,2-1 0 0,-2-1 0 15,6 2 0-15,-6-2 0 0,-2 0-2 16,7 0 4-16,-7 0-2 0,8 0 0 16,-8 0 0-16,2 0 0 0,-2-3 0 0,4 1 0 15,-2 0 1-15,-2 2-1 0,0 0 2 0,4 0-2 16,-4 0 2-16,0 0-2 0,0-1 0 16,0 1-2-16,0 0-3 0,0 0-6 0,-4 0-69 15,4-1-149 1,4-2-220-16,-4-10-1624 0,0 1 696 0,6-6 59 15,3-10 184-15,7-11 360 0</inkml:trace>
  <inkml:trace contextRef="#ctx0" brushRef="#br0" timeOffset="71854.3278">16235 15943 339 0,'0'0'422'15,"-4"-1"60"-15,4-1 275 0,-2 0-491 0,2 1-43 0,-4 0-16 16,4-1 2-16,0 0 248 16,-2 0-204-16,2 2 4 0,-4 0-14 0,0-2-32 15,2 2-42-15,-3 0-34 0,3 0-24 16,-6 4-3-16,2-2 3 0,0 4-1 15,-1-1 4-15,-1 1-10 0,6-2-17 0,-4 2-19 16,-2-1 10-16,6 2-1 0,-5-1-7 16,-1 1 5-16,6-2 12 0,-2-1-14 0,0 1-10 15,2-5-2-15,-2 2-1 0,4-1-13 16,-3 1-6-16,3 0 1 0,0-1 16 16,0-1 3-16,0 0-1 0,0 0 1 0,0 0-2 15,0 0-1-15,0 0 0 0,0 0 3 16,3 0-3-16,1 0 11 0,-2 2-2 0,8-1-4 15,0 0 0-15,5-1-1 0,-3 1-15 0,9-1-19 16,2 2 19-16,4-2 10 16,2 0 3-16,45 0 70 0,-35 0-94 0,9 0-16 15,-3 0-9-15,7 0 17 0,0 2 15 16,6-2 9-16,-2 0 4 0,8-2 0 0,2 0-19 16,4 0-19-16,0 1-10 0,3-1 1 0,1-1-7 15,-3 1 1 1,-3 1 0-16,217 1 82 0,-208 1-36 15,-5-1 6-15,5 0-2 0,-1-1-22 16,1-1-10-16,3 0-9 0,-3-1-3 0,-1 1 23 16,5-3-14-16,0 0-18 0,-5 1 0 0,3-1 0 15,-1 1 0-15,-9 0 0 16,5 1 0-16,-4 0 0 0,1-1 0 0,-9 0 0 16,2 3 0-16,0 1 0 0,-8 1 0 0,0 2 0 15,-5 0 0-15,-1-1 0 16,39 1 0-16,-48 0 0 0,-8 1 0 0,1-1 0 15,-5 2 0-15,-3 0 0 0,-1 0 0 0,-6-2 0 16,6 1 0-16,-13-1 0 0,0-1 0 16,-1-2 0-16,-1 2 0 0,-4-2 0 0,-6 1 0 15,9 1 0-15,-9-2 0 0,0 0 0 16,0 0 0-16,0 0 0 0,0 0 0 16,0 0 0-16,-5 0 0 0,5 0 0 0,-4 2 0 15,4-2 0-15,-2 1 0 0,-2-1 0 0,2-1 0 16,2-1 0-16,-4 2 0 0,0 0 0 15,4 0 0-15,0 2 0 0,-2-1 0 0,2 1 0 16,-4-1 0-16,-1 0-181 0,3-2-551 16,-4-5-476-16,-2-1-269 0,2-8-19 15,-5-10 154-15,-5-8 299 0,3-15 468 0</inkml:trace>
  <inkml:trace contextRef="#ctx0" brushRef="#br0" timeOffset="120767.8592">2106 12922 261 0,'-15'-10'334'0,"-1"1"30"15,3 2-50-15,-1 4-113 0,4-1-35 16,1 3-8-16,-5-1 3 0,4 2 7 0,-1 0 1 16,3-2-2-16,-2 2 1 0,-1-1 0 15,1 1-1-15,0-2-5 0,-1 2-17 16,5 0 17-16,-4 2 12 0,3-2-12 0,5 0-9 16,-6 1 36-16,8-1-20 0,-6 2-32 15,6 0-15-15,0-2 4 0,0 1 3 16,-4-1-1-16,4 0 125 0,0 0-150 15,0 0-52-15,0 2-25 0,4-2-13 16,-4 0-5-16,4 0 36 0,6 2 100 16,-8 1-61-16,5 2 4 0,3-1-34 15,-4 4-22-15,2-1-15 0,3 1-1 16,-3 1-6-16,2-1-6 0,1 1 2 0,1 0-1 16,3-1 0-16,-3 1 0 0,-2-1 4 15,5 0-5-15,-3-1 1 16,11 5 5-16,-9-4 0 0,-3-2 48 0,1-1 23 15,-1 0 12-15,1-1 9 0,-4-4-3 16,1 3-48-16,1-3-23 0,11 5-9 16,-15-3-16-16,4 0 3 0,-4-2 5 15,3 0-6-15,-1 0 7 0,13-7 115 16,-11 2 31-16,2-2 18 0,3-3 10 16,-3-2 4-16,3-4-99 0,-3-2-45 15,5-3-23-15,5-2-9 16,32-39-11-16,-23 26-6 0,6-1 3 0,-4 1-2 0,3-3 1 15,5 1 2-15,-6-1 1 16,35-30 3-16,-1 7-5 0,-36 34-1 16,-4 1 0-16,4 0-6 0,-6 3 1 15,0 4-5-15,0 3-2 0,-7 3-26 0,-1 4-147 16,-3 2-308-16,-5 1-512 0,-3 1-290 16,-6 1-110-16,-2 5 89 0,0-5 284 0,0-2 500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32:27.997"/>
    </inkml:context>
    <inkml:brush xml:id="br0">
      <inkml:brushProperty name="width" value="0.05292" units="cm"/>
      <inkml:brushProperty name="height" value="0.05292" units="cm"/>
      <inkml:brushProperty name="color" value="#FF0000"/>
    </inkml:brush>
  </inkml:definitions>
  <inkml:trace contextRef="#ctx0" brushRef="#br0">1891 4573 310 0,'-2'0'483'0,"-5"-1"42"0,-1-1 35 16,6 0-194-16,-4 2-113 0,2 0-21 15,0 0 19-15,2 0 22 0,-3 0 1 0,5 0-33 16,0-1-43-16,0 1-56 0,5-1-60 16,1 0 5-16,4-1 7 0,0 1 9 15,-1-1 1-15,5 0 2 0,-1 1-45 0,1 1-31 16,-1 0-15-16,1 3 46 0,-2-1 29 16,3 1 15-16,-7-1 5 0,7 1 3 15,-3 0-51-15,-2-1-36 0,1 2-12 16,-5-1-7-16,4 0 37 0,5 0 25 0,-9 0 14 15,4-1 8-15,-1 1 2 0,-1-3-35 16,2 0 13-16,-8 0 4 0,9 0 16 16,-5 0 30-16,0-5 15 0,2-1-28 0,-2-1 18 15,1-4 0-15,3-1-31 0,0-5-14 0,3 0-8 16,1-1-35-16,-1-3-18 0,3-3-8 0,1-2-1 16,8-1-7-16,-7-2-1 0,9 1 1 15,-4-2-8-15,8 0 3 0,-2 2 1 16,-2-1-2-16,4 4 0 0,-2-1 2 0,-2 0 0 15,-1 4 2-15,1 3-2 0,-4 2 0 16,2 2 5-16,-7 2-3 0,-1 4-4 0,-2 1 2 16,-3 2-2-16,-2 2-6 0,-4 2-1 0,5 1-1 15,-7 2-2-15,2 1-44 0,-2-1-93 16,-2 4-146-16,2 1-252 0,-4 3-351 16,-4 0-262-16,2-1-39 0,-2 1 80 0,0-4 234 15,-2 0 339-15</inkml:trace>
  <inkml:trace contextRef="#ctx0" brushRef="#br0" timeOffset="1137.1509">2149 6451 335 0,'-8'-6'587'15,"2"-2"59"-15,4-4 25 0,-7 3-198 16,7 4-247-16,-2 0-104 0,4 0-14 0,0 0 27 16,0 0 47-16,0-1 47 0,0 0 11 15,0 2-24-15,0-1-46 0,0 0-49 0,4 0-12 16,-4 2 11-16,0-1 32 0,2 4 28 16,-2-3 4-16,0 3-31 0,0 0-40 0,0 3-49 15,5-3-34-15,-1 2 4 0,-4 1 10 16,2 2 3-16,4 2-2 0,-2 1 2 0,0-1-19 15,-2 4-13-15,5-4-6 0,1 1 0 16,-2 2-2-16,0-1 1 0,9 9-1 16,-13-10-5-16,8-1 2 0,-6 1 2 15,2-1-4-15,1-1 5 0,-1 0-2 16,-2-1 48-16,2 0 20 0,0-5 41 16,3 0 32-16,-7 0 36 0,8-5-11 0,5-2-7 15,1-3-29-15,1-5-30 0,1-3-28 0,7-2-32 16,-2-6-16-16,4 0-5 0,0-4-10 15,-1-2 0 1,3 1-10-16,31-33 1 0,-29 31-7 0,-2 0 0 16,4-1 6-16,-1 2-4 0,-4 1-1 0,-1 3 2 0,0 3-1 15,-4 3 0-15,-2 5-1 0,-1 5-3 16,-1 1-1-16,0 4-40 0,-3 2-119 0,-8 2-166 16,3 3-298-16,-1-3-405 0,-10 3-224 15,0 0 1-15,0 0 116 0,-6 8 274 16,0-2 397-16</inkml:trace>
  <inkml:trace contextRef="#ctx0" brushRef="#br0" timeOffset="2806.5636">2091 8364 151 0,'-2'-3'405'0,"-6"0"49"15,2 3 42-15,-7-5 169 16,9 2-419-16,4 0 1 0,-4 0 13 0,4 0 11 16,-2 0-1-16,2 0-8 0,-4 0-28 0,4 2-53 15,0-2-55-15,0 2-52 0,0 1-40 16,0 0-20-16,4 1-10 0,-4 0-6 16,2 1-3-16,2-1 1 0,2 4 1 0,3-1 3 15,-1 4-1-15,2-2-1 0,1 0 2 16,-1 4-1-16,2 0 2 0,-1-3 1 0,3 3-1 15,-5-1 3-15,1 0-3 0,4 1 2 16,-1 3 1-16,1-3-1 0,-3 2-1 0,-3-1 3 16,2-2-3-16,-4 1 0 0,5-1 0 15,-5-1 2-15,-2 0-1 0,2-1-2 0,3-2 4 16,-7 2 3-16,2-2 128 16,-2-2 64-16,2-1 35 0,0 0 34 0,-2-2 33 15,4-2-112-15,3 2-41 0,-7-7-9 16,8 0-27-16,0-6-29 0,3-2-20 0,-3-1-20 15,7-3-21-15,-1-5-10 0,1-1-1 16,3-4-4-16,1 0-1 0,2 1-7 0,0-2 4 16,4-2-4-16,-1-1-3 0,5 0 4 15,-4 1-2-15,2 0 0 0,2 3 0 16,-6 2-4-16,0 3 1 0,-2 1-1 0,-1 5 2 16,-1 1-3-16,-4 0 5 0,-1 5 1 15,1 1 1-15,-3 4-2 0,-8 2 3 16,1 2-4-16,-1 2-3 0,2 2-2 0,-2 2-67 15,-4 3-174-15,-4 3-336 0,-4 0-415 16,-2 2-188-16,-9-3-14 0,5-4 134 16,-5-8 325-16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35:39.907"/>
    </inkml:context>
    <inkml:brush xml:id="br0">
      <inkml:brushProperty name="width" value="0.05292" units="cm"/>
      <inkml:brushProperty name="height" value="0.05292" units="cm"/>
      <inkml:brushProperty name="color" value="#FF0000"/>
    </inkml:brush>
  </inkml:definitions>
  <inkml:trace contextRef="#ctx0" brushRef="#br0">20320 8038 237 0,'4'-5'315'0,"-4"0"38"0,-4 0-61 16,4 0-74-16,0 2-20 0,-2-2-1 15,2-2 6-15,-6 3 11 0,-3-2-12 0,7 2-10 16,-4-2-10-16,-2 4-26 0,2-1-34 15,-1 2-24-15,1 1-28 0,2 1-14 16,0 2 15-16,2 2 4 0,-4 5 6 0,1 1-1 16,1 2-16-16,2 4 72 0,2 1 34 15,0 2 15-15,-4 2 8 0,4-1 1 16,-4 1-103-16,4-1-46 0,0 1 72 16,-2 0 38-16,2-3 15 0,-4 2 6 0,4-3 3 15,-2-1-94-15,2-3-46 0,-4 2-20 16,-1-3-9-16,3-3-5 0,2 0-1 0,-4-3 1 15,2-1-3-15,2-1 0 0,0-2-1 16,0-1 0-16,0 1 1 0,0-1 1 0,0-2-1 16,-4 0 4-16,4 0 41 0,0 0 28 15,0-2 12-15,0-1 8 0,0-2-1 16,0 0-43-16,0-2-25 0,4-2-15 0,-4-3-6 16,0-1-2-16,2-3 0 0,2 0-3 15,-2-5-1-15,7-3-1 0,-7-3 1 0,4-1-2 16,2 1 0-16,3-3 1 0,-5 2-1 15,-4 3 0-15,6 2 1 0,0 1 0 0,-3 4 2 16,1 2 2-16,-2 3-2 16,0 4 2-16,2 2-2 0,-4 0-2 0,2 3 2 15,1 3 0-15,1-1 0 0,-4 5 2 16,6 1-2-16,-6 6 0 0,4 3 5 0,-1 5-2 16,-1 3 3-16,-2 2-2 0,6 0 5 15,-8 1 0-15,6 4 2 0,-4-3 1 16,-2 0 1-16,11 18 10 0,-7-23-15 15,-2-1-1-15,6-3-3 0,-8 1 0 16,2-1-4-16,2-2 3 0,0 0-2 0,-4-4 0 16,0-1 1-16,3-2-2 0,-3 1 1 15,0-1-2-15,0-1-1 0,0-2-6 16,0 0 2-16,0-1-4 0,0 0-1 0,0-3-4 16,-3 0 1-16,3-2-67 0,-4-2-115 15,0-2-161-15,2-4-174 0,-6-3-182 0,2-2-96 16,-1-3-48-16,1-3 22 0,-4 0 112 15,0-1 156-15,-3 1 154 0</inkml:trace>
  <inkml:trace contextRef="#ctx0" brushRef="#br0" timeOffset="147.9088">20227 8173 63 0,'-2'4'309'0,"2"-3"41"16,2 2 39-16,-2-2-96 0,6 0-64 0,4 3-12 16,1-1-7-16,-1-2 2 0,2 1-20 0,3-2-28 15,-3-2-45-15,3-1-27 0,1 2-40 16,-3-1-30-16,3 0-13 0,-5 2-8 15,5 0-7-15,-1 0-80 0,-5-1-129 0,-4-2-155 16,5-1-153-16,-9-1-65 0,4-2 45 16,2-3 118-16</inkml:trace>
  <inkml:trace contextRef="#ctx0" brushRef="#br0" timeOffset="679.6064">20562 7933 105 0,'0'5'363'15,"0"-3"43"-15,0-2 30 0,-4 5-116 0,0 0-86 16,4 2-40-16,-3 2 15 0,-1 2 14 16,4 1-16-16,-4 2 40 0,4 3 34 0,0 1-27 15,-2 2-29-15,2 4-14 0,0-3-84 16,2 2 20-16,-2 0 39 0,4-2 15 0,0 2 7 16,-4-5 4-16,3-1-88 0,1-2-67 15,0-1-28-15,-4-2-18 0,6 0-5 16,-6-3-5-16,0-1 2 0,2 0-3 15,-2-3-1-15,0 2 1 0,0-3-3 0,0 1-1 16,0-3-1-16,0 1-3 0,4-2-22 16,-4-2-91-16,4-3-115 0,-2-4-116 0,3-2-104 15,1-6-69-15,0 0 12 0,0-4 62 16,5-2 77-16,-3-3 84 0,-2-1 83 16,4-1 74-16,-3-1 55 0,-1 1 42 0,0-1 22 15,-2 4 29-15,0 4 29 0,-2 2 43 16,-2 3 43-16,0 3 50 15,-2 1 234-15,2 10-225 0,0 1 10 0,0 4 21 16,0 4 67-16,0 2 27 0,0 5 8 16,0 2 70-16,2-1-18 0,2 4-80 15,-1-2-48-15,1 0-18 0,0 1-119 0,2 1-53 16,-4 1-25-16,-2 1-14 0,4-1-4 16,0 0-4-16,-4 0-3 0,2-3-1 0,-2-1-2 15,0-3-3-15,5 2 2 0,-3-3-1 16,-2-1-1-16,4-1-1 0,0-4-1 15,-2 1 2-15,-2-1-2 0,8-1-1 0,-6 1-2 16,2-5-1-16,-2 3-5 0,3-3-23 16,-1-2-127-16,2-5-194 0,-4-2-236 0,2-2-245 15,2-4-160-15,3-2 44 0,-3-1 162 16,4-3 221-16</inkml:trace>
  <inkml:trace contextRef="#ctx0" brushRef="#br0" timeOffset="1116.338">21155 8081 33 0,'0'-7'295'0,"0"-1"49"0,0 3 43 16,0-3-87-16,-4 4-55 15,0-1-6-15,4 2-9 0,-2 0-4 0,-2 2-28 16,0-1-38-16,-2 4-38 0,3 2-17 0,-5 4-25 16,6 1-16-16,-4 7 31 0,-4 3 41 15,-1 1 3-15,1 3 2 0,0-1-2 16,8 2-37-16,-7-1-51 0,7-2-25 0,-2 0-11 16,8-2 115-16,-4-2 51 0,6-2 25 15,1-2 10-15,-1-1 4 0,2-3-117 0,2-1 23 16,-1-2 14-16,5-3 4 0,-4-2 5 15,3-2 42-15,1-4-48 0,3-1-23 16,-5-3-10-16,5 0-6 0,-3-5-44 0,3-1-29 16,-5-1-14-16,-1-2-5 0,-1-1-8 15,-8-3 1-15,-2 0-5 0,-2 0 0 0,-8 1-5 16,-7 3-1-16,-4 6-4 0,-1 1-1 16,-9 8-4-16,4 4-7 0,-2 4-72 15,2 6-200-15,-2 1-316 0,4 1-379 0,9-1-168 16,-1 0-1-16,7-4 166 0,8-2 302 15</inkml:trace>
  <inkml:trace contextRef="#ctx0" brushRef="#br0" timeOffset="6908.0691">16122 9949 255 0,'-3'-12'332'0,"-1"0"44"0,0 2-65 0,4 1-94 16,0 1-34-16,0 0-36 0,0-1-18 15,4 1-4-15,-4 0 0 0,0-1 7 0,4 2 13 16,-4 1 2-16,0 0-4 0,0 2-15 16,0 2-24-16,-4-1-34 0,4 3-24 15,0 0-24-15,-4 0-13 0,4 3-8 0,-2-1-2 16,-2 2-1-16,2 2 2 0,-6 1-1 16,6 2 0-16,-7 3 3 0,3 0 4 0,4 3 35 15,-8 2 19-15,4-1 11 0,-3 4 1 16,3-1-3-16,0 2-34 0,0-1-18 15,1 0-7-15,1-1-5 16,-2-1-2-16,6 0 2 0,0-3-3 0,0-1 1 0,0-1 1 16,6-3 121-16,-6 2 60 0,9-3 30 0,-7-2 12 15,6 1 5-15,-2-4-116 0,-4 1-61 16,2-2-28-16,1-1-11 0,-3 0-6 16,4-2 30-16,-2 0 44 0,0 0 21 15,-2 0 10-15,4-4 5 0,-6-1-28 0,9 0-47 16,-7-2-19-16,6-3-15 15,-2-9 0-15,-6 7-6 0,0-1-3 0,0-1-2 16,0 2 3-16,0-3-4 0,0-2 1 16,0 3 1-16,2-6 0 0,-2 0 1 15,4 2 0-15,0-2-4 0,-1-2 0 0,7 3 2 16,-4 1-2-16,9 2 0 0,-5 2 2 16,2 4 0-16,5-1-1 0,-1 2 0 0,1 1-1 15,4 1-1-15,-1 3 3 0,-3 0-2 16,-1 1 0-16,-3 3 2 15,14 3-2-15,-17 1 2 0,0 0-2 0,-3 0 2 16,-1 2-1-16,-2 0-1 0,-2 3-1 16,2 3 1-16,-4 1 0 0,-4 4 2 0,4 1 0 15,-2 0-1-15,2-1 2 0,-6 2-2 16,6-2-1-16,-4-3 1 0,4 0-1 16,0-3 0-16,0 3 2 0,4-4 0 0,-4 0 0 15,6-1 0-15,-4 0 2 0,6 2 0 16,-6-1 0-1,9-1 2-15,9 10 1 0,-13-11-2 0,3-2-1 0,0 0 2 16,3 0-4-16,-3 0 1 0,0-3 0 16,3-1 4-16,1-2 67 0,-3-2 32 15,1-2 18-15,0-4 7 0,-1-2 25 16,5-3-56-16,-1-3-23 0,-3-4-14 0,3 0-6 16,-7-3-24-16,0 1-16 0,-6-1-6 0,-2 1-2 15,-2-1 0-15,-12 2 0 0,-3 0-2 16,-6 3-2-16,-3 1-9 0,-1 7-3 0,-2 3-19 15,-2 5-82-15,4 5-129 0,0 5-237 16,0 2-335-16,8 5-267 16,-14 15-1096-16,19-19 1337 0,3-6 326 0</inkml:trace>
  <inkml:trace contextRef="#ctx0" brushRef="#br0" timeOffset="8024.9858">16136 10730 320 0,'0'-2'395'0,"-8"1"30"15,6-3-74-15,-5 4-128 0,3 4-86 16,0-1-40-16,-2 2-21 0,0 3-15 0,0 2-8 15,-3 4-20-15,3 0-15 0,-4 5-7 16,4 0-1-16,4 2 61 0,-7 0 29 16,9-2 15-16,0 1 4 0,0-2-1 15,4-3-61-15,1-1-30 0,1-1-14 16,4-2-7-16,-8-1-2 0,8-1 1 0,1-1 30 16,-1-3 39-16,-4 0 19 0,1 0 11 15,-1-4 4-15,2 0-25 0,-2 2 0 0,-2-3 17 16,3-3 31-16,-5 2 22 0,2 0 9 15,0-2-29-15,-4-2-36 0,2 1-35 0,-4-3-27 16,2 2-16-16,-4-1-9 0,0-2-4 16,-3-1-1-16,5 0-3 0,-8-2 0 0,6-2-1 15,-2-1 0-15,2 0 2 0,4-4-3 16,0 2 0-16,0-4-3 0,6 2 6 16,2 0-6-16,2 0 3 0,-1-1-1 15,7 3 1-15,1-2 0 0,3 4 0 0,3-1 0 16,2 3 0-16,-6 3 1 0,5 2-1 15,-5 1 0-15,2 6-1 0,-1 2 0 0,-3 2-1 16,-7 3 1-16,3 4 14 0,-3 2 62 16,0 4 30-16,-3-3 16 0,-1 2 5 15,-2 0-12-15,-2 1-60 0,2 1-27 0,0 0-12 16,-4-1-6 0,2 17 3-16,9-2 63 0,-7-16 16 0,-2-2 11 15,6-1 6-15,-2-1 1 0,1 0-57 16,-1-3-23-16,8-1-7 0,-3 2 30 15,-3-3 16-15,6-3 6 0,-1-3 8 0,1-1 19 16,-1-1-25-16,3-3-11 0,-1 0-2 16,1-2-7-16,1-3-23 0,-5-3 11 0,3 0 4 15,1-3 1-15,-3-2-1 0,1 0 5 16,-6-4-25-16,3 1-9 0,-7-1-5 0,-4 0-1 16,-4 0-7-16,-7 1-2 0,3-2-6 15,-9 4 0-15,1 0-6 16,-9 2 1-16,9 2-8 0,-5 5-59 0,2 2-108 15,3 5-195-15,-9 5-316 0,0 3-368 0,0 3-107 16,-4 2 28 0,-4-4 167-16</inkml:trace>
  <inkml:trace contextRef="#ctx0" brushRef="#br0" timeOffset="15985.6499">15423 9878 110 0,'-5'-5'273'0,"1"-4"50"15,4 1-27-15,0 2-68 0,0 0-23 16,0 0-7-16,0 1-19 0,0 0 22 0,-2 0-13 16,2 2-2-16,0-2 12 0,0 5 7 15,0-2-43-15,0 2-20 0,0-2-31 0,-4 2-57 16,4 0-32-16,0 0-12 0,-2 0-6 15,2 0-3-15,-8 2-2 0,6-2 1 0,-7 2 2 16,3-2 53-16,4 3 31 0,-8-1 14 16,4 0 7-16,-5-1 2 0,1-1-54 15,0 0-26-15,-1-1-1 0,-1 1 93 16,1-2 54-16,-3 0 23 0,6-1 10 16,-7-1-6-16,5 1-99 0,-17-6-32 15,15 4-60-15,-1 1-6 0,-5 0-3 16,5-1 0-16,-3 0-2 0,-1 1 0 0,1 0 0 15,-1-1-1-15,-4 2 0 0,1-1 1 16,1 0 1-16,-6 0-1 0,2-1-1 0,-3 2 2 16,-1-1-2-16,0-1 1 0,2 0 0 15,-6 2 2-15,2-4 0 0,-2 2 0 16,2-3-2-16,-2 2 2 0,2 0-4 0,2 0 2 16,-4 2 2-16,2-2-4 0,2-1 2 15,0 4 0-15,-4-2-2 0,4 1 1 0,-6 1 0 16,4-2 2-16,-2 1-2 0,2 0 0 15,-2 1 0-15,2 0 1 0,3-1 0 16,-5 0 0-16,4-1 1 0,0 0 0 0,4 2 0 16,-4-2-1-16,0 3 0 15,0-1 3-15,3 2-3 0,-12-1-2 0,12 2 2 16,-12 0-1-16,12 0 0 0,-7 2 0 0,0-1 2 16,6 1-2-16,-2-1 2 0,-4 1-1 15,4 0 0-15,-2 1-1 0,-2-1 2 16,2-1-1-16,-2 1 1 0,2-1-1 15,-2-1 0-15,4 0 1 0,4-1-1 0,-3-1-1 16,-3 2 1-16,2-3-1 0,-4 2 0 0,2-3 0 16,-4 2 2-16,-3-1 0 0,3-2 0 15,-2 2 0-15,-6 1-1 0,4-1 0 16,1 1-1-16,3-1 1 0,-8 3 0 0,8 0 0 16,-6-2 0-16,1 2-1 0,-1 0 0 15,-2 0 0-15,6 2 1 0,-3-2 0 16,1-2 0-16,-35 0 0 0,39-1 0 15,-5 1 0-15,1 0 1 0,0-1 1 16,-2 0-2-16,1-1 1 0,1 1-1 0,2 0-1 16,-2 0 0-16,0-1 0 0,4 2 0 15,-5-1-1-15,3 1 2 0,2 1-1 16,-8-1 1-16,8 1 0 0,-5-1 0 0,5 2 0 16,4-1 0-16,-4-1 1 0,2 0-1 15,2 2-1-15,2-1 1 0,-4 0 1 16,2 0 1-16,3 1-1 0,-1 0 1 0,4 1-1 15,-4 0 1-15,2 2-4 0,2-1 1 16,-47 10-1 0,52-6 1-16,-3 1 1 0,0-1 0 0,5 4 0 15,-1-3 0-15,1 1-1 16,-1 2 0-16,2 0 0 0,-28 25-4 16,31-22 4-16,-1 1-1 0,-1-1 2 15,3-1-1-15,5 2-1 0,-4 0 1 16,4 1 0-16,-1 2 1 0,1-1 0 15,-2 2 0-15,6 1 0 0,-2 0-1 0,2 0 1 16,-7 1-1-16,9 2 0 0,0 0 1 16,0-1 0-16,0 1 1 0,0 1-2 15,0-3 2-15,9 5 0 0,-7 1 0 0,2-4 0 16,2 3-1-16,0-2 1 0,1-1-1 0,3 0 0 16,4 0-1-16,-3-3 1 0,1 0-1 15,1-1 2 1,38 29 2-16,-34-32-3 0,1-2 0 0,-1-1-2 15,4 4 2-15,-5-3 0 0,7 2 2 16,2-1-1-16,-7-2-1 0,9 0 0 16,-2 0 0-16,0-2 0 0,6-2 2 0,0-1-1 15,-2 1 1-15,4-4 1 0,0 0-2 16,0 1 1-16,2-3-1 0,-2-1-1 0,-4 1 0 16,9-2 1-16,-5 0-1 0,0 0 0 15,4 0 0-15,-4 2-1 0,0 0 2 16,4-1-2-16,1 3 1 0,-3 0 0 0,2 0 1 15,2-2-1 1,5 1 0-16,90 1 4 0,-88-4-2 0,-3 0-1 16,0-4 0-16,1 4 0 0,-1-1-2 15,1-1 0-15,-1 0 1 0,1 2 0 16,-3-3 0-16,-2 2-1 0,1 0 1 0,1-1 0 16,-6 1 0-16,6-3 0 0,3 1 0 15,-5 1 0-15,0-1 2 0,3-1-1 0,-3 1 0 16,0-1-1-1,-1 1 2-15,-1 0-4 0,0-2 2 0,-2 3 2 0,0-1-4 0,-1-2 2 16,1 2 2-16,-4 2 0 0,-2-1 1 16,2 2-1-16,-4-3 1 0,-1 3-1 15,1 0-1-15,0 0 0 0,-2 3 0 16,2-3-1-16,0 0 1 0,0 2-1 16,22 2 2-16,-22-1 0 0,0-1 0 15,-4-1-2-15,4 1 2 0,-2-2-1 16,-3 1 0-16,1-2 1 0,0 1-2 15,2 0 0-15,-7-2 0 0,7 1-2 0,-6 1 1 16,5-2 1-16,-5 2 1 0,2 0 1 0,2-1-2 16,-3-1 2-16,3 2-1 0,2-3 0 15,-7 3 1-15,7-3 3 0,0 3-2 0,0-5 2 16,2 5 48-16,0-3 66 0,-3-1 29 16,7 1 12-16,-2 1 4 0,-2-3-48 15,6 2-60-15,-6-1-32 0,4-1-13 0,-2-2-3 16,-2 4-2-1,58-10 2-15,-58 7-8 0,-4 3 3 0,-1-3 0 16,1 0-1-16,-2 1 1 16,-1-2-3-16,-1 0-1 0,6-1 1 0,-7 1-2 15,3-1 4-15,0-1 1 0,-5 0-3 0,1 0 0 16,-1-1 4-16,-3 0-3 16,3 3-2-16,-1-3 2 0,-3 3 0 0,3-1-1 15,-3-2 3-15,-1 2-3 0,3 0 2 0,-6 0 1 16,1-1-1-16,-1 2-2 0,0-3 1 15,-6 3 0-15,4-4 0 0,3-1 1 0,-7 1 0 16,2-6 1-16,-4 0 2 0,-4-1-4 16,2-2 1-16,-13 2 0 0,5-1 4 15,-7 1-5-15,1-2 1 0,-1 0 3 16,1 1-3-16,3-2-2 0,-1 3-25 0,1 1-110 16,7 0-239-16,-4-3-400 0,6-1-266 15,2-6-94-15,-3-3 54 0,1-8 214 16,-2-11 389-16</inkml:trace>
  <inkml:trace contextRef="#ctx0" brushRef="#br0" timeOffset="20548.6656">17797 9910 152 0,'10'-5'342'0,"-4"-5"21"0,-4 0 11 16,7 1-193-16,-7 6-97 0,2-1-47 15,2 1-22-15,-2 1-6 0,-2 0 14 0,2 2 19 16,1-1 11-16,-5 1 8 0,0 0 3 16,0 0-10-16,2 1 0 0,-2-1 4 0,0 0 7 15,0 0 17-15,4 0 13 0,-4 0-4 16,0 2-5-16,0-2-4 0,0 0 1 15,-4 0-2-15,4 0 6 0,0 1 14 0,0-1 15 16,0 0 9-16,0 0-6 0,0 0-13 16,0 0-25-16,0 1-30 0,0-1-24 15,0 0-14-15,0 2-8 0,0-2-2 0,0 1-1 16,0-1-2-16,0 0 4 0,0 0 35 16,0-1 60-16,0 1 37 0,-2-2 17 15,2 2 8-15,0-2 35 0,0 2-161 16,0 0-18-16,0 0-9 0,0 0-6 15,0 0 1-15,0 0-4 0,0 0-1 16,0 0 2-16,0 0-1 0,0 1-1 0,0-1 0 16,0 0-1-16,0 1 1 0,0 1-1 0,0-1 2 15,0 3 0-15,0-1 1 0,0-1 0 16,0 1 0-16,0-1-2 0,0 0 2 16,0 1 0-16,0-3 0 0,0 2 2 0,0-2-1 15,0 0 2-15,0 0 54 0,0 0 64 16,0 0 60-16,0 0 37 0,-5-2 15 15,5-1-46-15,0-1-60 0,0-3-55 0,-4 1-39 16,4-1-18-16,0-1-6 0,-2-1-6 16,-2 0-1-16,0 1 0 0,-2-1-1 15,4-3-2-15,-13-4-1 0,5 10-2 16,4 3 3-16,-5 0 0 0,1 1 1 16,2 2 0-16,-3 2-2 0,-3 1 1 0,-3 5 0 15,5 2-2-15,-5 4 2 0,1 1-2 16,-1 4 3-16,1 2 0 0,1 1-1 15,3 3 1-15,1 0-2 0,1 3-2 0,4-3 2 16,0 1-1-16,2 0 0 0,4 0 3 16,0-1 1-16,4-1 1 0,-2 0-1 0,4-3 1 15,2-1-2-15,1-5 0 0,7-2 0 16,3 0 2-16,-3 0 0 0,7-3 2 0,4-3 0 16,-4-3 2-16,4-1 4 0,-1-3-2 15,1-3 31-15,0-1 40 0,-4 1 20 16,0-1 6-16,-3-2 5 0,1 0-28 15,-4-1-41-15,-1-1-20 0,-6 1-11 0,3-2-1 16,-3 0-4-16,-4 0 0 0,1-1 0 16,1 3 0-16,-6 0-1 0,2-1 0 15,-4 2-2-15,0 0 0 0,0 0-1 16,0 3-1-16,0-10-42 0,0 9-47 16,0-3-57-16,2 2-68 0,-2-3-76 0,0 0-49 15,0-2-41-15,4-1-22 0,0 2 4 16,-1-4 30-16,3 1 58 0,2-4 72 0,2 2 71 15,-1-3 63-15,1 1 46 0,0-3 27 16,-4 2 16-16,9-1 7 0,-9 3 6 16,-2 0 0-16,3 3 2 0,-5 1 2 0,-2 1-1 15,4 2 0-15,-4-1 2 0,4 2 0 16,-4-1 1-16,-4 0 2 0,4 3 35 16,-4-2 18-16,4 2 7 0,0 0 58 0,0-1 20 15,-2 2-19-15,2-1 28 0,0 1 37 16,0-1-33-16,0 2-16 0,-5 0 38 0,5 0 0 15,0 1-29-15,0 1-12 0,0 1-8 16,0 0-49-16,0 1-46 0,-2 1-20 16,2 3-11-16,0 1-4 0,-4 3-1 0,0 4 0 15,4 4 1-15,-2 4 0 16,2 1 1 0,2 55 6-16,-2-51-6 0,4-4 5 0,0-1-2 0,3-2 2 15,-1 1-1-15,0-3 2 0,0-1 0 16,2-1 0-16,-1-2-2 0,3-1 1 15,-8-3-1-15,8-1 0 0,-3-1 85 16,9 4 239-16,-6-8-137 0,1-1 5 16,-5-2-81-16,8-1-59 0,-3-3-28 15,-3-2-12-15,7-2-5 0,-3-2-4 0,4-2-4 16,-1-2 0-16,-3-1 0 0,5 0-1 0,-1-1 0 16,-5-1 2-16,5 2-2 0,-5-2 0 15,3 3-1-15,-8 2 0 0,1-2-2 0,-3 4 2 16,-2 3-2-16,-2 2 1 0,4 3-1 15,-4 1-3-15,-4 1 1 0,2 4-3 16,-7 4 2-16,-3 2-2 0,0 7 0 16,1-1 1-16,-3 2 0 0,3 1 1 15,3 1 1-15,0-2 1 0,6-1 3 0,-4-1-2 16,6 0 3-16,-4-4 0 0,-1-1-1 16,5 0-2-16,5-1 4 0,-1-3-4 15,-4 0 2-15,2-2-4 0,2 0 2 0,-2 0 0 16,6-3 0-16,-6 1 2 0,2-3 1 15,-2 0 2-15,7 0-1 0,-7-3 2 0,6 1-3 16,-2-5 1-16,-4 0-1 0,7-2-3 16,-7-1 1-16,4-2-2 0,2-1 1 15,-6-2 1-15,4-19 4 0,-1 15-2 16,-1 0-1-16,-4 0-1 0,0 1-1 16,0 3 0-16,2 4-1 0,-2-1 1 0,0 5 0 15,0 2 0-15,0 2-1 0,0 3 0 16,0 0 1-16,0 0-7 15,0 3-5-15,4-3 6 0,0 5 0 0,-4 2 6 16,2 2 0-16,2-1 0 0,-2 0-2 16,-2 2 0-16,9-1-2 0,-7 0 3 15,4 8-2-15,2-10 3 0,-6 0 0 16,6 1 3-16,1-3-2 0,-1 1-1 16,-2-1 3-16,5-1-2 0,-9-1 1 0,8-2 0 15,-4 1 2-15,2-2-2 0,-1 0 0 16,-1-2 1-16,0 1-2 0,0-2-1 15,3-1 2-15,3-6 3 0,-8 4-4 16,2 1 1-16,1-2 0 0,-3 2-2 16,-2 0 3-16,-2 2-2 0,4-1 1 0,0-1-2 15,-4 3 1-15,0-1-2 0,2 0-1 16,-2-1 2-16,0-1-1 0,4 2 2 0,-2-3 1 16,-2 0-1-16,0 0 0 0,9-1 1 15,-9-2-1-15,2 0 0 0,2-1-1 16,0 3 2-16,-4-2-1 0,2 3-1 15,-2 0-1-15,0 2-1 0,0-1 2 0,0 2-1 16,0 0 2-16,0 3-1 16,0-3 0-16,0 2 2 0,0 1-4 0,0-1 1 15,0 1 1-15,0 0 1 0,0 0-1 0,0 0 2 16,0 0 0-16,0-2-1 0,0 2-2 16,4-5-1-16,-4 0-1 0,0 2 3 15,2 1 0-15,-2-3 1 16,0 0 1-16,0 1-2 0,4 1 0 0,-4 0-2 0,4 0 1 15,-4 2 2-15,0-2-1 0,0 1 0 16,0 1 0-16,0 1 2 0,0 0-5 16,0 0 1-16,0 0-1 0,0 1 1 0,-4 2-3 15,4-1 1-15,-4 2 3 0,4 1-3 16,-2-2 4-16,2 4 0 0,0 0 0 0,0-2 0 16,0 2-2-16,0 1 0 0,2-2-2 15,-2 2 3-15,4 1 0 0,0-1-1 16,-2 2 0-16,5 0 2 0,1 1-2 0,-6-2 4 15,6 1-2-15,1-1 2 0,-1 0-1 16,0 0 0-16,2-1-1 0,7 2 1 16,0-1-1-16,3-2 0 0,-3 1-1 0,-1-5 0 15,-1 0 2-15,-7 0-1 0,0-1 1 16,-1-1 0-16,-1 1-1 0,-2-1 2 0,-2 0 0 16,-2 1-1-16,4-2 0 0,-4 2 1 15,-4-2-2-15,4 0 1 0,-2-2 3 16,-2 0-3-16,2 0 3 0,-7-3-1 0,7 2 0 15,2-1-1-15,-4-2 0 0,0 0-1 16,4-1 0-16,0-1 2 0,0-1-2 16,8-3 1-16,-6-1-2 0,9-3 1 0,-5 1-1 15,8-4 2-15,-3 4-1 0,-3 0 1 16,0 0-2-16,3 2 0 0,-5 1-1 16,-4 2 1-16,6 1 0 0,-6 2-1 0,-2-2 0 15,4 1-1-15,-2 1 1 0,-2 3-1 16,0-3 3-16,0 5 0 0,0-1-1 0,0-1 0 15,0 3 3-15,0-1-5 0,0 0 1 16,0 2 0-16,0 0 0 0,0 2-3 16,0 0 1-16,0 1 0 0,5-1-3 15,-1 3 2-15,-2 2 3 0,2-1 1 0,0 2 0 16,-2 1 0-16,2 3 0 0,-2 0-4 0,-2 2 3 16,5 0-1-16,-1 0 2 0,-4 0-1 15,6 0 2-15,-6 0-1 0,2 0 0 16,6-1-1-16,-6-4 1 0,4 0-3 0,3 2 1 15,1-2 1-15,-2-1 2 0,3-3-1 16,-5-1-1-16,4-1 0 0,-4 1 2 16,3-3 0-16,-3 1-1 0,0 0 4 0,0-1-2 15,3 1-2-15,-7-2 0 0,2 0 2 16,-2 0 2-16,2-2-3 0,0 1 4 16,-4-3 1-16,0 1-2 0,0-2 0 0,0 1-2 15,0-1-1-15,0-2-2 0,0-1 2 16,0 0-2-16,0-3 2 15,0-13 3-15,0 11-3 0,2-4 1 0,2 0-2 16,0 1 0-16,-1-4 0 0,3 3-1 0,-2 0 2 16,0 2-3-16,2 1-1 0,0 2 2 15,-1 0 2-15,1 3-2 0,4-1 0 16,-8 2 2-16,9 1-2 0,-5 0 0 0,2 1 0 16,-2 0 0-16,0 1-1 0,1 0 1 15,1 1 0-15,-6 1 1 0,2 1 1 16,-2-1 0-16,-2 3-2 15,4-2-1-15,0 2-4 0,-4 0 1 16,0 2 2-16,2 1-1 0,3 4 3 16,-5 0-1-16,2 1 2 0,-2 1 0 15,0 1-2-15,4 1 0 0,-4 0 0 0,0 5 2 16,-4 1-2-16,4 0 1 0,-2 0 1 0,-3 0-1 16,3 0 1-16,2 1-2 0,-8 0 5 15,8-1-3-15,0-2-1 0,0 0-1 16,0-3 4-16,4-1-2 0,0 0-2 0,-2 0 5 15,3-3-2-15,-3 1 0 0,6-1-1 16,-2-1 1-16,0 0-2 0,1-1 2 0,1 0-1 16,-2-2 4-16,0 1-3 0,5-2 2 15,-5-2-2-15,4-1 3 0,0-1-3 16,1-1 2-16,-3-1 2 16,9-6 1-16,1-3 3 0,-16 7-6 15,5-2 1-15,-3-1-2 0,0-1 3 0,-2 1-3 16,2-3 3-16,-4-1-3 0,0-1 0 15,2-1-2-15,-2 1 2 0,0-3 1 16,4 0-3-16,0 1 2 0,-4 0-2 0,2 2-2 16,-2 1 2-16,0 3 0 0,0 3-1 15,5-1 1-15,-5 5 0 0,0 0-2 16,0 1 4-16,0 1-5 0,0 0-1 0,-5 0-1 16,5 1 1-16,-2 3-2 0,-2 4 2 15,0 1 0-15,2 1 1 0,-4 2 0 16,2 0 0-16,0-1 1 0,1 0 1 0,-1-1 1 15,2 2 1-15,2-2-1 0,0-1 2 16,2 1-1-16,2-3-1 0,-1 1 1 0,1-2-1 16,0-1-1-16,4 2 0 0,0-3 1 15,-1-1 0 1,3 1 1-16,17 0 6 0,-11-6-5 0,3 0 2 0,6-1-3 16,-7-1 1-16,3 0-2 0,-9-1 2 15,7-1-1-15,-7 0 2 0,-1 0 1 16,-1-2 1-16,-2-4-3 0,1 3 3 0,1-3-4 15,-8 1 1-15,2-4 0 0,-2 0 0 16,-2 0 1-16,0 0-2 0,0 0 1 16,0 4-1-16,0 2-1 15,-2 3-1-15,2 1-2 0,0 1 0 16,0 4-1-16,0 0-4 0,0 2 3 0,0 1 1 16,0 1-1-16,0 2 2 15,0 0 1-15,2 9 0 0,-2-8 3 0,0 0-2 16,9-2 1-16,-9 2 0 0,6-2 1 15,-4 2-2-15,6-1 2 0,-6-2-1 16,9 1 1-16,9-1 1 0,-9-1 0 16,-3-1 1-16,6-1-2 0,-1 2-4 15,1 0 2-15,-3-1 1 0,-3-1-2 0,2 4 0 16,-2-2 4-16,1-1-2 0,-1 5-2 16,-6-4 2-16,4 2-2 15,-6 2 1-15,9 0-1 0,-9-4 2 0,0-1 2 16,0 0 0-16,0-1-3 15,0 1 2-15,0-2 0 0,0 0 3 0,0-2 0 16,0 1 2-16,0-3 0 0,0-1-1 0,2 0-3 16,6-2 0-16,-2-1-2 15,4 0 0-15,9-8-2 0,-4 8 0 0,-3 2 2 16,2 2-1-16,-5 1-2 0,1 2 1 16,4 1 0-16,-7 1-1 0,-1 2 1 15,-2 1 0-15,2 2 0 0,-2-1 1 16,3-1 2-16,-5-1-1 0,6 2 1 15,-6-1 1-15,12 7 1 0,-14-8 0 16,0 2-1-16,-4 0-27 0,2 2-165 16,-12 0-306-16,1-4-416 0,-3 0-188 15,-3-4-59-15,13-7 126 0,4-6 289 16</inkml:trace>
  <inkml:trace contextRef="#ctx0" brushRef="#br0" timeOffset="24617.733">15985 10781 28 0,'4'0'280'15,"-2"-3"39"-15,-2 1 27 0,4 0-116 16,1 1-70-16,-5-1-29 0,0 2-12 16,2 0 2-16,-2 0 13 0,0 0 8 0,0 0-3 15,0 0-17-15,0 0-25 0,-2 2-32 16,2-2-27-16,0 0 16 0,-5 1 28 16,1-1 29-16,4 0 36 0,-2 0 26 0,2 0-22 15,-8 0-26-15,8-1-7 0,-6-1 32 16,4 0 9-16,-7 0 174 0,3-1-189 15,4 0-66-15,-6 1 21 0,6-1 38 16,-4 2 17-16,-3-2 7 0,3-2 5 16,0 2-63-16,0 0-56 0,-3-1-26 0,3-1-10 15,-4 3-7-15,8-1 0 0,-9-2-1 16,5 1 57-16,-2-1 25 0,2 0 12 16,-5 0 5-16,-5-6 50 0,6 6-130 15,1-1-11-15,-5 0-7 0,1 0-1 16,-1 0-3-16,-3 3 1 0,5-4-2 15,-9 1-1-15,1 2 1 0,1-3 1 0,-6 1-2 16,2 0 4-16,1-1-4 0,-5 1 2 16,4-2 2-16,-8 1-2 0,4-1 0 0,0 0 1 15,-2 0 1-15,-2 0-1 0,4-1 2 16,-2 2-2-16,-2-2 0 0,-2 1 2 0,4 1-3 16,-4 1 1-16,-8 0-1 0,6 1 0 15,-7 1 2-15,5-1-5 0,-2 2 0 16,0 1 2-16,-3-1-3 0,3 1 1 0,-5-1 0 15,5-1 5-15,-8 3-1 0,3-3 2 16,5-1 0-16,-5 2-1 16,-38-3 1-16,40 5-3 0,-1-1 0 0,0 2 0 15,-1 0 0-15,1 0 0 0,-1 0 0 16,1 0-3-16,-3 0 1 0,-1 0-1 0,1 2 2 16,-1-1 1-16,-3-1 1 0,2 2 3 15,3-2-3-15,-3 0 2 0,5 0-6 16,0 1 3-16,3 0-2 0,1-1 2 15,-2 0-1-15,1 2 3 0,1-2-2 0,2-2 1 16,0 2-1-16,-1-1 0 0,-1 0-1 0,0 1 0 16,-3-2 0-16,-1 2 1 0,-1 0 1 15,5 0 1-15,0 2-2 0,-2-1 3 16,1-1-3-16,3 1 1 0,2-1-2 0,-7 2 1 16,9-1 0-16,-4-1-4 0,4 2 2 15,-4-2 0 1,-58 0 5-16,64-2-3 0,-2 1-1 0,0-1-1 15,-1 1 2 1,-32-2 0-16,31 3 0 0,0-1 2 0,2 1 0 16,-2 0-1-16,2 1-1 0,4-1 0 0,-2 0-1 15,2 2-1-15,-2-2 2 0,4 2 0 16,-6 0 0-16,6-1 2 0,-2 1-1 0,2 0-1 16,-4-1 3-16,4 1-3 0,2-2 1 15,-2 0 1-15,3 0-4 0,-5 0 1 16,2 0-2-16,0 4 0 0,-2-3 1 0,2-1 1 15,-4 2 2-15,2 0-1 0,-2 1 3 16,2-1-1-16,2 3-2 0,-4-2 0 0,4 2 0 16,4-3 0-16,1 3-2 0,-3-2 3 15,0 3-2-15,-18 3 0 16,18-3-1-16,2-1 2 0,0 0 3 0,-1 0-2 16,1 1-1-16,2 0 0 0,-2 1-1 15,1-3 0-15,1 1-1 0,-2 0 2 0,2 1 0 16,-1 0 0-16,1-1-1 15,-2 1 1-15,1-2-2 0,1 4 1 0,-2-1-1 16,-2 0 1-16,7 1 1 0,-3 0 1 16,0 0-2-16,5-3 2 0,-3 3 2 15,3-2-3-15,-1 1 2 0,3-1-1 0,1 0-1 16,-1-1-1-16,1 0 2 0,-1 0-1 0,3 0 0 16,3 0 2-16,0 0-4 0,0 2 1 15,-3-2-2-15,5 3 0 0,-2-2 3 16,-2 1-1-16,3-1 1 0,5 1 0 0,-6 2-1 15,2 1 0-15,4 0-2 0,-7-3 0 16,7 4 3-16,-2 0-3 0,4-1 1 16,-4-1 2-16,4 1 0 0,0-1-2 0,0 1 2 15,0 0 0-15,4-2 0 0,0 1 2 16,-2-2 0-16,3 3 0 0,-1-1-1 0,-2-1 1 16,4 2-2-16,2-1 1 0,-6-1 0 15,5 3 1-15,3-1-1 0,-2 0-4 16,-2 2 2-16,1 0 0 15,-1 0 1-15,14 13 2 0,-9-15 0 0,1 1-2 16,-1 2-2-16,1-1 1 0,-2-3 1 16,5 2-3-16,-3-1 5 0,3-2-1 0,1 1-2 15,-3 1 1-15,3-3 2 0,1 1-4 16,-1-1 2-16,5 3 0 0,0-3 1 16,-5 2-1-16,7-1 4 0,-2-1-3 0,-3 2 1 15,9-3 0-15,-2 1 1 0,-2 0-3 16,3-2 0-16,3 0-2 0,-2 1 4 0,6-1-1 15,-2-3-1-15,3 3 0 0,3-2 2 16,-4 0-4-16,4 0 2 0,-2-1 0 16,7 1 0-16,-7-1 0 0,6 2 2 0,-6-4-4 15,9 6 2-15,-7-5 0 0,4 2-1 0,-1 0 1 16,-1 1 0 0,79 9-2-16,-83-9 5 0,6 1-3 15,-1-2 2-15,-1 0-1 0,2-2 0 16,3 2-2-16,-5-2 1 0,0 1-1 15,5 0-1-15,-1-1 2 0,1 1 0 0,-1-1 2 16,0 1-1-16,-1-1 1 0,-3 2-2 16,-2-3 3-16,-2 2-3 0,3-2 3 15,-5-2-1-15,4 2 2 0,-4 0-3 16,4-1 1-16,-4 1 1 0,0-2-3 0,1 2 1 16,-3 0 0-16,2 0-1 0,-4 0-1 0,6 0 1 15,-2 0 0-15,-4 0-1 0,4 0 2 16,0-1 2-16,2 1-1 0,-2-2-2 15,-4 2 2-15,2 0-1 0,-2-1-1 0,4-2 3 16,0-1-1-16,3 2-1 16,32-7 1-16,2 0 2 15,-37 4-4-15,2 0 0 0,1 0 2 16,-3 0-2-16,2 1 2 0,-2 1-2 0,0 0 0 16,4 1 0-16,-4-1-2 0,0 0 0 0,0 2-1 15,1-2 2-15,-1 1 2 0,-2-1 2 16,-2 2 1-16,4-1-3 0,-2 1 5 15,-2-3-3-15,6 2 0 0,-6 0-3 16,2 1-2-16,-2-1 1 0,2-1-2 0,-6 2 3 16,6-1 0-16,-2-1 3 0,-3 1-3 15,1 0 0-15,0-1 0 16,0 1 0-16,0 2 0 0,0 0 0 0,-4 0 1 0,4 0 1 16,-5 0-5-16,3 0 3 0,-2 0 0 0,0 2 0 15,-3-2 1-15,1 1 4 0,-2 1-5 16,5-2 0-16,-5 2 1 0,-2 0-1 15,7 1 2-15,-5-3 2 0,2 3-2 16,43 6 5-16,-46-8-4 16,7 3 1-16,-6 0 0 0,4-2 0 15,-3 1-1-15,1-2 0 0,0-1 2 0,-3 2 67 16,5-2 34-16,2 0 17 0,-7 0 6 16,7 0 6-16,-2-2-69 0,0 4-37 0,2-1-12 15,-1-1-8-15,3-1-5 0,0-1 3 16,4-1 0-16,-2 0-2 0,2 0 1 15,-2 0-4-15,2-1-1 0,-2 1 2 16,-2-2-2-16,4 2 1 0,-4-4 0 0,0 1-1 16,-2-3-2-16,6 1 1 0,0 1 2 0,-7-2-1 15,3 1 1-15,0 0-2 0,-4 0 0 16,2-2 0-16,-3-2 2 0,-1 2-2 0,-2 0 3 16,1-1 2-1,34-26 7-15,-37 22-8 0,-1-1-3 16,-3 2 2-16,5-23 11 15,-11 18-7-15,-5-2-2 0,-2 0 0 16,0 0 0-16,-2-1-4 0,-9 1 2 0,5-1 0 16,-11 0 2-16,3 0-1 0,-5 0-3 0,-1 2-2 15,-3 2 0-15,-4 1-4 0,-6 2 2 16,-8 0-3-16,-3 1 1 0,-1 6 1 16,-9-1-2-16,0 3 0 0,0 3-47 0,1 1-134 15,-3 2-266-15,2-3-412 0,8-1-286 16,5-4-84-16,12-8 75 0,4-13 243 15,17-19 402-15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36:25.416"/>
    </inkml:context>
    <inkml:brush xml:id="br0">
      <inkml:brushProperty name="width" value="0.05292" units="cm"/>
      <inkml:brushProperty name="height" value="0.05292" units="cm"/>
      <inkml:brushProperty name="color" value="#FF0000"/>
    </inkml:brush>
  </inkml:definitions>
  <inkml:trace contextRef="#ctx0" brushRef="#br0">20258 7389 95 0,'0'-3'267'0,"0"0"37"0,0 3-42 15,0 0-46-15,-4-2-41 0,4 2-27 0,0-2-19 16,-2 1-13-16,2 0-13 0,0-1-15 15,0 1-5-15,2-2-7 0,-2 1-7 16,0 1 1-16,0-1 3 0,0 1 3 0,0-1 5 16,0 2 4-16,0 0 1 0,0 0-2 15,0 0-7-15,-2 0-9 0,2 0-5 0,-5 0 2 16,1 0 1-16,4 0 16 0,-2-1 18 16,-2 1 8-16,0 0 9 0,2-2 19 15,-2 0-7-15,2 0-17 0,2-1-18 0,-9 1 26 16,9-1-2-16,-2 2-4 15,2-1 0-15,-6-3-3 0,6 5-45 0,-8-4-33 16,8 1-13-16,-2 1-9 0,-2-1 12 16,2-1 47-16,-3 1 28 0,1-2 7 0,2 2 5 15,-6 1-13-15,6-1-51 0,-4-1-23 16,2 2-11-16,-1 0-7 0,-1-1 1 16,4 0 45-16,-6 0 24 0,6 0 9 0,-4 0 4 15,-3-1 1-15,3 1-46 0,2 0-22 0,-2-2-11 16,-5 2-4-16,9-1-4 15,-8 1 0-15,4-1 2 0,-9 1-1 0,9-1 0 16,-4 1 0-16,0 2-2 0,1-1 0 0,-1-1-1 16,-5 1 1-16,3 0-1 0,-2 2 6 15,-3-2-2-15,5 1-2 0,-3-1 0 0,-1-1 0 16,3 2-2-16,-3-1 2 0,-1 1-2 16,1-2 0-16,-1 1 0 0,-4 1 1 15,1 1 0-15,1-2 0 0,-2 1-1 16,1-1 2-16,1 1-2 0,-6-1 0 15,-18-1 0-15,16 3 0 0,8-1 1 16,-8 1-2-16,1-2 2 0,-1 1-1 16,4-1 0-16,-8 1 0 0,8-1 3 0,-4 2-4 15,0-1-1-15,0 1 4 0,-2-2-4 16,3 2 2-16,-5-5 0 0,2 5 0 16,-2-3-1-16,2-1 1 0,-4 2 0 0,2-4 0 15,2 2 1-15,-7 1 1 0,7 1-2 16,-2-1 1-16,-2 1-2 0,4 0 1 0,-2-1-2 15,-2 0 2-15,0 0 0 0,0 2 0 16,0-1-1-16,0-1 2 0,0 0-1 16,-35-4 2-16,-5 1-2 15,36 3 1-15,0 1 0 16,-3-1-1-16,1 3 4 0,-2-3-2 0,6 1-2 0,-7 0 1 16,5-1-2-16,2 1-1 0,-6 1 2 15,-3 0 0-15,5-2-2 0,-5 3 4 0,-1-3-2 16,1 2-4-16,-7 1 4 0,5 0 0 15,-3 0 0-15,-5 4 4 0,0-4-2 16,-2 3-1-16,5-2 1 0,-1 0-2 16,-6 1-2-16,4 1-1 0,2-1 3 0,-1 0-4 15,-5 1 3-15,6 0-2 0,-2 0 5 16,-4 0 0-16,3 0-2 0,-1 0 2 0,2 2 0 16,0-2-2-16,5 0 0 0,-1 1 0 15,-2-1 0-15,3 3-4 0,3-2 6 16,-6 3 0-16,3-2-6 0,3 1 4 0,-5 0 0 15,1-3-1-15,4 4 2 16,-3-3 1-16,-3 1-4 0,7-1 2 0,-46 2-4 16,47-3 4-16,1 0-1 0,3 0 2 15,1 0-1-15,-2-2 0 16,6 1 0-16,-44 1 4 0,46-1-2 0,0-2 0 16,-4-2-2-16,3 2 0 0,1 0 0 15,-4 2 0-15,4-2 0 0,0 2 0 0,0 0 0 16,0-1 3-16,0 1-6 0,2 0 3 15,2-1 0-15,-2 3 2 0,2-1-4 16,-2 1 2-16,4-3 0 0,-2 3-2 16,-2-3 4-16,4 1 0 0,-2 3 1 0,-2-3-1 15,2 2 28-15,-2 2 50 0,4-1 22 16,2 1 13-16,-2-2 1 0,-4-1-17 0,5 1-56 16,-1 3-23-16,0 0-9 0,4-1-6 15,-4 2-4-15,4-2 1 0,1 1-1 16,-3-2-2-16,0 2 3 0,0 2-3 15,-2 3 3-15,5-1 0 0,-1-1 1 0,-2-1-2 16,2 0 2-16,1 2-3 0,-1-1 0 0,-2 2 0 16,6-1-2-16,-5-1 4 0,5 0 0 15,-2-3-2-15,1 2 4 0,1 0-4 16,2 1 0-16,-3-1 0 0,-1-1 0 0,9 4 0 16,-5-4-1-16,1 2 2 0,-1-1-1 15,0 0 2-15,3 0 0 0,2 1-1 16,-3-2 0-16,5 4-2 0,-1-1 1 15,3-2-3-15,-2-1 1 0,4 1 2 0,-3 0-1 16,3 0-4-16,0 2 5 0,2-1-2 16,2 1 1-16,-7 0 2 0,9-3 3 0,-2 3 0 15,2-2-2-15,-4 3 1 0,4-1-3 16,4 2-1-16,-4 0 0 0,2-2 2 0,-2 1-1 16,0 0 0-16,5-1 0 0,-1 1 0 15,-2 0-2-15,2 1 0 0,0-3 4 16,2 4 0-16,-4-2-1 15,7 2 0-15,-1 14 1 0,0-16-5 0,-2 0 6 16,1-2 1-16,-1 0-3 0,4 3 0 16,-4-4 2-16,5 0-6 0,-1 1 0 0,0-1 2 15,1 2-1-15,-1-3 0 0,2 1 4 0,1 1-2 16,1-3 0-16,-1 2-3 16,3 0 4-16,-1 0 1 0,1 0-2 0,1-1 0 15,3 1 2-15,-3-4-4 0,0 3-1 0,3 1 3 16,-1-1 1-16,-3-1-2 15,5 1 1-15,0-2 0 0,-3 1 0 0,7 1 0 16,-6-3 0-16,6 2 3 0,-7-1-3 0,9 0 4 16,-4 1-2-16,4-2-1 0,0 1-1 15,4 0 5-15,-2 0-7 0,2 0 2 16,-4-2 0-16,6 1 0 16,56 8 2-16,-58-6 1 0,-2-4 0 15,4 1-1-15,2 1-1 0,0-2 0 0,-2-1-1 16,4 1 0-16,5-1 2 0,-7 2 1 15,6 0-2-15,-6 1-4 0,9-2 5 16,-3-1-4-16,3 1 5 0,-1 0-2 16,85 6 4-16,-84-3-5 15,-3-4 2-15,2 1-1 0,1 2-2 16,-1-1-4-16,1-1 3 0,-1-2 2 0,-4 2 0 16,9 0-1-16,-7-1 4 0,11-2 0 15,-6 0 0-15,3 0-1 0,3 0 1 0,-7 0-3 16,5 0 0-16,2 0 0 0,-7 0 0 15,5-2-1-15,2 2-1 0,-3-2 4 16,1 1-1-16,-1 1-2 0,1-3 2 16,4 2-1-16,-5-2 3 0,1-1-1 0,4 1-2 15,-4-2 0-15,3 0 3 0,-3 2-4 16,-2 1-1-16,-1-1 4 0,-1 3-1 0,1-3-1 16,-1 0 0-16,-3 0 0 0,0 0 1 15,1 0 1-15,-1 0-4 0,1 1 1 16,-1 1 1-16,-3-2-1 0,3 1 1 0,0 0 0 15,1 0 1-15,-3-1-1 0,-2-2 1 16,1 1 1-16,1 0-2 0,-2 0 2 0,1 2-1 16,1-1-1-16,-4-1-1 0,-2 1 2 15,3-2-2-15,-1 2 2 0,-2 0-2 16,0 1-1-16,0 0 2 0,-2 0-2 0,3-1 1 16,-3-3 4-16,0 1 0 0,0 1-2 15,-4 1 3-15,6-2 1 0,-2 2-3 0,-4 1 0 16,2-3 0-16,-2 2-1 0,2 0-2 15,-2-1-1-15,2 0 1 0,25-4-1 16,-25 3 4 0,-4 0-1-16,29-5 4 0,-25 5-4 0,-7-1-2 15,3 2 1-15,-2 0 0 0,27-5 3 16,-25 4-2-16,0-1 2 0,0-2-2 16,-1 3-1-16,-3 0 0 0,4-1 0 15,4-1-1-15,-8 3 1 0,4 0-1 0,-5-1 2 16,5-1-2-16,-4 1 1 0,2-2-2 15,2 2 2-15,-9 0 0 0,9-2 2 16,-4 0 0-16,4 1 0 0,-2-1-1 16,-3 2-2-16,1-2 1 0,2-1 2 0,0 1-2 15,0-1 3-15,20-5 0 0,-20 6-4 16,-2-5 2-16,0 4-1 0,-1 0 2 16,5-1 0-16,-2-1 1 0,2 1-2 15,-2 0 0-15,-1-1 2 0,3-2 67 0,-4 2 40 16,4 0 17-16,-4 1 10 0,-1-2 3 15,-1 0-66-15,0-1-38 16,18-11-9-16,-18 11-22 0,-5 0-2 0,-3-1 2 16,3-2-1-16,-1 1 0 0,-3-1-1 0,3-1 0 15,-5 1 1-15,-2-3-2 0,1 1 3 16,-3 0-3-16,-4-4-1 0,2 0 2 0,-8-1-2 16,2-2 1-16,-9-1-1 0,-1-3 2 15,-13 0-2-15,-4 1-5 0,-12 0-8 0,-11 4-13 16,-22 1-139-16,-15 2-298 0,-23 0-546 15,-18 2-267-15,-15-2-114 0,-27-4 81 0,-20-2 271 16,-13-6 538-16</inkml:trace>
  <inkml:trace contextRef="#ctx0" brushRef="#br0" timeOffset="2699.9131">10138 7474 5 0,'9'0'321'0,"-7"0"43"0,-2 0 17 16,0 0-93-16,0 0-121 0,4 4-55 0,-4-4-10 15,2 3 14-15,-2-2 27 0,0 2 19 16,0-3 6-16,0 0 5 0,0 0 0 0,0 0 12 16,0 0 20-16,0-2 19 0,0 1 17 15,0 0 7-15,0-2 9 0,-2 0-4 16,-2-1-12-16,4-1-11 0,-2 0-18 15,-2 2-34-15,-1-3-30 0,3 0-15 0,-6 0-23 16,0-1-7-16,0 0 9 0,-1 1-4 16,-1-1-21-16,0 0-7 0,-5-1-18 0,3-1-2 15,-5 1 2-15,1 1-2 0,-1-2-4 16,-4 0 2-16,5-2-26 0,-5 2-12 0,3 1-7 16,-7 1-6-16,2 1 1 0,2-1-5 15,-3 3 0-15,-1 0-1 0,-2 0 0 16,-2 1 0-16,-2 1-1 0,2 1 3 15,-4-1 2-15,0 1 29 0,-2-3 26 0,1 2 15 16,-1 0 0-16,0-1 5 0,2 3-25 16,0-1-29-16,4-4-12 0,-2 2-3 0,2-2 0 15,-4-1 0-15,2-2-3 0,2 1 4 16,-6 2-7-16,2-3 0 0,4 1 30 0,-2-1 15 16,-2 1 8-16,4 1 1 15,-6-2-2-15,1 3-28 0,1-1-13 0,0-2-8 0,0 1-3 16,0 2-2-16,-4-3 0 0,8 1-3 0,-2-1 3 15,-2 1-5-15,2-2 1 16,-25-7 1-16,27 6 1 0,2 2 0 0,-4 1-1 16,4-2 3-16,0 3-4 0,0 0 0 0,3 0 1 15,-7 2-2-15,4 2 0 0,0-1-2 16,0 3 3-16,0-5 0 0,2 5 4 0,-2 0-4 16,0 0 0-1,-22 5-4-15,22-5 4 0,0 3 0 0,0 0 0 0,0-1 0 16,0 1 0-16,0 0 0 0,1 0 0 15,-1 0 3-15,0 0-3 16,-25 1 1-16,-6 5-2 0,29-2-2 16,-4 1 3-16,2 2 0 0,-2-1 0 0,0-1 0 15,2 1 3-15,-2 0-2 16,0 2-1-16,-31 8-1 0,31-9 1 0,-1-1-3 16,6 2 3-16,-3 0 0 0,2-1 3 0,-7-1-2 15,7 0 2-15,-2 1-2 0,7 0 2 16,-7 2-2-16,4-2-3 0,-2 1 0 0,2-1 4 15,0-2-4-15,-4 2 1 0,4 1 2 16,2-3-1-16,-2 5-1 0,0-3 1 0,3 2 1 16,1-1-1-16,0 2 2 15,-16 10-1-15,20-10 0 0,7-1-2 16,-1-1 0-16,-1 2-1 0,4-1 1 0,-1 2-2 16,5-1-1-16,-4 2 4 0,8-1 0 0,-2 3 0 15,1-1 0-15,-1-1 0 0,0 1 3 0,4 1-6 16,0 1 3-16,0 0-2 0,4 1 2 15,0 1-2-15,-4-2 2 0,3 1 1 0,3-1 2 16,-2 1 0-16,2 2-2 0,0-3 0 16,3 2-2-16,-1 0 1 0,2 0-1 0,0-3-2 15,1 4 3-15,1-2 0 0,-1 1 4 16,3-2-1-16,-2 2 0 16,19 15 1-16,-18-20-2 0,3 1 0 0,1-1 0 0,0-1 2 15,3 1-1-15,1-2-3 0,-2-1 0 16,5 1 3-16,-5-3-6 0,6 2 3 15,2 0 0-15,-5 1 3 0,5-3-1 0,0-1 0 16,-2 0-1-16,2-1 0 0,8-3-2 16,-6 4 0-16,4-5 3 0,4 0-1 0,1 0-1 15,-5 1 3-15,2-2-2 0,0-1-2 16,0 1 3-16,6-2 0 0,-5 2-3 0,1-2 0 16,4 1 0-16,-2 0 0 0,1-1 2 0,1 1 1 15,-2-1 1-15,1 2-2 0,1-1-2 0,-2 1-2 16,1-2 1-16,3 2 0 0,-2 0-1 15,3-1 4-15,-9 1 2 0,6 2 0 0,3-2 3 16,-9 2-4-16,6-3 1 0,-5 0-4 16,5 1-1-16,-2-2 1 0,3 0 0 0,-7 1-1 15,6-2 5-15,-6 0 0 16,42 3-2-16,-40-3 0 0,0 0-3 0,3-2 0 16,-3 1 2-16,2-2 0 0,-2 2 0 0,3-2 3 15,-3-2-2 1,0 1-1-16,35-4 2 0,-36 2-2 0,-1 0 0 15,-2 1 2-15,2-2-1 0,-2-1-1 0,0 1 2 16,-4-4-2-16,2 1 0 0,-2-1 0 16,-2-1 1-16,4-1 3 0,-2-2-4 0,-2 0-1 15,4-1 2-15,-8 2-1 0,3-4-1 16,1-4 3-16,0 1-1 0,-8-5-1 0,6-2 3 16,-7-1 0-16,7-1-2 0,-8-1-1 0,-1 0 5 15,-3 2-2-15,1-5-3 0,-2 3 2 0,-1 0-2 16,1 2 0-16,-1 0 0 0,3 1 0 15,-6-2-2 1,1-2 2-16,3-29-5 0,-6 30 5 0,2 2-3 0,-8-1 2 16,0 1-1-16,0 3 1 0,-4 2-2 0,-2 2-4 15,0 3-4-15,-4 4-13 0,-7 3-68 16,-4 5-213-16,-6 9-423 0,-10 4-438 0,2 3-191 16,-12 3-23-16,7-1 172 15,3-4 409-15</inkml:trace>
  <inkml:trace contextRef="#ctx0" brushRef="#br0" timeOffset="15805.5714">16016 9131 308 0,'-8'-20'507'0,"6"-3"66"16,-9 0 49 0,-28-77 761-16,29 73-1041 15,-5 0 13-15,3-1-4 0,-3 0-29 0,-1 1-45 16,-1-4-41-16,-1 2-30 0,-3 0-33 16,0 0-17-16,-1 4-16 0,-1-1-29 0,-4 2-10 15,-4 0-12-15,-2-1-21 16,-4 2-16-16,1 0-6 0,-5 2-21 0,-2 1-12 15,-3 1-5-15,-1-1-1 0,1 1-4 0,-6 0 4 16,1 2-3-16,-1 0 2 0,0 0-2 16,-6 4 4-16,-2 1-2 0,5 1 2 15,-5-1-2-15,0 2 2 0,-9 0-2 16,3 0-3-16,4 0 0 0,-2 2 0 0,0-1-3 16,2 1 4-16,-6 0-2 15,6-2-4-15,-69-9 0 0,65 12 4 0,-4-1 1 16,4 2-1-16,-5 2 3 0,3-1 2 15,2 2-1-15,-4-2-1 0,8 3 2 16,-7 0 0-16,7 1-7 0,-2-2 2 0,-2 1 3 16,0 1-1-16,-3-1 0 15,7 0 1-15,-2-1-3 0,0 3-4 0,2 0 0 16,-2 0-2-16,4 0 1 0,-2 0 6 0,2-2-3 16,-2 2 1-16,2 0 4 0,-2 2 2 15,2 3 1-15,-4-2-2 0,8 2-1 0,-4 0-2 16,0 0-3-16,0 3 0 0,0-1 0 15,-4 1 1-15,0 4 0 0,4 0 2 16,-6 3 0-16,2 0 3 0,-2 1 0 0,3-1-4 16,3 2 1-16,1-2-3 15,-4 3 0-15,8-3-1 0,-1 2 1 0,-4 0 1 0,2 1-1 16,4-1 5-16,-2-1-2 0,0 3 1 16,-4-1-2-16,1 2-2 0,1 1 0 15,-2 2 0-15,-56 24 2 0,56-21-1 0,0-2 1 16,0 1-4-16,2 1 1 0,2 3 4 15,-2-2-1-15,7 0 2 0,-3 1 4 16,4-1 0-16,-2 0-2 0,7-1 5 0,-3 3-2 16,5-3 0-16,-1-1-4 0,1 3 3 15,4-3-8-15,-1 0 1 0,-1 3 2 0,6-1-2 16,0-2-1-16,2 4 5 0,0-1-3 0,4 1 2 16,-2-1-1-16,4 2 2 0,4 0-3 15,0 0 4-15,3 0-3 0,3 0-1 0,3 0 1 16,1 0-1-16,3 2-2 0,-1 1 2 15,5 0 4-15,4 2-5 0,-6-1-2 0,8-1 1 16,0 0-2-16,0-2-3 0,4 0 4 16,0-2 0-16,2 0 1 0,5 2 1 15,-3-4 1-15,2 4-1 0,5-5 4 0,1 2-2 16,-3 0 3-16,3-4-5 0,5 3 1 0,0 0 1 16,-3-1-1-16,7 4 0 0,-2-4 6 0,0 3-2 15,3 0 0-15,1-1 0 0,0 2-4 16,0-1 2-16,2-1 0 15,4-2 57-15,64 57 225 0,-59-57-181 16,-1-2-53-16,-2 1-29 0,6 1-9 0,-5-4-5 16,7-1-6-16,0-1 2 0,1-2 2 15,-1-2-4-15,1 0 3 0,5-1 0 0,-5-3 1 16,7 2-1-16,-5-2-3 0,4 1 0 16,1-1 0-16,-1 2-3 0,4 1 1 0,-5-3 0 15,5 2 3-15,-4-1 2 0,4 1 0 0,-3 0 2 16,7-4 2-16,-4 2-1 0,-2-3 2 0,5 0-2 15,-1 0-2-15,2 0-2 0,-2 2-1 16,0-2-3-16,-2 2 3 16,6-3 2-16,53 5 58 0,-53-7-14 0,-2-1 1 15,2-2 2-15,2 1-17 0,-2-3-17 16,4 3-7-16,-2-4-8 0,3 0-2 0,-1 0-1 16,-2-2 1-16,6-1-4 0,-6-1 5 0,6 2 0 15,-6-3 2-15,2 1-3 0,-2 1 3 16,3 0-3-16,-1-1-2 0,-4-1 0 0,2 1 0 15,-2-1 0-15,4-1 0 0,0 1 2 16,-2 2-2-16,6-3 3 16,52-5 7-16,-60 6-7 0,2-2 0 0,-2-2-2 15,0 1-1-15,0 1 1 0,0-2-2 0,0-1 0 16,0 3-2-16,0-3 3 0,2 0 0 0,-6 1 3 16,0-1-1-16,2 0 3 0,-5-1-2 15,3 1-1-15,-2-3 1 0,0 4-1 16,-3-3-2-16,1 1-2 0,-2-1 4 0,-5-2-4 15,7 0 2-15,-2 1 0 0,-5 0 3 0,3-4 0 16,-3 2 3-16,3 0 1 0,-5-2-3 16,1 1 2-16,1 0-4 0,-1-2 0 0,-3 0 2 15,2-1-1-15,-3 3-1 16,69-35 25-16,-71 33 8 0,-5 2 8 16,0-4 2-16,0 1 2 0,2-1-16 0,-6-1-17 15,2 1-9-15,-2-2-5 0,2 0 0 16,-4-2 0-16,2 1 0 0,-2-2 0 0,2-1 0 15,-3 1 0-15,1-1 0 16,4 1 0-16,-4-3 0 0,0 3 0 0,-2-1 0 0,2-1 0 16,-2 1 0-16,-3-1 0 0,1-2 0 15,2 0 0-15,0-2 0 0,0 0 0 0,-7-2 0 16,7-1 0-16,-6 1 0 0,-3 2 0 0,1-1 0 16,1-4 0-16,-9 0 0 0,1 1 0 15,-4-1 0-15,-2 0 0 0,-4-2 0 16,-4 3 0-16,-2 0 0 0,-4 0 0 0,-7 1 0 15,-2 0 0-15,-1 3 0 0,-7-1 0 0,-2 1 0 16,-2 0 0-16,-6-1 0 0,-3 0 0 16,-3 0 0-16,-5-1-86 0,-1 0-187 15,3-1-256-15,-12-2-433 0,5-6-393 0,-3-4-98 16,0-12 81-16,4-8 214 0,3-8 425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39:06.472"/>
    </inkml:context>
    <inkml:brush xml:id="br0">
      <inkml:brushProperty name="width" value="0.05292" units="cm"/>
      <inkml:brushProperty name="height" value="0.05292" units="cm"/>
      <inkml:brushProperty name="color" value="#FF0000"/>
    </inkml:brush>
  </inkml:definitions>
  <inkml:trace contextRef="#ctx0" brushRef="#br0">4844 12801 150 0,'0'0'355'16,"0"-2"44"-16,0-1 2 0,0 0-101 0,0 0-72 16,0 0-24-16,0 0-2 0,0 0 11 15,0 0 15-15,2 0 21 0,-2-1 21 0,0 3 25 16,0-1 11-16,0 2-2 0,0 0-16 15,0 2-25-15,0-2-34 0,0 0-32 16,0 0-28-16,0 0-26 0,0 0-19 0,0 0-16 16,0 1-14-16,0-1-15 0,0 0-14 15,0 1-15-15,0 0-1 0,4 3 2 0,-2-1-5 16,2 3-5-16,1 1-1 0,-3 1-17 16,4-1-8-16,-2 3-4 15,2-3-1-15,11 10 10 0,-9-11-14 0,0 2 3 16,3 1 3-16,-1-1 2 0,0-1 0 15,3 1 3-15,-3-3 1 0,0 0 0 0,5 0-5 16,-7-3 3-16,7 1 1 0,-3-1 0 16,3 0 3-16,-3-1 1 0,2 1 1 15,-1 0-4-15,1-2-4 0,-1 0-4 0,-1-2-1 16,-2 0-5-16,1 1-3 0,3-2 2 16,-8-1-1-16,5 2-2 0,-3-3 3 15,0 0 6-15,-6 0-4 0,7-2 2 16,-3 0 19-16,-4-1 22 0,6 1 14 0,-8 0 10 15,2 0 6-15,2-1-22 0,-1 1-19 0,1 2-14 16,0 1-13-16,-4 1-3 0,2 1-2 16,2 0-4-16,-2 1-1 0,-2-1 0 0,4 2-1 15,2 2 2-15,-1-1-4 0,-1 1 3 0,-2 0 2 16,4 1-1-16,2 2 3 0,-6 2 0 16,4-3-2-16,3 2 2 0,-3-1-3 0,0 2 44 15,5 0 18-15,-1 1 11 0,0-2 4 16,-2 1 3-16,3-1-38 0,3 1-22 15,-1 0-10-15,14 3 3 0,-13-5-11 16,3-2-3-16,-1-1 5 0,-3-2-3 0,7 0-1 16,-1 0 2-16,-1-2 2 15,-1-2-5-15,18-5 3 0,-18 2-2 0,-1-1 2 16,3-5-2-16,-1-1-1 0,-1 3 0 16,0-1 0-16,-1 3-5 0,1-2 5 0,1 2 0 15,-5 1 0-15,-1 1 0 0,-2 1 1 0,1 3-2 16,3 0 2-16,-8 3-2 0,5 2 2 15,-9 0 3-15,8 3-4 0,-4 0 1 0,3 2 2 16,-7 1-2-16,4 2 1 0,2 1 0 16,-2 0 1-16,1-1 1 0,-1-2-2 0,0 2-1 15,2-3-2-15,-6 1-1 0,9-3 1 16,-5 2-2-16,2-5 1 0,0 2 2 0,1-3 2 16,1 1-1-1,19-9 6-15,-19 3-7 0,3-1 0 0,-3-3-2 16,5 1-1-16,-7 2 1 0,6 0 1 0,-3 0 1 15,1 1 1-15,-2 1 2 0,3 0-1 16,-3 0 1-16,1 0-3 0,-1 1 1 0,0 0-2 16,1 1-1-16,-3-1-1 15,10-3 3-15,-11 4 2 0,3-2-2 0,-8 2-2 16,8-2 4-16,-3 1-1 0,3 0 0 16,0-1-2-16,1 3 2 0,-1-2-2 0,-4 2 0 15,5-3-1-15,-1 1 2 0,-2 2-1 0,2 2-1 16,-3 3 2-16,3 0 3 15,0 0-1-15,5-1 0 0,-7 1-2 0,2-1 0 16,5 0-1-16,-5-1-2 0,3-1 0 0,-1-1 2 16,-2-1 1-16,7-1 0 0,-7-2 3 15,7-2 0-15,-3 1-3 0,-1 1-2 0,1-2 1 16,3 0-1-16,-5 1 2 0,3-1 2 0,-7 5-1 16,2-3-2-16,5 3 2 0,-7 0-2 15,2 3 1-15,-1-1-2 0,-1 3 1 0,2 0 1 16,-4-1 0-16,5-1-2 0,-1 0 4 15,0-1-2-15,1 0-2 0,-1-1 4 0,-2 1 1 16,3-2 0-16,3-2-1 0,-3 1-1 16,1-1-3-16,-2-3-1 0,1 2 2 0,-1-4 1 15,-2 5-2-15,13-5 7 0,-15 7-7 16,4 0 1-16,-3 0 2 0,1 2-1 16,0 3 2-16,1 1-2 0,1-2 0 0,-4 4-2 15,4 1 5-15,-3-3-3 0,3-1 1 16,-4 2 0-16,0-4 2 0,1 0-5 0,3-2 2 15,-4 2 0-15,4-2 2 0,-3-1-2 16,3 0 1-16,0-3 3 0,5 1-4 16,-7-1 0-16,0 0-1 0,11-4-3 0,-9 6 5 15,5-2-1-15,-9 0-1 0,4 2 1 16,-1 1 0-16,1 0 0 0,-2 1-2 0,0 1 4 16,3-1 1-16,3 1-3 0,-3 0-2 15,-3-2 2-15,2 2 0 0,1 0 2 0,-1-2-1 16,2-2 0-16,-1 0 1 0,3-2-4 15,-6 1 2-15,9-1 0 0,-3 1 0 0,-1-3-1 16,3 2 2-16,-1 0-3 0,-3 3 2 0,5 2 0 16,-3 1 1-16,-1 0-4 15,3 1 3-15,19 0 3 0,-22 1-2 16,8 0-1-16,-5-2 2 0,-4-1-2 0,5-1 2 16,0-3 1-16,-1 0 2 0,5-2 2 0,-1-1 14 15,-3-1 9-15,2 0 3 0,-3-3-1 16,5 1 2-16,0-1-19 0,-5 1-8 0,1 0-2 15,-5 5-5-15,3 0 2 0,-3 4 1 16,-4 4-2-16,0-1 1 0,3 6 0 0,-5 1 0 16,2 2 1-16,-6 2 3 0,7-1 4 15,-7-1 7-15,4 2 0 0,2-2 1 0,-6-2 1 16,9 0-1-16,-5-5-7 0,4-1-3 0,-4-4 2 16,9-2-3-16,12-10 4 15,-11 4-8-15,1-2-1 0,-1-2-4 0,5-1 4 16,-4 0-2-16,-1 1 0 0,1 0 0 15,-5 2-5-15,3 7-4 0,-7 0 0 0,2 3-2 16,0 3-7-16,-3 0-32 0,3 2-95 16,0-2-149-16,-3 2-200 0,-1-1-273 0,4-1-312 15,-2 1-176-15,-1-3 29 0,3-4 143 16,-4-2 256-16,4-5 336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47:04.486"/>
    </inkml:context>
    <inkml:brush xml:id="br0">
      <inkml:brushProperty name="width" value="0.05292" units="cm"/>
      <inkml:brushProperty name="height" value="0.05292" units="cm"/>
      <inkml:brushProperty name="color" value="#FF0000"/>
    </inkml:brush>
  </inkml:definitions>
  <inkml:trace contextRef="#ctx0" brushRef="#br0">19737 5243 182 0,'0'-8'426'0,"-2"-2"71"0,-7 1 59 0,7-3-123 16,2 4-83-16,-6 0-4 0,6 2 11 16,0 2 15-16,0 2 0 0,-4 1-23 0,4 1-65 15,0 1-73-15,0 1-40 0,0 2-35 16,0 0-29-16,0 3 15 0,0 1 57 15,4 2-4-15,-4 4-10 0,0 1-6 0,2 2-32 16,2 4-53-16,-2 4 7 0,-2 0 4 16,4 0 2-16,1 2-4 0,-5 0-7 0,2 2-38 15,-2-2-18-15,0 1-7 0,0-3-3 16,-2 2-3-16,2-1 1 16,0-2-3-16,-9 39 10 0,9-44-13 15,0-6-2-15,4-1 2 0,-4-5-2 0,5 2 0 16,-5-3 0-16,2 0 1 0,-2-3 3 15,0 0-1-15,0-3 1 0,4 0 15 16,-4-1-8-16,0 1 3 0,0-2-1 16,0-1-4-16,0 0-6 0,0-1-7 0,0-1-12 15,2-1-40-15,-2 2-136 0,8-2-233 16,-6-2-313-16,-2-1-359 0,8-1-128 0,-1-2 57 16,-5-3 203-16,6 4 302 0</inkml:trace>
  <inkml:trace contextRef="#ctx0" brushRef="#br0" timeOffset="1274.2085">19764 5176 199 0,'-3'-10'365'0,"-5"1"62"0,6 2 17 16,-2 0-105-16,-2 2-47 0,2 1-27 0,-3 1-22 16,1 0-20-16,0 1-13 0,-2 2-10 15,2 0 2-15,-1 2-2 0,1 1 0 0,-2-1 0 16,6 1-5-16,-2-1-9 0,2-2-10 16,-3 3-13-16,5-3-18 0,-4 2-10 15,4-2-3-15,4 0 10 0,1 0 12 0,-5-2 1 16,6-1-20-16,-4 1-23 0,8-3-35 15,5-1-36-15,-3-1-20 0,5-1-7 16,7 2-6-16,26-8 5 0,-23 6-10 16,6-1-3-16,0 2 3 0,4-1-1 15,3-1-1-15,-1 1 3 0,2 2 2 16,-1-1-4-16,-1 1 0 0,52-9 2 16,-46 8-2-16,7 2-1 0,-6-2 0 15,3 0 3-15,3 1-3 0,-2 0-2 0,-5 2-3 16,7-2 4-16,-3 0 0 0,1 0 4 15,-2-1-3-15,-7 2 2 0,2 0-2 0,-1 0 0 16,-5 0-1-16,-4 1 0 0,-6-1 1 16,-4 3 2-16,-3 1-2 0,-11-1 1 15,5-1-1-15,-12 3 0 0,-2 0 43 16,4 0 25-16,-8 0 16 0,4 1 5 0,-2 3 1 16,-2-1-42-16,2-1-23 0,-6 5-16 15,6-2-6-15,-3 0 0 0,3 0-4 0,2 0 0 16,-4-2-1-16,0 2 2 0,4 2-1 15,0-2 0-15,-2 3 0 0,2-2 3 16,-4 1-1-16,4 0 2 0,-4 3 0 16,4-1 1-16,0 1 2 0,0 1 39 0,0 1 17 15,0 1 10-15,0 4 2 0,4 17 42 16,0-14-97-16,-4 1-8 0,2-1-5 16,2 1-2-16,0 2 1 0,3 1-1 15,-5 0 1-15,6 0 1 0,-6-1 43 0,4 1 37 16,-2-1 14-16,3 1 10 0,-3 1 2 0,-2 0-41 15,6 0-38-15,-6 3-15 0,8 29 0 16,-3-29-12-16,1-3-2 0,-6-1 0 16,4-2-1-16,-2 0 3 0,0 0-4 0,-1-3 0 15,3-3-1-15,-2-1-1 0,0-2 0 16,-4-4 1-16,2-2 0 0,-2 1-1 0,0-3 0 16,0-2 1-16,0-1-1 0,0-1 0 15,0-1-1-15,0 0 4 0,0 0 4 0,0 2 1 16,0-2-1-16,0 0 2 0,0 0-2 0,0 0-3 15,-2 0-3-15,2-2 4 16,-4 1-4-16,0-1-4 0,2 1 2 16,-2-3-2-16,-3 3 2 0,1-1-4 0,0 0 4 15,-4 2 0-15,-5 0 0 0,5 0-2 0,-7 0 2 16,5 0-1-16,-1 0 0 0,-5 0 0 16,-1 2-1-16,3 0 2 0,-5 1 0 15,0-1 0-15,5-2 0 0,-3 0 0 0,-8 1 0 16,0 1 0-16,-4 2-1 0,2-1 1 0,-8 1 0 15,0 1 0-15,2 1 0 0,-2 0 0 16,-1 0-2-16,1-2 2 0,2-1-1 0,-6 2-2 16,5 2 2-16,-1-3-3 0,0 4 3 15,0-3 0-15,4 0-1 0,0 1 0 0,4-2 2 16,-2 2 0-16,2-1 0 16,-29 5 3-16,31-5-2 0,0 0-1 0,4-5 2 15,0 4-2-15,3-3 0 0,-1 3 0 16,5-4 1-16,-3 0-1 0,4 0 3 0,3 0-3 15,2 3 0-15,-1-3 0 0,5 0-3 16,0 0 3-16,2 0 0 0,0 0 0 0,4 0 3 16,-2 0-3-16,2 0 0 0,0 0 0 0,-5-3 0 15,5 3 0-15,0 0 0 0,-2-2 0 16,2 0 0-16,0 1 0 0,0 1 0 0,-4-2 0 16,4 2 1-16,-4-2-2 0,4 2 1 0,0 0 0 15,-2-3 0-15,2 3 0 0,0-2 0 16,0 2 0-16,0 0 1 0,0 0-2 15,-4 0 1-15,4 0 0 0,0 0 0 0,0 0 0 16,0 0 0-16,0 0 0 16,0 0-4-16,0 0 4 0,0-2-1 0,0 1-1 15,0-1-3-15,-2 2 1 0,2 0-6 16,0 0-7-16,0 0-6 16,0-2-77-16,2-1-585 0,2 1-53 0,-4-3-342 0,2 1-197 15,6-2 24-15,-1-3 147 16,-5-1 277-16,-2-5 337 0</inkml:trace>
  <inkml:trace contextRef="#ctx0" brushRef="#br0" timeOffset="1892.8267">19753 5520 239 0,'0'-9'302'16,"0"1"31"-16,0 1-72 0,4 2-48 16,-4 0-1-16,4 1 21 0,-4 1 23 0,0-1 17 15,0-1 4-15,0 2 2 16,3-1 4-16,-3 1 9 0,0 0 14 0,4-1-3 0,-4 4-15 15,0-3-26-15,0 1-36 0,2 0-45 16,-2 2-44 0,4 0 26-16,-4-1-126 0,4 1-17 0,-4 0-8 0,2 1 36 15,2 1 17-15,-4 3 81 16,2-1-69-16,-2 4-40 0,0-1-17 16,0 2 23-16,0 3 19 0,0 1 5 0,-2 2 4 15,2 1 3-15,0 3-32 0,0-1-22 16,0-1-9-16,2 2-4 0,-2-4-5 0,0 1 2 15,4-1-1 1,1 0 3-16,-3 15 2 0,2-15-5 0,-2-2 0 16,2 3 0-16,0-3 0 0,-2 1-1 15,2-4 2-15,0 2-3 0,3-2-1 0,-5 2 2 16,2-3-2-16,0 1 1 0,-2-3-1 16,-2-1 1-16,4-1 0 0,-2-2 1 0,-2 1 1 15,0-3-2-15,4 1-1 0,1 1 1 16,-5-3 1-16,0 2-2 0,2-2 3 15,-2 0-2-15,0 0 3 0,4 0 1 0,0 0-3 16,-2 0 0-16,2-2-1 0,2-1-2 16,-2 0-1-16,3 0 0 0,3-1-3 15,-8-1 3-15,4 2-4 0,5 0-3 0,-3-1-1 16,0 1-35-16,2-4-89 0,-3 2-134 16,3-2-196-16,4 0-216 15,5-9-1177-15,-9 8 900 0,5 1 150 0,-5-1 200 16</inkml:trace>
  <inkml:trace contextRef="#ctx0" brushRef="#br0" timeOffset="2569.4067">20138 5279 174 0,'-4'-5'376'0,"4"-1"58"0,0-1 27 16,0 3-106-16,4-2-58 0,-4 2-18 0,0-2 5 15,0 2 12-15,0-1 20 0,0 2 9 0,0 2 5 16,0-2-8 0,-4 3 249-16,2 3-342 0,2-2-49 0,0-1-45 15,-4 1-21-15,-1 1-28 0,5-1-16 0,-2 4-12 16,2-1 17-16,-4 2-11 0,0 2-4 15,4-3-6-15,-2 3 0 0,2-1-27 16,-4 3-11-16,4-1-6 0,0 0-3 16,0 3 2-16,0 0-1 0,4 1 0 0,-4-1-2 15,0 1-2-15,0 3 0 0,0-3 1 0,2 2-5 16,-2-1 3-16,0-2-2 0,4 0-1 16,0 0 2-16,-2-4-2 0,-2 2 2 15,9-3-1-15,-9-1 3 0,8 4 5 16,-8-8-4-16,8 1-1 0,-2 0 0 15,-4-1 0-15,7 0 2 0,-3-2-2 16,0 0 1-16,0 0 13 0,9-4 47 16,3 1 113-16,-3 0-79 0,-5 1-14 15,3 0-45-15,-3-1-20 0,0 1-12 0,1 1-8 16,-5-1 0-16,0 1 0 0,-2-1-1 0,-2 2-2 16,-2-2 3-16,4 2-3 0,-8 0-2 15,4 0-6-15,0 0-4 0,-2 0-35 0,-2-1-64 16,2 0-95-16,-2-1-127 0,0 1-176 15,4-1-164-15,-2-1-146 0,2 3-154 16,0-6 14-16,2 1 133 16,6-2 173-16</inkml:trace>
  <inkml:trace contextRef="#ctx0" brushRef="#br0" timeOffset="2991.1435">20510 5196 98 0,'0'-5'383'0,"8"-1"64"31,-8 2 49-31,2-15 772 0,-2 17-990 16,-2-1-19-16,2 1-35 0,-4 1-47 0,0 1-58 15,2 1-51-15,-4 1-33 0,-2 3 24 16,-3 0 12-16,9 1 6 0,-8 3 0 0,4 0 1 15,-1 0-40-15,-1 2-18 0,6-1-9 16,-2-1-3-16,0 3 27 0,4-1 31 16,4 1 16-16,0-3 4 0,-2 1 4 0,6-3-28 15,-1 2-31-15,-1-4-17 0,4 2-6 16,1-2-2-16,-1-2-2 0,-2 2 0 16,7 1 64-16,-5-1 47 0,-4 2 20 0,4-1 11 15,-7-1 7-15,5 4-62 0,-8-2-48 16,0 1-18-16,0 1-9 0,0-1-6 15,-4 1 0-15,0-2-1 0,1 1-1 16,-5-1 0-16,2 0-5 0,0-2-1 0,0 2-3 16,-1-2-6-16,-1-2-25 0,6-3-83 0,2 0-164 15,-4 0-200-15,4 0-226 0,0 0-229 16,4-7-38-16,-2 2 105 0,6 0 178 16,-1-3 217-16</inkml:trace>
  <inkml:trace contextRef="#ctx0" brushRef="#br0" timeOffset="3292.2688">20661 5196 119 0,'4'-3'450'0,"2"0"74"32,-3-2 51-32,11 4 599 0,-12 2-886 0,6 2-25 0,-8 3 19 15,2 1-3-15,3 3-41 0,-3 2-38 16,2 0-18-16,0 4-70 0,-4 1-59 0,0-1-27 15,2 3-12-15,-2 0-7 0,0-1-2 16,0 0-3-16,0-1 0 0,0-1-1 16,4-1 1-16,-4 0-1 0,4-3-1 0,-2 0 1 15,2-2 0-15,-4 0 0 0,2-2 0 16,-2 0 0-16,5-3-1 0,-5 0 0 0,4 0-1 16,-4-1 0-16,0-1-2 0,0-2-31 15,0-1-108-15,-4-1-156 0,-1-1-197 16,5 0-193-16,-2-4-157 0,2-1 28 15,-4 0 119-15,2 0 179 0</inkml:trace>
  <inkml:trace contextRef="#ctx0" brushRef="#br0" timeOffset="3559.1026">20614 5193 351 0,'4'-11'946'16,"0"7"-475"-16,2-1-124 0,4 2-75 0,-1-1-31 15,5 3-1-15,3-1 17 0,-1 1 2 16,5 2-13-16,-5 1-24 0,3 0-41 16,2 4 25-16,-1 2-9 0,-3 2-17 0,-5 2-9 15,5 3 49-15,-3-1-28 0,-3 2-22 16,-5-1-10-16,0-2-4 0,-2 2-58 16,-4-6-46-16,-8 4-25 0,2-3-9 0,0-1-6 15,-5 0-3-15,-1-1-6 0,-3-3-5 16,-1 0-12-16,-1-1-102 0,-1-1-276 0,-1-3-449 15,7-3-219-15,-1-4-95 16,-1-11-779-16</inkml:trace>
  <inkml:trace contextRef="#ctx0" brushRef="#br0" timeOffset="128475.9502">21232 4888 6 0,'-4'2'251'0,"0"-2"38"0,2 0-10 0,-5 0-57 15,7 0-54-15,-8 0-33 0,8-2-13 16,-2 0-2-16,-4 1 0 0,6 1-3 15,-8 0-5-15,5 0-4 0,-1 0-4 0,0 0-11 16,-2 0-4-16,4 0-11 0,-6 0-14 16,6 0-16-16,-5 1-13 0,-1 1-12 15,6 0-1-15,2-1 3 0,-4 1 4 0,0-2 6 16,2 0 13-16,-2 0 10 0,4-2 13 16,0 4 16-16,-3-2 11 0,3 1 5 15,-4 1-5-15,0-2-6 0,4 0-9 16,0 3-2-16,-2-2 7 0,2 2 7 0,-6 0 12 15,6-1 11-15,-4 1 10 0,0-1 4 0,2 1 2 16,-3-3-2-16,3 2-7 0,2 0-5 16,-4-1 0-16,0-1 0 0,4 0-1 15,-2 2-2-15,2-2-14 0,0 0-17 0,-4 2-9 16,0-2-4-16,4 0 1 0,0 0 2 16,0 0 1-16,0 0-10 0,0 0-8 15,0 0-4-15,0 0-6 0,0 0-5 0,0 0-1 16,0 0-8-16,0 0-14 0,0 0-6 15,4 3-2-15,0-3 19 0,2-3 11 0,0 3 7 16,5-4 0-16,1 3-1 0,5-3-18 16,1 1-11-16,-1-2-2 0,2 0 20 15,1 2 8-15,1-1 4 0,2 1 0 0,-3-2 0 16,-1 1-21-16,6-1-7 0,-2 1 24 16,3 1 11-16,1-1 2 0,0 2 1 0,-2-1 0 15,2-3-27-15,0 2-17 0,0 1-5 0,0-2-3 16,-5 1-2-16,3 1-4 0,-2 1 1 15,4-1-2-15,-5-2 2 0,5 1-1 0,4-1-2 16,-6-1 0-16,10 2-2 0,-6-1 0 16,2-1 1-16,2 1 1 0,-4 2 1 0,2-2 1 15,-4 0-2-15,2 0 0 0,2 1 0 16,-4-1-2-16,2 0 2 0,2 0 0 0,2-1 2 16,0 2-2-16,-4-2 5 0,8 0-1 15,-3 0 1-15,-1 1-5 0,0-1 3 0,2-1-3 16,-6 2-1-16,2 0-1 0,25-4-1 15,-29 6 2-15,0 1 1 0,-7-3 1 16,5 0 2-16,0 3-3 0,-7-1 2 16,7 0-1-16,-2 3-1 0,0-3-1 0,-3-1 1 15,7 3-2-15,-8-2 2 0,6 2 3 0,-3-2-3 16,-1-2 3-16,-2 0 0 16,1 3-1-16,18-2-1 0,-26 2-1 0,5-1 0 15,-1 3-1-15,-1 0 1 0,-3-2 1 0,3 2-1 16,-3-2 0-1,2 2 2-15,22-8-2 0,-22 6-2 0,-4 1 2 16,3 0 0-16,1-2 0 0,-1 3 0 16,-1-2 2-16,-2 2-2 0,5-2 0 0,-3 1-2 15,-1 1 1-15,-1-2 1 0,0-1 1 16,1 3-1-16,-5-2 2 0,4 4-2 16,-4-2 2-16,1 1-2 0,-1 1-2 0,2-2 2 15,-2 2 0-15,1-2-2 0,-1 1 2 0,-2-4 2 16,2 3 0-16,0 0 2 0,1 0 28 15,1 3 21-15,-6-3 9 0,6 2 7 0,-6-4-2 16,2 2-27-16,-2 2-20 0,7-2-11 16,-3 6-2-16,-6-5-7 0,2 1 1 15,-2-1-2-15,8 3 1 0,-8-1 0 0,2 1 0 16,2 1 0-16,1-1 1 0,-3 2 0 16,2-2 0-16,-4 2 1 0,2 0 1 0,-2-1 1 15,4 5 24-15,0-2 18 0,-4-1 6 0,6 0 3 16,-6 1 0-16,2 0-24 0,-2 1-17 15,5 0-6-15,-5 3-2 0,4-2-2 16,-4 2-2-16,2 2 0 0,-2-3 1 0,4 2-1 16,-2 0 2-16,-2 1-3 0,4 1 2 0,0 0 0 15,-2-2 0-15,-2-1-2 16,4 0 1-16,9 41 5 16,-9-40-6-16,0 0 1 15,-4 1 0-15,2 0-2 0,2 1 1 0,-2-2-2 0,-2 2-1 16,4-2 4-16,1 2-2 0,-5-2 0 15,2-1 0-15,-2 1 1 0,4 0 1 0,0-1-2 16,-4 1 0-16,2-2 1 0,2-1-1 16,-2 0 0-16,-2 9 0 15,4-10-1-15,1 3 1 0,-5-4 1 0,0 0-1 16,2-1 0-16,2-1 0 0,-4 0 0 0,0 0-1 16,0-1 1-16,2 2 0 0,-2 1 0 15,0-3 0-15,4-1 0 0,-4 1 1 0,4-1 2 16,-4 2-3-16,0-3 1 0,0 1-2 0,2-1 1 15,-2 2-1-15,4-1 1 0,-4-1 0 16,0 0 1-16,0-2 0 0,0 1-1 0,0-2 0 16,0 2 0-16,0-1 0 0,0 1 2 15,0-1-2-15,2 1 0 0,-2-2 0 0,0 0 0 16,0 0 0-16,0 0 0 0,0 0 0 0,0 0 0 16,0 0 0-16,-2 0 2 0,2 0-4 15,0 0 2-15,0 0 0 0,-4 3 0 16,2-3 0-16,2 2 2 0,-8-2-2 0,8 2 0 15,-2-2 2-15,-4 0-2 0,-3 1 0 0,7 1 3 16,-4 0-1-16,-2-1-1 0,6-1-1 16,-9 0 0-16,5 0 0 0,-2 0 0 0,0 0-1 15,-3 2 1-15,1 0-2 0,0-2 2 16,-3 0 0-16,3 3 2 0,-5-3-4 0,-1 0 2 16,-1 0-2-16,-3 0 1 0,1 0 1 15,-4 0 0-15,2 2 0 0,1 0 0 0,1-2 0 16,-2 1-2-16,5 3 4 0,-1-4-2 15,1 3 0-15,-17-1 0 0,14 0 0 16,7-2 0-16,-1 1 0 0,-5 1 0 16,5 1 0-16,1-1 0 0,-5-1 0 0,3 0 0 15,-3 2 0-15,5 0 0 0,-5 2 0 16,-1-1 0-16,-1 0 1 0,3 1-1 0,-1-3 0 0,-4-1-1 16,1 1 1-16,3 2 0 0,1 0 0 15,-5 0 0-15,4 1 0 0,1-2 0 16,3 2 0-16,-3-1 1 0,-1 1-1 0,1 0 2 15,-1 1 0-15,-3-2-1 0,-1 1 1 0,4-2 1 16,-1 1 0-16,-3-1-1 0,5 2 0 16,-5 1 1-16,-18 2 3 15,22-3-4-15,-4-1 1 0,1-1-3 0,1 2 2 16,2-1-2-16,-3-1 0 0,-1-1 0 16,2 1 0-16,-22 6 0 0,25-4-2 15,-3-2 2-15,0 1 2 0,3-1-2 16,-1 0 0-16,-1 0 3 0,1-1-3 0,-4-1 3 0,1 2 0 15,7-1-3-15,-7 3 2 0,3-2-2 16,-4 1 0-16,5-1 0 0,-1-1 0 16,5 1 0-16,-5 1 0 0,1-1 0 0,-1-1 0 15,-3 1-2-15,-1 1 2 0,9-1 0 16,-9 2 0-16,0-3 0 0,5 1 0 0,-1 0 0 16,-2 0 2-16,3 0-2 0,-1 0 0 0,-3 0-2 15,3 0 2-15,1 0 0 0,-1-1 2 16,1 1-2-16,-18 2 3 15,16 0-4-15,-11 0 1 0,14-3 0 16,-1 1-2-16,-1-1 2 0,5 0-2 0,-3 1 2 16,-1-1-3-16,-1 1 2 0,5-3-1 0,-3 2 2 15,-1 0 0-15,3 1 0 0,-1-1 0 16,-3 1 0-16,9-1 3 0,-8 1 0 0,5 0-3 16,-3-1 0-16,1-1 2 0,-1 1-2 15,4-1 0-15,1-1 0 0,-1 2 0 16,-5-2 0-16,-1 1 0 15,6-1 0-15,1 0 0 0,-1-1-2 0,4 1-1 0,-5 0-2 16,-3-2-5-16,2 2-63 0,-3-1-131 16,3-2-199-16,-9-2-320 0,2-2-448 0,-5-1-190 15,-3-4 18-15,0-3 149 16,4 0 297-16,0-3 444 0</inkml:trace>
  <inkml:trace contextRef="#ctx0" brushRef="#br0" timeOffset="129641.5233">22105 4807 21 0,'-2'0'317'0,"2"-1"35"16,-9 1 22-16,7 0-97 0,-2-2 69 15,0 1-200-15,4 1 2 0,0-2-12 16,-2 1-15-16,2 1-18 0,-4-2-9 16,4 2-2-16,0 0-3 0,0 0-11 0,0 0-5 15,-2 2-1-15,2-2 13 0,-4 1 19 0,4 1 19 16,0-2 13-16,-5 0 12 0,5 0 20 15,0 0 20-15,0 0 20 0,0 0 23 16,0 0 14-16,0 0 6 0,0 0-5 16,0 0-16-16,0 0-25 0,0-2-29 0,0 1-35 15,-2 1-35-15,2 1-29 0,0 1-25 16,0-1 11-16,0 2 7 0,0 0 4 0,-4 2 0 16,4 1 2-16,-2-1 5 0,2 3 0 15,0 1-2-15,0-2 0 0,2 3 1 0,-2-3-36 16,4 2-21-16,-2 0-6 0,3 2 43 15,-1-1 17-15,-2 2 10 0,4 2 8 0,-6-1-3 16,8 2-45-16,-8 1-20 0,2 1 20 16,-2 0 11-16,4-2 8 0,1 1 3 0,-5 1 0 15,2 0-29 1,-2-1-19-16,4 14-1 0,-2-13-14 0,2-1-2 0,0 0 1 16,-2 0 0-16,2 2 0 0,-2 1 0 15,7-2 0-15,-7-1 4 0,2-1 24 0,-2 2 16 16,6-1 8-16,-8 0 0 0,2-1 2 0,2 0-27 15,1 1-14-15,-5-2-8 0,2 1-3 16,-2 0-2-16,4-1 3 0,-4-2 34 0,0-2 20 16,0 2-29-16,0 0-33 0,2-1 0 15,-2-1 0-15,0 0 0 0,0 0 0 16,4-1 0-16,0-1 0 0,-4 2 0 0,2 0 0 16,-2-2 0-16,4 1 0 0,-4-3 0 0,2-1 0 15,-2 0 0-15,0 0 0 16,5 0 0-16,-1 9 0 0,-4-9 0 15,0 0 0-15,0-2 0 0,0 2 0 16,0 0 0-16,0-1 0 0,0-1 0 0,0 0 0 16,0-1 0-16,0-1 0 0,0 1 0 15,0-2 0-15,0 0 0 0,0 0 0 16,0-2 0-16,0 1 0 0,-9-3-179 0,7-1-444 0,-8-4-480 16,0-6-343-16,-3-4-69 0,-3-3 127 15,1-4 280-15,3-5 470 0</inkml:trace>
  <inkml:trace contextRef="#ctx0" brushRef="#br0" timeOffset="130829.5402">21251 4282 298 0,'0'-7'342'0,"0"-1"36"0,-3 3-72 16,3 0-67-16,0-2-25 15,0 3 4-15,-8-4 248 0,8 4-216 0,-6 1 9 0,4 0 6 16,-6 1 7-16,6 2-2 15,-5 2-9-15,-1 1-12 0,2 0-11 0,-4 4-6 16,-1-2-18-16,5 4-30 0,-4-1-16 16,1 2-18-16,-1-2-31 0,0 2-24 15,3-1 15-15,-3 2-15 0,4-1-15 0,-2 1-9 16,6-1-7-16,-3-2-29 0,3-1-14 0,2 1-8 16,0-2 38-16,2 1 22 0,5-1 8 15,1-2 5-15,-2 1 2 0,4 0-40 16,-1 0-19-16,5-1-10 0,-1 2 15 0,3-2 28 15,-1 2 10-15,-3 0 6 16,3 0 1-16,11 9 13 0,-15-6-74 0,-3 0-9 16,2 1-1-16,-3-3-5 0,1-3 1 15,-8 2-3-15,2 0 0 0,-2 0 0 0,-2-2 0 16,-2 1 2-16,-2 0-1 0,-5-1 1 0,-1 4-2 16,1-3-1-16,-5 0 0 0,1-2-1 15,-3-1 0-15,7-2 1 16,3 0 0-16,8-2-7 0,-2 2-9 15,4-3-55-15,2-2-94 0,3 0-124 0,1-4-179 0,0 0-222 16,7 0-198-16,-3-5-200 0,5 2-5 16,-3-1 126-16,5-4 201 0,-1 3 246 15</inkml:trace>
  <inkml:trace contextRef="#ctx0" brushRef="#br0" timeOffset="131649.0311">21387 4375 408 0,'-6'6'537'15,"0"-1"42"-15,-7 5 688 0,9-6-984 16,0-4 30-16,8 3 29 0,0-1 0 16,-4-2-33-16,6 2-57 0,5-2-64 0,-5 0-55 15,4-2-50-15,3 2 5 0,1-2 7 16,-1-1 2-16,-1-2 1 0,-2-2-1 16,5 2-42-16,-5-3-28 0,-2 1-12 15,3-1-4-15,-5 1 21 0,2-1 25 16,-6 0 16-16,-2 1 6 0,0-2 2 0,-2 1-26 15,-2 4-24-15,-2-2-18 0,0 2-3 0,-5 1-5 16,1 0 20-16,-2 3 10 0,-3 3 9 16,3 1 0-16,1 2 0 0,-5 4-17 0,5-1-12 15,1 1-6-15,4 2-5 0,-4 1 1 16,3 1 2-16,3 0 34 0,2 1 16 16,2-1 11-16,0-2 0 0,0 2 3 0,6-4-37 15,5 0-13-15,-5 2-13 0,6-2-2 16,3-3-3-16,-5 1-1 0,7-5 1 0,-1 1 0 15,1-2-3-15,-5-1-5 0,3 2-7 16,1-3-23-16,-3-3-64 0,1 0-82 0,-1-1-99 16,1-2-127-16,-6-2-122 0,3-1-73 15,-5-5-38-15,4-2-3 16,-4 1 56-16,5-20-324 0,-3 14 597 0,-6 1 95 16,2 0 79-16,-4 1 76 0,2 0 64 15,2 2 53-15,1 1 43 0,-3 3 37 16,2 3 32-16,-4 0 23 0,2 6 12 0,-2-1 2 15,0 3-8-15,8 2-3 0,-8 1 20 16,2 3 36-16,6 2 43 0,-1 2 42 16,-5 2 15-16,6 0-15 0,-2 0-51 0,0 3-66 15,1 2-68-15,-1 2-52 0,2 3-47 16,2-1-23-16,-3 0-12 0,3 1-5 0,-4 1-2 16,0-2 29-16,1 4 44 0,-1-2 21 15,2-6 9-15,2 0 3 0,-8-4-29 16,5 2-43-16,-3-4-19 0,0-2-12 0,-4-2-3 15,0 0 1-15,0-2 17 0,0 0 21 16,0-3 13-16,-4-1 3 0,0-4 2 0,2-2-18 16,-5-1-20-16,-1-1-10 0,6-3-6 15,-6-2-2-15,2-4-2 0,-1-1-1 16,1-4-2-16,0-1-1 0,-2-2-2 0,-1-3 2 16,-1-1-1-16,0 0 1 0,4 1 1 15,-5 7-1-15,-3 0-1 0,5 5-1 16,-1 9-2-16,2 2 1 0,0 6-3 0,-3 4 0 15,-3 6 1-15,3 3 1 0,5 3-1 16,-4 4 3-16,8-2 1 16,2 2 1-16,0 13 6 0,6-20 0 15,4-1 1-15,3-2 1 0,1-2 2 0,5-1-2 0,6-6-1 16,-7-1-6-16,7-4-28 0,-6 0-115 16,-3-4-250-16,-5 0-345 0,-5-4-294 15,-6-2-112-15,0 0 55 0,-6-3 220 0,-1-1 336 16</inkml:trace>
  <inkml:trace contextRef="#ctx0" brushRef="#br0" timeOffset="132544.3179">22508 3924 150 0,'-10'-3'385'0,"1"-3"31"16,-11-5 350-16,13 7-522 15,-3 1-9-15,4 1 14 0,2-1 21 0,0 2 8 16,2 1 1-16,-3 0-12 0,3 1-26 15,2 2-36-15,0 3 13 0,0 3-5 16,0 5-3-16,0 0 16 0,0 5 4 0,0 2-56 16,0 2-3-16,0 1-12 0,-4 4-25 15,0-3-12-15,4 0-7 0,-2-2-59 0,2-3-29 16,-4 1-12-16,0-2-8 0,2-2-1 16,-2-2-2-16,4 0 0 0,-3-2 1 0,3-2-2 15,-4-1 1-15,0-1 0 0,4-3-2 16,0-2 2-16,-2 0 5 0,2-3 41 15,0 1 45-15,0-4 34 0,0 1 17 0,2-4 6 16,-2-1-40-16,0-3-44 0,4-4-35 0,0-2-17 16,-4-3-8-16,3-3-3 0,3-2-4 15,-2-4-1-15,2-1 0 0,2-2-3 16,-1 0-2-16,11-57-5 16,-10 64 9-16,-5 6-2 0,1 4 0 15,0 6-3-15,-4 1-3 0,0 6-3 0,0 1 1 16,0 4-2-16,0 8 5 0,0 1 4 0,0 4 2 15,2 3 2-15,2 1 3 0,-2 2-3 16,6-3 1-16,-1 2 3 0,3-2-3 0,-4 1 1 16,4-2 1-16,1-4-3 0,-5 1 0 15,0-4 4-15,0 1-1 0,-1-4-1 0,1 1 2 16,-2-1-3-16,-2-3-5 0,-2 1-3 0,0-1-10 16,0-2-60-16,0-3-98 0,-2 1-130 15,-6-1-198-15,1-2-209 0,-3-2-162 16,4-3-146-16,-5-2 1 0,1 0 139 0,2-3 193 15,-2 4 207-15</inkml:trace>
  <inkml:trace contextRef="#ctx0" brushRef="#br0" timeOffset="132674.2396">22409 4211 193 0,'0'5'416'16,"2"-5"33"-16,2 0 15 0,2 0-157 0,2-3-105 16,5 0-42-16,-1-1-16 0,7-2-8 15,-3-1-31-15,3 0-42 0,6 1-34 16,-2-3-29-16,-3 1-89 0,3 1-135 0,-4 0-206 15,5-2-96-15,-5-2-31 0,-2-1 63 16</inkml:trace>
  <inkml:trace contextRef="#ctx0" brushRef="#br0" timeOffset="133484.3982">22806 4035 73 0,'0'1'471'16,"0"-1"68"-16,-4-1 35 0,4-1-51 0,0 1-168 15,0-1-67-15,0 0 17 0,0-1 40 0,-2 1 11 16,2 0-39-16,0 1-71 0,-5-1-84 16,1 2-69-16,4-1-49 0,-2 1-25 0,-2 1-12 15,0 1-3-15,-2-1 0 0,4 3-2 16,-2 1 2-16,-1 0 1 0,3 2 0 16,2 4 39-16,-6-1 30 0,2 1 15 0,0-1 8 15,4 2 1-15,-2-1-38 0,2-2-29 16,2 0-17-16,-2-2-6 0,4-1-3 15,0-1 0-15,2 2 0 0,1-3 4 0,-1 1 25 16,0-4 16-16,2 2 7 0,3-3 4 16,-5-3-1-16,0 2-21 0,0-2 5 15,0 1 11-15,3-1 0 0,-7 1 2 0,6-1 2 16,-6 0-6-16,2 1-2 0,-4-1 2 16,2-1-2-16,-2 1 1 0,0 0-23 15,4-2-10-15,-4 2-7 0,0 0-4 0,0-1-3 16,0-1-1-16,0 2 0 0,0-4-3 15,0 1 1-15,0 2 0 0,-4-3-1 0,4 1 26 16,0-1 14-16,-2-1 9 0,-2 1 3 16,2-3 6-16,-2 3-25 0,0-1-10 15,2 0 9-15,-7 1 3 0,9 0 3 0,-2 0-1 16,-4 1 0-16,6 1-16 0,-4 1-9 16,0 2-6-16,4 1-1 0,0-1-5 0,0 1-1 15,0 1-1-15,0 0-1 0,0 0 1 0,0 0-1 16,0 0-3-1,4 10-6-15,0-7 10 0,-4 2 1 16,2 0 1-16,2 3-2 0,-4 1-2 16,2 3 2-16,2 3 0 0,1 3 1 0,-3 2 2 15,-2 4 3-15,4 1 32 0,0 3 15 16,-2 3 7-16,2-1 4 0,-4 6-1 0,2-2-29 16,-2 0-14-16,9-2-3 0,-7-3-7 15,2-2 2-15,-2-4-4 0,2 0-3 0,0-2-2 16,-4-6 0-16,2 0-1 0,-4-4 2 0,2 2 2 15,-8-5-2-15,6-2 0 0,-9 1 2 16,1-4-2-16,0 4 1 16,-3-6-1-16,-3 0-1 0,1-3-2 0,3-3 4 0,-5-2-3 15,3 0 0-15,-3-3-1 16,5-2 4-16,-15-17 1 0,13 14-3 0,5-6-1 16,-5 0-1-16,3 0 0 0,5 0 4 0,4 0-3 15,-6 3 0-15,8 0 0 0,0 2-1 16,0 1-2-16,8 3-3 0,-2 0-5 0,5 3-1 15,-3 0-6-15,6 1-6 0,3 3-24 16,0-2-56-16,-1 3-84 0,5-4-99 0,-5 0-122 16,3 0-143-16,0 0-118 0,-1-1-88 15,3 0-46-15,0-1-35 16,-3-2 50-16,19-15-396 0,-16 12 805 0</inkml:trace>
  <inkml:trace contextRef="#ctx0" brushRef="#br0" timeOffset="133864.1622">23042 4048 135 0,'6'3'407'0,"-2"-1"44"15,0-1 20-15,-2 1-115 0,2 1-91 16,0-2-23-16,3 1 21 0,-5-2 51 16,-2 1 27-16,8-1 9 0,-8 0-10 0,6-1-26 15,-4-1-45-15,2-2-52 0,2-2-42 16,-1-1-24-16,-1 2-22 0,2-3-15 15,-4 3-14-15,-2-4-28 0,8-1-27 0,-8 0-21 16,0-2 17-16,0 0 11 0,0 0 2 16,-4 2 5-16,0-2-5 0,-2 0-27 0,-5 4-15 15,1 2-4-15,2 1 0 0,-7 4 0 16,3 1 4-16,-5 4 0 0,1 4 0 0,-1 5 0 16,-1 2 0-16,1 5 1 0,9 2 19 15,-2 0 13-15,3 1 4 0,7 0 1 16,0-3 0-16,7 2-19 0,5-3 2 0,2-2 25 15,3-2 9-15,2-5 3 0,5 1-1 16,-5-6-11-16,6 0-29 0,-7-5-14 16,7 0-10-16,-8-2-10 0,-1-3-46 15,1 0-114-15,-7-3-226 0,-8-1-333 0,-4-1-354 16,-6-3-125-16,0-2 41 0,-7 0 191 16,-5 0 320-16</inkml:trace>
  <inkml:trace contextRef="#ctx0" brushRef="#br0" timeOffset="138471.9463">21608 5040 186 0,'0'1'404'0,"0"-1"72"15,0 2 21-15,0-1-94 16,0 1 198-16,2-2-342 0,-2 0-7 0,0 0 1 16,0 0-7-16,0 0-14 0,0 3-23 0,0-3-22 15,0 1-16-15,0-1-1 0,0 1 1 16,0-1 2-16,5 2-14 0,-5 1-18 15,0-1-10-15,4-1-24 0,-4 1 7 0,0 0 0 16,0 1-9-16,0-3-6 0,0 4 5 16,0-3-24-16,0 1-10 0,0 0-6 0,0-2-8 15,-4 4 4-15,4-3 3 0,0 4-2 16,0-2 2-16,0-1-9 0,0 0-24 16,-5-2-11-16,5 0 30 0,5 1 17 0,-5 1 5 15,0 1 2-15,4-1 2 0,-4-1-35 16,0 1-16-16,0-1-10 0,0 1-4 15,2 1-1-15,-2 1-2 0,0-1 28 0,4 0 20 16,-4 2 9-16,4-3 5 0,-4 1-2 16,2 1-27-16,2-1-19 0,-4-1-9 0,2 3-6 15,2 0-2-15,1 1 0 0,-3 0-3 0,2-1 0 16,-4 0 2-16,2 4 1 0,-2-2-1 16,8 1 0-16,-6 7 1 0,-2-8-1 15,4 2-1-15,0-1 2 0,-2 1-1 0,3 0 2 16,-5 0-2-16,2 0 1 0,2 1-1 15,0-1 2-15,-4 1-1 0,2-3 1 0,2 3 0 16,-4-3 2-16,2 0 2 0,-2 2-1 16,0-1-1-16,0-1 0 0,4 1-2 0,-4-3-1 15,0 2 3-15,0 0-5 16,0 4 5-16,0-5-6 0,0 0 0 0,0 0 2 16,0-2-2-16,0 1 0 0,0-2 2 0,0 0-3 15,0-2 2-15,0 0-2 0,0-1-2 16,0 0 2-16,0 0-4 0,0 0 1 0,0 0 0 15,0 0-4-15,0 0-2 0,0 0-4 16,-4-1-47-16,4-3-154 0,-2 2-251 0,-4-1-398 16,2 2-378-16,0-4-126 0,2-1 74 15,2-3 219-15,0-3 384 0</inkml:trace>
  <inkml:trace contextRef="#ctx0" brushRef="#br0" timeOffset="140611.8754">22713 4863 190 0,'0'-1'326'0,"0"-1"39"15,0 2-37-15,2-2-74 0,-2 2-41 16,4-1-11-16,-4-1 4 0,0 2 5 0,0 0-4 16,0 0-9-16,0 0-15 0,0 0-12 15,0 0-10-15,0 0-10 0,0 0-12 0,0 0-9 16,0 0-7-16,0 0-2 0,0 0 2 15,0 0 8-15,0 0 9 0,0 0 9 16,0 0 5-16,0 0 1 0,0 0-3 16,0 0-9-16,0 0-13 0,0 0-15 0,0 0-16 15,0 0-18-15,0 0-20 0,0 0-15 16,-4 0-11-16,4 0 2 0,0 0 5 16,0 0-2-16,0 0-1 0,0 0-3 0,0 0-15 15,0 0-11-15,0 0-1 0,0 0-4 16,4 0-1-16,-4 0 25 0,0 2 19 0,2-1 3 15,-2 1 7-15,4 0 2 0,0-1-25 16,-4 1-18-16,2 0-9 0,-2-1 0 0,4 1-6 16,-4-2 3-16,5 3-2 0,-5-3 4 15,0 3-4-15,2-1 2 0,2 1 3 16,-4 0-4-16,0 1 4 0,0-2 34 0,2 1 7 16,-2 0 9-16,0 0 1 0,0-2 0 15,4 0-31-15,0 2-12 0,-4-1-8 0,0 1-2 16,2 1 0-16,2-1-3 0,-4 2-1 15,2-1 1-15,-2 1 0 0,5 0-1 0,-5 0 2 16,4 0-4-16,-4 0 1 0,2 1-2 16,-2-2 1-16,4 1 0 0,-4-1 1 15,2 1 3-15,-2-1 0 0,0 1-1 16,4 0-1-16,-4 2 3 0,4-2-4 0,-4-1 2 16,2 2 1-16,-2-1-3 0,4 0 1 15,-4 0-1-15,5-1-1 0,-5 2 1 16,2 0 1-16,2 4 5 15,-4-5-6-15,2 0-1 0,-2 0 0 0,4-1 0 16,0 1 2-16,-4-1 1 0,0 0-1 0,2 1 0 16,2-1 2-16,-4-1-2 0,2 2-2 15,-2-1 3-15,0-1 0 0,4 1-1 16,1 0-3-16,-5-1 4 0,0 0-3 0,0-3-2 16,2 4 2-16,-2-1 2 0,0 2-2 15,0 0 0-15,0-2 0 0,4 2 4 16,-4-1-4-16,0-4 0 0,4 3 1 0,-4-1-1 15,0 0 2-15,0-1 0 0,0 1 0 16,0 1 3-16,0-3-3 0,2 2-2 16,-2-2 0-16,0 1 2 0,0 0-4 0,0 2 2 15,0-3 0-15,0-2 0 0,0 2 0 16,0 0 2-16,4-1-2 0,-4 2-2 16,0 1 2-16,0-2 0 0,0 3 0 0,0-1 0 15,0-2 0-15,0 3 2 0,0-3-1 0,0 0-1 16,0 0 1-16,2 0 0 0,-2 0-2 15,0 0 1-15,0 0 0 0,0 1-1 16,0-1-2-16,0 0 1 0,0 0-4 16,0-3-4-16,-2 2-8 0,2-2-70 15,-4-1-182-15,-2 1-370 0,0-2-405 0,-3-5-176 16,3-4-14-16,4-4 147 0,-2-5 354 16</inkml:trace>
  <inkml:trace contextRef="#ctx0" brushRef="#br0" timeOffset="146062.3693">5591 4831 280 0,'-4'-7'390'0,"4"2"50"15,-3-1-5-15,3 2-105 0,-8 1-40 16,8 1-9-16,-2 1-5 0,-2-2-10 0,2 3-17 16,2-2-19-16,-4 2-13 0,0 2 0 15,4-2 0-15,0 0 5 0,-2 1 10 0,2-1-4 16,0 2-24-16,0-2-35 0,0 3-45 16,0-2-47-16,0 3-37 0,0 3 37 15,0 0 16-15,0 2 9 0,2 2 3 0,-2-1 3 16,4 2-54-16,0 2-24 0,-2-1 37 15,-2 2 15-15,6 1 8 0,2-1-1 0,-5 1 2 16,1 3-44-16,2 1-22 0,0-2-7 16,0 1-6-16,3 0 3 0,-7 1-5 15,6-1 61-15,-6-3 25 0,4 2 15 0,-2 1 3 16,0 1 0-16,-2 1-57 0,5 1-23 16,-7-3-17-16,8 1-7 0,-8-2-1 0,2-2-3 15,-2 1-2-15,4 0 2 0,-4-1 0 16,2 1-4-16,-2-4 1 0,0 1-4 15,0 10 2-15,0-14 2 0,0-1-3 16,4 0 5-16,-4-1-3 0,0-3-1 0,0-2-4 16,0 2 3-16,0-1 2 0,0-1 1 0,0-3-2 15,-4 2 2-15,4 0-1 0,0-4 1 16,0 2 0-16,0-2 3 0,0 2-4 0,-2 0-4 16,-2 0 1-16,4-3-4 0,-2-1-2 15,2-1-4-15,0 0-5 0,-4 2-12 0,4-4-69 16,4 0-132-16,-4-1-198 15,2-2-280-15,4-13-1507 0,-2 8 1034 16,3 1 151-16,-3-4 259 0,2 0 313 16</inkml:trace>
  <inkml:trace contextRef="#ctx0" brushRef="#br0" timeOffset="147188.2437">5609 4882 122 0,'-6'-4'271'0,"4"1"30"0,-6 0-30 16,2-1-99-16,3 2-39 0,3-1-11 15,-4 2 0-15,0-3 7 0,4 1-10 0,0 1-8 16,0-1-4-16,0 3-8 0,0-4 2 16,8 1 10-16,-5-2 13 0,1 1 4 0,2-1 4 15,0 1-2-15,0 0 7 0,5-1-4 16,-1-1-9-16,0 0-20 0,1 0-22 16,1 0-27-16,2 2 29 0,-1-2 19 0,3 2 9 15,5-1 3-15,0-2 1 16,22-3-21-16,-20 5-80 0,0 3-6 0,8-4-3 15,-4 3-1-15,2-2 1 0,2 2-1 16,-7-1 44-16,7-1 70 0,-2 0 34 16,2 2 17-16,0-4 3 0,3-1-36 0,-5 3-71 15,8-2-36-15,0-2-14 0,2 1-8 16,1-3-4-16,3 1 1 0,0-2-3 0,1 2 1 16,3-2 0-16,-1 0-1 0,6 1 15 15,-7 0 64-15,48-9 153 16,-49 8-103-16,-1 0-9 0,-2 2-62 0,-5 0-1 15,5 2 17-15,-2 1 9 0,1-1 41 16,7-2 12-16,1 3-16 0,1-4-28 16,1 2-14-16,6 1-42 0,2-1-21 15,2 0-4-15,0-1-4 0,60-12 2 16,-60 10-8-16,0-1-2 0,-5 1-3 16,5-1-1-16,-2 1 0 0,-4 2 5 0,-2-1 0 15,-1-2 1-15,-5 2 1 0,1 2 1 16,-7 0-1-16,-1 0 0 0,-2 3 2 15,-4-1-2-15,0-1 1 0,-6 1-2 0,0 2-2 16,-4-2 2-16,-2 2 1 0,-5-1-2 16,1 1 3-16,-1 4-2 0,1-2-2 15,-3 3-2-15,-3 0 0 0,-3 0-1 0,0 1-3 16,-2-1 5-16,-1 0 0 0,-3 2 0 0,2-1 0 16,-2-1 0-16,2 3-2 15,-4-1 2-15,4-2 0 0,-4 0 0 0,2 1 0 16,-2 1 0-16,4 1 2 0,-2 0-4 15,-2-2 2-15,5 0 0 0,-1 1 0 0,-4-2-2 16,2 3 4-16,-2-3-2 0,8 2 0 16,-8-1 2-16,2-1-4 0,2 0 2 15,-2 1 0-15,7-1 0 0,-9 3 2 0,2-3-2 16,2 3 0-16,-2-2 2 0,2-1-1 16,0 0 1-16,-4 0 0 0,2 0 0 0,2 0 1 15,-2 1 0-15,-2-1-2 0,4 0-1 16,1 0-1-16,-5 0-2 0,2 2 0 0,-2-1 2 15,0 3 1-15,4-1 4 0,-4 1 2 16,4 3-1-16,-4-1-1 0,0 2 1 16,2 0 0-16,-2 2-1 0,0-3 4 0,0 3 0 15,4-2-3-15,-2 1 1 0,-2 0-1 16,4 0 0-16,1 3-1 0,-5 2 62 0,2 0 34 16,2 3 17-16,-2 0 8 0,2 2 1 15,0 1-60-15,-2 1-32 0,6-2-14 0,-1 4-9 16,-5 1-2-1,8 0-2-15,11 37 12 0,-11-43-13 0,-4-1-1 16,0-1-2-16,1 0-1 0,1-1 1 0,-6-2 0 16,4-1 0-16,-2-2 3 0,0 1-5 15,-1-2 0-15,-3 1-1 0,0-3 1 16,0-1-2-16,0 1 2 0,0 0-2 0,-3-3 1 16,-1 1-2-16,0-2-1 0,2-1-1 0,-2-2-1 15,2 3-3-15,-2-2-5 0,0 2-3 16,-3-3-28-16,5 0-96 0,-8-3-773 15,2-1-72-15,-1-1-271 0,-1-4-36 16,-4 0 111-16,-3-1 264 0,-1 0 378 16</inkml:trace>
  <inkml:trace contextRef="#ctx0" brushRef="#br0" timeOffset="148589.0039">5740 5467 227 0,'-9'0'297'0,"1"0"36"15,6-1-62-15,-6 1-45 0,1-1-3 16,5 1 11 0,-12-3 625-16,12 3-719 0,-2 0-39 15,4-2-31-15,-4 2-16 16,4 0 52-16,0 0-52 0,0 0 1 0,0 2-14 16,0-2-19-16,0 1-13 0,-3 1-3 15,-1 0-1-15,4 1-2 0,-4 0 29 0,4 2 39 16,-6 1 15-16,6 0 13 0,-2-2 3 15,-6 1-28-15,6-1-36 0,-3-1-15 16,3 2-11-16,2-3 66 0,-4 3 50 0,0-2 29 16,4 1 23-16,-2-1 10 0,2-3-65 15,-4 2-53-15,4 0-30 0,0-1-23 16,0 1-10-16,0 0-6 0,4-1 1 0,-4 3-1 16,2-1-1-16,-2 2 3 0,8-1-1 15,-6-1 23-15,5 1 59 0,1 1 26 0,0-2 12 16,3-1 8-16,-1-2-22 0,4 3-57 15,3-3-25-15,-5 0-13 0,5 0-10 16,-1-3 2-16,5 3-2 0,0 0-3 0,-5-2 2 16,7 1 1-16,0-1-1 0,2-1-1 15,-1 0-1-15,3-1 1 0,0 1 1 0,4-2 1 16,-2-1 0-16,4 2 0 0,-2-2 0 16,7-1 0-16,-3 2 69 0,2-2 33 15,11 2 13-15,-5-3 5 0,0-1 2 0,1 0-68 16,1-1-32-1,53-12-5-15,-49 10-15 0,1 2-5 0,4-2 3 16,-5 2 0-16,5-3 0 0,-4 2 0 0,3-1-4 16,-3 1 0-16,0-2 1 0,3 2 1 15,-3 1-2-15,2-2 4 0,-7 2-1 0,5-2-4 16,2 0 1-16,-3 1-1 0,-3 0 1 16,5-1-1-16,-9-1 4 0,1 2-2 0,1 1 2 15,-7-1 0-15,4 2-4 0,-6-1 2 16,-2-1-2-16,3 1 1 15,-3 0 1-15,27-4 3 0,-33 7-7 0,-5-1 4 16,1 2-1-16,4-2 3 0,-4 2 1 16,4 0-1-16,-3 2 1 0,1-2-4 15,0 0 1-15,-2 2-2 0,0-1 0 0,-3-2 0 16,1 5 1-16,-2-5 2 0,1 3 0 16,-3 0-1-16,-1 1 1 0,1 0-5 15,-3-1-1-15,-1 2 3 0,1-3-1 0,-1 1 1 16,-1 1 0-16,-2-2 3 0,5 3-2 15,-3-1 2-15,-1-1-2 0,-1 1 2 16,0 1-5-16,3-1 2 0,-3-2 0 0,2 1 3 16,-1-1-3-16,3 0 4 0,-1 0-3 15,1 3-2-15,-1-3-3 0,-1 2 1 0,-2-2 2 16,1 3 1-16,3 0 3 16,-6-2-2-16,13 1 3 0,-15 0-4 15,5 1 0-15,-5-1 0 0,2 1 1 0,-2 0 1 16,0-3 4-16,1 2-5 15,-3 1 0-15,0-1 1 0,2 3 0 0,-4 0-2 16,7 0 2-16,-7-4 1 0,2 4-1 0,-2-1-3 16,2 1-2-16,0 0 2 0,-2 1 1 15,2-1 0-15,0 0 0 0,-4-1-2 16,2-1 0-16,3 2 2 0,-5-2-2 0,2 2 1 16,2-3 2-16,0 3-1 0,-2 0 0 15,-2 0 0-15,10 0 4 16,-6 0-4-16,-4 0 0 0,3 0-2 15,-3-2 0-15,0 0 2 0,4 2 0 16,-2 0-2-16,-2 0 3 16,0 0 0-16,0-1 1 0,0 1 2 0,0-2-1 15,0 2 1-15,0 0 1 0,0-2-1 0,0 2 0 16,0 0-2-16,0-1-1 0,-2-1-2 16,2 0-1-16,0-3 1 0,-4 2 0 0,4 0 2 15,0-1-2-15,0-1 3 0,-3 1-2 16,3-3 0-16,-4 2-5 0,0-3 0 15,-2 1-11-15,0-3-8 0,0-2-88 16,-9 2-197-16,-1 0-346 0,-3-3-377 0,-2 2-162 16,-1-1 10-16,-5-4 168 0,-4 3 333 15</inkml:trace>
  <inkml:trace contextRef="#ctx0" brushRef="#br0" timeOffset="149971.1635">6561 4657 111 0,'0'-1'309'0,"0"-1"48"0,0 1 0 15,0-1-76-15,-5-1 186 0,5 0-232 0,0 1 7 16,0 1 4-16,-2 0-9 0,-2 0 3 16,4-1-3-16,-2-1 8 0,2 1 13 0,-4 1 14 15,0-1-26 1,2 0 144-16,-2 2-256 0,4 0-47 0,0 2-25 0,0-2-20 31,-2 3-18-31,2 9-7 0,0 11 49 0,2-8-25 16,2-2 3-16,2 4 1 0,0-2-21 15,0 0-10-15,3 3-4 0,-1 1-2 16,0-1 61-16,19 44 315 16,-19-41-242-16,1-2-61 15,3 26-16-15,-6-24-51 0,3 1-2 16,-7 0-2-16,4-1 0 0,2-2-3 0,-6 1 1 16,4 0 1-16,3-1-4 0,-7 0-2 0,2 1 1 15,2-3 0-15,-2-1 1 0,-2-1 1 16,2-2-3-16,1-1 1 15,-3 0 1-15,2 0-4 0,-2-1-1 0,2-1 3 0,0 0-1 16,-2 0 0-16,-2 0 2 0,0-3-1 16,4 0-1-1,0 0 2-15,-4 12 4 16,0-17-6-16,0 0 0 0,0-1-3 16,0-1 2-16,0 0 0 0,0-1-1 15,0 1 2-15,0-2 1 0,0 2 0 16,0 0-1-16,0 0-1 0,0-2-2 0,0 1-7 15,0 1-6-15,3-1-4 0,-3 2-5 16,0-1-8-16,6-1-69 0,-6-1-130 16,0-2-213-16,0-1-282 0,4-1-292 0,-4-1-69 15,0 0 65-15,-4-1 191 0,2-3 271 16</inkml:trace>
  <inkml:trace contextRef="#ctx0" brushRef="#br0" timeOffset="152307.9553">20101 5269 15 0,'-5'-3'281'16,"5"2"46"-16,0-3 9 0,0 3-64 0,0-2-61 15,0 2-40-15,-2-2-16 16,2 0-1-16,0 0 3 0,-4 1 7 0,2-1 7 0,2 2 6 16,0 0 7-16,0-1 2 0,-4 2-3 15,4 0 8-15,-4 0 6 0,4 0 6 0,0-1 2 16,0 1-2-16,0 0-7 0,0-2-8 15,0 2-7-15,0 0-7 0,4 0-11 16,-4 2-14-16,4-2-11 0,-4 1-19 0,0-1-24 16,0 0-21-16,0 2 10 0,0-2-6 15,0 1-4-15,0-1-3 16,0 1-5-16,0-2 7 0,0 1-67 16,0 0-2-16,0 1 2 0,0-1 0 15,2 1 0-15,-2-1 3 0,0 0 0 16,4 0 1-16,-4 0 3 0,0 0 38 0,0 0 15 15,0 0 11-15,2 0 0 16,-2 0 0 0,0 0 4-16,0 0-67 0,0 0 0 0,-2 0 1 15,2 0-1-15,0 2 1 0,0-2-1 0,0 0-3 16,0 0-6-16,0 0-1 0,0 0-3 0,0 0-1 16,0 0 0-16,0 0-1 0,0 0 4 15,0 0 0-15,2-2-1 0,-2 2-1 0,0 0 0 16,0-1 1-16,0 1-2 0,0-1 5 0,0 0-2 15,0-1 4-15,0 2-3 16,0-1 0-16,0 4 4 0,0-3-5 0,0 0 0 16,0-2-1-16,0-1 1 0,0 3 1 15,0 0 0-15,0 0 0 16,0 0-1-16,0 0-2 0,0 0-2 0,0 0 2 0,0 0-1 16,0 0-1-16,0-2 1 0,0 2 3 15,0 0-2-15,0-1-1 0,0 1 0 0,0-2 0 16,5 2-3-1,-5 0 2-15,0 2-2 0,0-2 2 0,4 1-1 0,-4 1 2 16,0 0 0-16,0-1 0 0,0-1 0 16,2 0-3-16,-2 2 1 0,0-2 2 0,0 2-2 15,0-1 2 1,4 1 2-16,-4 1 0 0,0-3 0 0,0 2-1 0,0-4 1 16,0 1-1-16,2 1-2 0,-2 0-1 0,0 3 2 15,0-2-1-15,0 1 2 0,0-2-1 16,0-2 3-16,0 1-2 0,0 1 1 15,0-2-2-15,0 2 4 0,0 0-1 16,0 2 1-16,0-1-1 0,0-1 0 0,0 0 4 16,0-1-2-16,0 1 1 0,0 0-1 15,0 0-2-15,0-2 2 0,0 1-5 0,0-1 3 16,0-1-2-16,0 3 1 0,0-2 1 16,0-1 0-16,-2-1 1 0,2 1-1 15,0 2-2-15,0-3 0 0,0 4-1 16,0-4 0-16,0 3 0 0,0 2-1 0,0-1 2 15,0 0-1-15,0 0-1 0,0-1 0 0,0 1 2 16,0 0-2-16,0 0 0 0,0 1-1 16,0-1 1-16,0 0-3 0,0 0 4 0,2 0-1 15,-2 2 1-15,0 0 1 0,4 1-1 16,-4-2 0-16,4 0 2 0,-4 1 0 0,0-1-1 16,2 1 2-16,-2 0-3 0,0-1 0 15,0-1 0-15,0 0-3 0,0 0 3 0,0 0-1 16,0 0 1-16,0 0 0 15,0 0 4-15,0-3 0 0,0 3 1 0,0 0-3 16,0 0 5-16,0 0-3 0,0 0-1 0,0 0 1 16,0 0 1-16,0 0-2 0,0 0 0 15,0-2 0-15,0 1-1 0,0 1-1 0,0-3 0 16,0 3 2-16,0 0-3 16,0-1-1-16,0 1-2 0,0 0-3 0,-2 0-4 15,2-3-6-15,0 3-6 0,0 0-5 16,0 4-5-16,-4-1-107 0,4 3-241 0,-4-1-384 15,4 0-350-15,0-5-154 0,0 0 40 16,-2-6 212-16,-4-3 377 0</inkml:trace>
  <inkml:trace contextRef="#ctx0" brushRef="#br0" timeOffset="153759.0609">5824 5041 237 0,'0'-6'407'0,"0"0"66"0,0 2 17 15,0-1-81-15,0 2-33 16,0-1 16-16,0 1 26 0,0 0 17 0,-4 0-3 0,0-1-18 16,4 4-44-16,0-2-46 0,0 0-43 0,0 1-52 15,0-1-36-15,0 2-39 0,0 2-40 16,0-2-33-16,0 0-3 0,0 0-16 15,0 0-8-15,0 0-5 0,4 1 2 16,0 3 11-16,-4-4 4 0,11 5 65 16,-9-2-70-16,4 2-29 0,-2 2-10 0,0-2-5 15,-2 2-4-15,4 2 14 0,-1 1 31 16,-1 2 5-16,2 3 4 0,-4-3 1 16,6-2-11-16,-6 3-32 0,3-2-13 0,-1 1-4 15,-2 0-4-15,4-2-5 0,-2-1 2 16,0-1-2-16,-2-2 0 0,2-1 2 15,-2 0-1-15,3 0 1 0,-1-2-1 0,-4-1 2 16,0 0-1-16,2 1-2 0,-2-1-5 0,0-1-2 16,0 1-3-16,0-2-5 0,4 2-2 15,-4 1-21 1,-4-1-658-16,4-4 133 0,0 2-210 0,-2-3-159 0,2-1-74 16,-4-2-18-16,-1-3 139 15,3-1 200-15</inkml:trace>
  <inkml:trace contextRef="#ctx0" brushRef="#br0" timeOffset="154044.2352">5731 4974 95 0,'-8'-9'379'0,"2"0"61"15,2 0 50-15,8-8 217 0,0 8-430 16,2 1-13-16,0 1-6 0,5 1-10 0,-1 0-7 16,2 2 6-16,5 0 9 0,8 2 15 15,-7 0 8-15,13 1-11 0,-2 1-41 0,9 0-52 16,-5 0-53-16,8 3 0 15,-8-1-10-15,0 5-6 0,-4-1-1 0,-4 1-5 16,-2 3-48-16,-3-1-29 0,-11 3-9 0,1-1-5 16,-4 2 2-16,-6 2-3 0,-6 0 2 15,-4 2-1-15,-7 0-2 0,1 1-4 0,-11 0-2 16,4-1-1-16,-6-2-1 0,4-1 0 16,-2-2-1-16,9 0-2 0,1-5-4 0,3 1-11 15,3-1-115-15,5-5-343 0,6-2-421 16,0-5-189-16,10-19-1164 15,1 5 1488-15</inkml:trace>
  <inkml:trace contextRef="#ctx0" brushRef="#br0" timeOffset="155537.165">7437 4418 24 0,'-2'-2'337'0,"-2"0"59"16,0 2 40-16,2 0-62 0,2 0-77 16,-4 0-35-16,0 0-5 0,4 0 4 0,-2 0-2 15,-2 0-11-15,4 0-19 0,0 0-14 16,0 2-17-16,0-2-16 0,0 0-15 0,0 0-19 16,4 0-19-16,-4 1-28 0,0-1-24 15,2 1-7-15,-2 3 27 0,0-1 8 16,4 0 4-16,-4 0 1 0,4 1 29 0,-4 2-6 15,0 2-6-15,0-1-1 0,0 3-3 16,0 2-44-16,0-2-40 0,0 5-13 0,2 0 37 16,2 1 16-16,0 3 11 0,3-2 1 15,-5 1 0-15,6-2-45 0,-2 0-22 0,4 1-12 16,-7-1-3-16,7 2-1 0,-4-3-1 16,2 4-4-16,-6-4 4 0,5 3-2 15,-3 2 62-15,0 0 36 16,-2-1 21-16,2 22 140 0,-4 5-154 15,0-22-90-15,0 0-6 0,0 0-1 0,0-4 1 16,0 2 53-16,2-2 22 0,2 2 12 16,0-1 3-16,-1 0 0 0,1-3-53 0,0 0-24 15,-2-2-14-15,4 0-3 0,-2-4-6 16,0-2-2-16,-2-1 2 0,3 0-2 0,-3-3-2 16,-2 1 0-16,4-2 0 0,-4 0 0 0,4-2 0 15,-4-3 2-15,0 4 0 16,0-3-1-16,0-1 1 0,0 4 1 0,0-4 0 0,0 0 0 15,0 0 1-15,0 0 1 0,0 0 0 16,0 0-3-16,0 0 4 0,-4 0-5 16,4 0 0-16,0 0-1 0,0 0-2 15,0 0-1-15,0 0-4 0,0-2-5 0,-4 0-4 16,4 1-7-16,4-3-87 16,0-1-71-16,-4 0-140 0,2-2-168 0,4-1-226 15,-6-1-218-15,0 2-159 0,0-2-39 16,0 1 96-16,-2 3 192 0,-4-2 257 15</inkml:trace>
  <inkml:trace contextRef="#ctx0" brushRef="#br0" timeOffset="156460.5006">6887 4824 52 0,'-4'-3'242'0,"2"0"35"16,-2 0-28-16,4-1-38 0,0 0-21 0,0 0-4 15,0-4 15-15,4 1 10 0,-4-1-3 16,2 3-12-16,-2-2-9 0,0 2-12 0,4-2-5 15,-4 2 13-15,4 0 14 0,-4-1 30 16,3 1 26-16,-3 1 19 0,0 1 5 0,0-2 4 16,0 2-10-16,0 0-25 0,4 1-37 15,-4 2-28-15,0-2-38 0,0 2-39 16,0 0-31 0,4 0-21-16,-4 4 22 0,2-1-62 15,-2 2 19-15,0 1 10 0,4 1 5 0,-2 4-1 16,2-1 3-16,0 6 17 0,3 15 87 15,-5-13-70-15,2-1-1 0,0 4-38 16,-2-2-19-16,4-1-11 0,-2-1-3 0,3 0 0 16,-3 0-5-16,2-2 2 0,0-2-3 15,2 0-1-15,-6-1-4 0,3-2 2 16,-3-1 1-16,6-2 0 0,-6 4 5 16,-2-5-3-16,4-2-2 0,-4-1 0 15,4-2-1-15,-4-1 3 0,0-1-2 16,0 1 0-16,0 0 2 0,0-2-1 0,0 2-1 15,0-2-4-15,0 2-9 0,2-3-12 16,-2 1-60-16,11-7-1032 0,-5 2 14 16,-2-3-135-16,-2-1-8 0,6-3 216 15,-1-1 452-15</inkml:trace>
  <inkml:trace contextRef="#ctx0" brushRef="#br0" timeOffset="157962.3823">7899 4661 10 0,'-4'-1'307'0,"-1"0"39"0,5-1 35 16,-6 1-68-16,6-1-74 0,0 1-12 0,-2 1 10 15,2-3 5-15,-4 1-7 0,0 2-21 16,2-3-21-16,-2 1-7 0,4 1 9 0,-2-1 20 16,2 0 18-16,-5 1 8 0,1-3-13 15,2 3-34-15,-2-1-1 0,0-3-11 0,2 1-22 16,-2 3 9-16,4-2 8 0,-2-1-39 15,2 2-37-15,-4-6 30 16,4 5-107-16,0-1-8 0,0 1 21 16,4 1 9-16,-4-3 3 0,2 1-1 0,4 1-3 15,2 0-24-15,-6 0-10 0,9 0-7 0,-5 0-1 16,4 2-3-16,-4 0-1 0,5-1-1 16,-1 1 4-16,0 1-4 0,1-2 2 15,-1 4-1-15,-2-1 1 0,1 1-3 16,1-1 2-16,-4 0 2 0,5 0 0 0,-5 3-1 15,0-1 3-15,0 1-4 16,4 5-1-16,-3-4 4 0,1-2-1 0,-6 4 3 16,4-1 0-16,3-2 0 0,-7 4 2 15,2-1 1-15,-2 0-4 0,2 0 2 16,0 1-3-16,-4 1 2 0,2 0 1 0,-2 1 3 16,0 0 19-16,0 2 9 15,0 1 9-15,-2 0 0 0,2 1 0 0,0-4-18 16,-4 1-15-16,4-1-6 0,-4-1-5 0,4-2 1 15,0-2-4-15,0 1 4 0,0-1 0 16,0-1 2-16,0 0-2 0,0 0 4 0,0-3-2 16,0-1-1-1,0 0 5-15,8 2 61 0,-6-2 3 0,8-2 10 16,5-3-1-16,1 0-4 0,1-1-37 16,2-3-17-16,-3 0-10 0,5 0-3 15,0-1-2-15,32-15 1 0,-36 18-11 16,-5 1 1-16,3-1-3 0,-7 4-5 0,0 0 1 15,1 1-5-15,-9 2-10 0,8 3-4 16,-8 0-64-16,-4 3-203 0,-2 0-393 16,-5 1-388-16,1 1-173 0,-1-5-14 0,3 1 170 15,0-3 381-15</inkml:trace>
  <inkml:trace contextRef="#ctx0" brushRef="#br0" timeOffset="162246.1563">10103 12680 354 0,'0'-7'586'16,"0"-2"98"-16,0-6 706 0,0 12-874 0,-4 0-32 16,0 1-35-16,2 1-30 0,-2 1-45 0,-2 0-58 0,1 0-65 15,-1 1-31-15,0 3-16 0,0-1-25 16,2 0-15-16,-2 4-15 0,1-2 1 16,3 3-16-16,-6 1-12 0,8 3 1 0,-2-2-2 15,2 0-29-15,-4 2 18 0,4 0 15 0,4 2-20 16,-4 1-8-16,0 1-4 15,2 4-10-15,6 24 14 0,-6-19-97 16,5 1 0-16,1-1 0 0,0 3 0 0,0 1 0 16,-1-2 0-16,3-1 0 0,0 1 0 0,-3-1 0 15,3-1 0-15,-2 3 0 0,2-1 0 16,1-2 0-16,-5 1 0 0,2-2 0 16,-2-2 0-16,5 19 0 0,-9-22 0 15,6-1 0-15,-8-2 0 0,2-3 0 0,2-1 0 16,-4-5 0-16,0 1 0 0,0-4 0 15,0 2 0-15,0-2 0 0,-6 1 0 0,6-1 0 16,-8-4 0-16,6 0 0 0,-6-2 0 16,5-1 0-16,-3-1 0 0,2 0 0 0,0-2 0 15,-2-2-427-15,6-2-415 0,0-1-224 16,0-8-224-16,0-1-45 0,6-2 115 0,-2-4 229 16,2-2 294-16</inkml:trace>
  <inkml:trace contextRef="#ctx0" brushRef="#br0" timeOffset="163727.8279">10155 12755 14 0,'-6'-2'287'0,"4"-3"35"0,-7 3 28 0,7-1-90 16,-6 3-66-16,0-5 186 0,4 5-182 16,-2-2 7-16,-1 0-9 0,-1 1-17 15,2 1-10-15,-5 0-10 0,9-2-10 16,-8 2-4-16,4 0 14 0,-2 2 16 0,1-1 24 15,5-1 23-15,-2 2 8 0,0 0-1 16,2 1 188-16,2-1-239 16,0-4-27-16,0 2-28 0,0 0-18 15,0 0-25-15,0-2-9 0,2 1 12 0,6-1 1 0,1 0-7 16,1-1 1-16,4-2 9 0,-1 2-15 16,3-5-5-16,5-1-8 15,2 0-9-15,26-15-2 0,-22 10-7 0,6 3 24 16,0-3 9-16,5 0 7 0,3-1-1 15,-2-1-25-15,5 0-24 16,1-2-12-16,181-64 261 16,-166 59-201-16,2-1-40 15,8 0-22-15,71-30 0 0,-71 29-12 0,-2 0 2 16,1 0 0-16,-3 2-5 0,-2-1-2 16,-2 2 0-16,-2-1-2 0,0 2-1 0,0 0 1 15,-6 2 1-15,3 1 2 0,-5 1 1 0,0 0 1 16,-9 3 5-16,-1 0 26 15,-1 4 19-15,29-7 72 16,-43 12-62-16,17-7-14 0,-26 9-43 0,3-1-4 0,-5-1 1 16,-3 4-3-16,1-1 2 0,-1 1-1 15,-3 1 0-15,0-1-1 0,-3-2-1 0,3 3 2 16,-4 0-2 0,2-3 1-16,15-6 3 0,-12 4-1 0,-3-1-1 15,2 1-1-15,5 1 0 0,-3-2 0 16,3 3 0-16,1-7 2 15,3 3-2-15,-3-2 1 0,9 1 0 0,-6 2 2 0,1-2-3 0,3 2-2 16,2 0 1-16,-6 0 2 16,5 0 1-16,-1 1-2 0,0-2 0 0,0 4 3 15,-3 1-3-15,1-1-1 0,0 0-1 0,-5 1 2 16,1 0-2-16,-5 2 1 16,3 3 2-16,7 9 95 0,-11-3-31 0,1-2 5 15,-6 3 1-15,5-1-36 0,-1 3-16 16,-4-1-12-16,0 3-1 0,5 1-3 15,3 13 6-15,-3-13-5 16,-9 2 5-16,14 19 86 0,-8-15-27 0,1 2 4 16,-1-1-15-16,-6 1-57 0,4 1 0 0,3 0 0 15,-7 1 0-15,4 2 0 0,2-2 0 0,-2 3 0 16,1 1 0-16,-3-3 0 0,2 2 0 16,0 1 0-16,0-2 0 0,-2-3 0 0,3 0 0 15,-3-1 0-15,2-4 0 16,0 22 0-16,2-19 0 0,-6-2 0 15,5 0 0-15,1-3 0 0,-6-3 0 0,2-2 0 16,-2 1 0-16,7-2 0 16,-7-2 0-16,-2 7 0 0,4-8 0 0,-4-1 0 15,0-1 0-15,0-1 0 0,0-1 0 16,0-1 0-16,0 0 0 0,0 0 0 0,-4 1 0 16,4-4 0-16,-2 3 0 0,2-3 0 15,-5 0 0-15,1 0 0 0,-2 0 0 16,4 2 0-16,-8 0 0 0,3-1 0 0,-3 3 0 15,-4-1 0-15,-3 1 0 0,1-1 0 0,-5 2 0 16,-2-2 0 0,-4 4 0-16,-29 8 0 0,-10 3 0 15,25-8 0-15,2 4 0 0,-1-3 0 0,-7 5 0 0,-1-4 0 16,-2 5 0-16,1-5 0 0,-1 5 0 16,1 1 0-16,-5-2 0 0,-4 3 0 15,6 1 0-15,-8 1 0 0,0 1 0 0,0-2 0 16,0 0 0-16,-8 0 0 0,6 0 0 0,-6-1 0 15,2 0 0 1,4 1 0 0,-120 41 0-16,16-11 0 0,112-35 0 0,1-2 0 15,3 1 0-15,2 0 0 16,-1 1 0-16,-73 20 0 0,84-24 0 16,5-1 0-16,0-1 0 0,2 1 0 0,4-3 0 15,0-1 0-15,1 0 0 0,7-3 0 16,-2 0 0-16,1 0 0 0,3-2 0 0,7 2 0 15,-3-2 0-15,3-1 0 16,0-1 0-16,8-2 0 16,-23-7 0-16,19 10 0 15,-11-5 0-15,5 0 0 0,3 0 0 0,1 3 0 16,-2 0 0-16,-5 2 0 0,7 2 0 0,-7 0 0 16,3-1 0-16,-4 1 0 15,-3 1 0-15,-14 4 0 0,16-2 0 0,1 1 0 16,-3-1 0-16,0 2 0 0,3-1 0 15,-1-2 0-15,1 2 0 0,-1-2 0 0,1-1 0 16,5 2 0-16,-1-1-84 0,-2-4-357 16,5 3-138-16,-1-6-206 0,4-1-237 0,-5-4-223 15,3-1-5-15,6-5 117 0,2-8 237 16,2-3 296-16</inkml:trace>
  <inkml:trace contextRef="#ctx0" brushRef="#br0" timeOffset="164498.3583">11084 12566 174 0,'0'-11'376'0,"2"-14"503"15,2 18-553-15,0 0-67 0,-4 0-27 0,2 3-7 16,2-2-7-16,-2 0-8 0,6 0-28 15,-5 0-37-15,7-2-37 0,-4 2-38 0,9-1-29 16,-5-3-19-16,-2 1-10 0,7 1-5 16,-3-1 11-16,-2 1 37 0,1 3 20 0,-5 0 10 15,4 1 9-15,-4-1 29 0,1 1 0 16,1 1 19-16,-2-7 225 0,-2 6-188 16,3-1-5-16,-5 2-19 0,-2-2-15 15,4 0-5-15,-4 2-1 0,0-1 4 16,0 1 0-16,0 1 7 0,-4 1-16 0,4 1-18 15,-2 1-23-15,2 1-4 0,-7 1-14 16,7 4 22-16,-8 1 8 0,8 1 24 16,-2 1 4-16,2 0-8 0,-4 1-6 0,4 1 9 15,0 1-26-15,0 2-14 0,0 2-8 16,4 0-24-16,-4 1-17 0,2 2 24 0,2-1 11 16,0 0 5-16,3 1 2 0,-5 2-7 15,6 0-33-15,-6-2-16 0,4 3 16 0,2-1 28 16,1 1 13-16,-1-1 6 0,-6 3-83 0,8-7 0 15,-3 4 0-15,1-1 0 0,-2 0 0 16,0 3 0-16,0-1 0 0,5 3 0 0,-5-2 0 16,2 3 0-16,-6-1 0 0,5-1 0 15,1-1 0-15,-6 0 0 0,4 0 0 0,2 0 0 16,-6 1 0-16,7-3 0 0,-7-3 0 16,4-2 0-16,-2-3 0 0,2 1 0 0,-2-4 0 15,-1-1 0-15,1-2 0 0,0-2 0 0,-4-2 0 16,2 1 0-16,-2-3 0 0,0-2 0 15,0 0 0-15,0 0 0 0,0 0 0 16,0 0 0-16,-2-3 0 0,-6-4 0 16,1 2 0-16,5 0 0 0,-2-4 0 0,0 0 0 15,-2-1-267-15,4-3-492 0,-2 1-208 16,-3-2-224-16,-1-1-132 0,2-3 70 0,4 0 174 16,-6-2 272-16,1-1 325 15</inkml:trace>
  <inkml:trace contextRef="#ctx0" brushRef="#br0" timeOffset="164965.0863">10517 12933 428 0,'2'-15'619'0,"4"-2"89"15,-2 2 64-15,0 3-215 0,-1 2-137 16,1 1-57-16,-2 2-24 0,6 5-20 0,-8 2 7 15,2 2-11-15,2 5-21 0,-2 2-9 16,2 3-15-16,1 8-11 0,-3-1-38 16,6 5-18-16,-6 3-21 0,2-1-14 0,-2 0-49 15,6-1-24-15,-5-1-34 0,1-2-30 16,-2-2-13-16,6 1-7 0,-6-4-5 0,6 0-1 16,-6-2 0-16,5-1-3 0,-3 1-2 15,2-3-1-15,0-4 2 0,-2 0-3 0,2-3 2 16,-1 0-1-16,-3 0 1 0,2-2-4 0,0-2 4 15,-2-1-5-15,-2-1-61 0,8-2-105 0,-6-3-131 16,-2-2-167-16,5-4-214 0,-5-1-175 16,-5-3-121-16,3-4-85 0,-2 2 69 15,-2-5 172-15,-2-3 216 0</inkml:trace>
  <inkml:trace contextRef="#ctx0" brushRef="#br0" timeOffset="165231.4321">10498 12870 28 0,'-8'0'446'0,"0"0"96"0,6 0 47 15,-2 0-37-15,8 0-206 0,2 0-94 0,6 0-39 16,-1 0 15-16,9 0 43 0,1-2 40 16,-2 2 28-16,5 0 24 0,3 2-18 15,-2-1-3-15,2 1-43 0,0 1-57 0,0 2-34 16,-4 2-22-16,-3 3-51 0,-3 1-31 16,-3 2-9-16,-5 4-41 0,1 2-21 0,-10 1 34 15,0 2 9-15,-2 1 5 0,-9-3 1 16,1 4-1-16,-2-1-41 0,-26 17-5 15,22-20-30-15,-5-2 0 0,9-3-5 0,-5-2 0 16,7-1 0-16,2-7-1 0,1 0-4 16,5-3-49-16,2-2-142 0,0-5-251 15,0-2-379-15,2-5-347 0,5-4-108 0,3-5 70 16,7-5 221-16,-1-2 361 0</inkml:trace>
  <inkml:trace contextRef="#ctx0" brushRef="#br0" timeOffset="166000.3943">11998 12170 282 0,'0'-5'366'0,"0"0"43"16,0-2-47-16,0 1-87 0,0 0-37 15,0-1 10-15,0-1 17 0,0 5 31 0,0-5 37 16,0 2 40-16,0 0 31 0,0 1 28 15,0 1-7-15,-4 2-28 0,-1-2-68 16,3 4-69-16,-2-1-64 0,0 2-54 0,-2 1-32 16,4 1-12-16,-6 2-11 0,8 3-21 15,-3 0 15-15,3 1 5 0,0 1-3 0,3 0 2 16,-3 2 43-16,8 1 0 0,-8 0-18 0,2 1-7 16,4 2 31-16,2 3-27 15,-6-1-17-15,7 7-7 0,7 23 38 16,-7-21-57-16,1 1 19 0,0 1 9 0,5-1 3 15,-7 2 2-15,6 2-69 0,-3-1-28 0,-3 1 0 16,2-2 0-16,1 2 0 0,3-4 0 16,-6-1 0-16,3-4 0 0,-3 2 0 0,0-2 0 15,3-1 0-15,-5 0 0 0,4 1 0 0,-4-2 0 16,3-2 0-16,-3-1 0 16,0-1 0-16,4 7 0 0,-5-14 0 15,-5-1 0-15,2-3 0 0,-2-2 0 0,0 1 0 16,0-3 0-16,0-2 0 0,0-3 0 15,-2-1 0-15,2 0 0 0,-9-5 0 16,9 3 0-16,-2 2 0 0,2 1 0 0,0 0 0 16,0-1 0-16,0 1 0 0,2-1 0 0,-2-1 0 15,9 2-294-15,-7-2-175 0,-2-3-203 16,4 2-293-16,-8-2-312 16,4 1-63-16,-2 0 97 0,-7-2 221 0,1-4 339 15</inkml:trace>
  <inkml:trace contextRef="#ctx0" brushRef="#br0" timeOffset="167353.1212">11586 12598 471 0,'-2'-5'627'0,"2"0"84"0,-4-3 42 15,0 2-246-15,4 2-123 0,0-1-34 16,0 2 7-16,0 2 40 0,0-1 18 16,0 1-35-16,0-1-55 0,0 2-68 0,0 0-65 15,0 2-58-15,0-2-15 0,0 0-12 16,4 0-11-16,-4 0 12 0,0 1 14 16,0 2-20-16,4 0-12 0,-4 0 32 0,0 2-17 15,0 1-18-15,0-2-11 0,0 1-2 0,0 0-37 16,0-2 13-16,0 2 11 0,0-1 3 15,0 1 1-15,0-2-1 0,0 1-30 16,0-1-16-16,2-1-11 0,-2 1-2 0,0 2 33 0,6 1 22 16,-2 3 15-16,3 4 7 0,-1 2-19 15,2 4-63-15,-6 0 0 0,9 1 0 16,-5 2 0-16,4-3 0 0,-4 2 0 16,3-3 0-16,-1 1 0 0,0-4 0 0,-2-1 0 0,1 1 0 15,-1-1 0-15,-2-4 0 0,0-3 0 16,-2 0 0-16,4-1 0 0,-6-3 0 15,4-1 0-15,-4 0 0 0,0 0 0 0,0-2 0 16,0-2 0-16,0 0 0 0,-4 0 0 0,4-2-6 16,4-5-715-16,1-1-402 0,-3-4-311 15,4 0-52-15,2-6 129 0,2-2 253 16,-1-5 394-16</inkml:trace>
  <inkml:trace contextRef="#ctx0" brushRef="#br0" timeOffset="167811.5485">12550 12330 366 0,'0'-9'596'0,"0"-2"93"0,-2 1 78 15,2 3-164-15,-4 2-117 0,0 0 399 16,4 5-457-16,0 0-39 0,4 0-47 16,-4 1-57-16,4 6-29 0,-2 0-34 15,-2 5 17-15,4 5-25 0,-2 2 6 0,-2 3-32 16,0 5-21-16,0-2-50 0,0 1-21 0,0-2-10 16,0 1-9-16,4-4-7 0,0 0-3 15,-4 0-2-15,2-3-37 0,5-1-15 0,1-1-6 16,-6-4-25-16,6-2-172 0,-6-1-382 0,2-4-595 31,-4-5-272-31,11-18-1527 0,-3-9 1897 0,19-17 585 0</inkml:trace>
  <inkml:trace contextRef="#ctx0" brushRef="#br0" timeOffset="169189.6043">17609 13951 78 0,'-3'-5'382'0,"-1"-2"61"0,2 1 44 16,-6 0-85-16,8 2-109 0,-2-3-33 15,-2 3 3-15,2 1 21 0,-7-1 33 16,7 1 33-16,-6 1 18 0,2-1 7 0,4 3-8 15,-6-1-28-15,5 2-45 0,-3 2-42 16,-2-3-43-16,6 3-36 0,-2-1-20 0,0-1-18 16,2 2-12-16,2-3-11 15,-5 0-15-15,5 2 8 0,7 1 98 0,1-2-90 16,-2-1 4-16,4-1-29 0,3-1-19 16,3 1-12-16,1-2-22 0,31-2 67 15,-22 2-47-15,3 0 0 0,13-1-3 16,1-1-26-16,3 0-11 0,12-3-3 0,2-1-2 15,2 1-5 1,8-2 0-16,83-13-2 0,-68 6-4 0,2 2 2 0,2 1 4 16,2-3-2-16,4 2 41 0,0 1 16 0,-2-1 6 15,4 1 1-15,-2 0 4 0,7 1-33 16,-9-1-18-16,0 2-6 0,-4 0-3 0,2 2-6 16,-9-1-4-16,5 1 1 0,-6 0-2 15,76-5 0-15,-87 8 0 0,-3 2 1 16,-3 0 2-16,-4 2-3 0,-9-2 1 15,3 1 0-15,-6-1-1 0,-5 1 2 0,-4 0-2 16,-1 2 0-16,-9-3 1 0,-3 2-1 0,-3-1-1 16,-4 0 1-16,-3 3 1 15,9-4 7-15,-21 5 40 16,-4-2-12-16,4 2-36 0,-8-2 0 0,4 1 0 16,-4 1 0-16,2-2 0 0,-2 2 0 0,2 0 0 15,-6 0 0-15,6 0 0 0,-3 2 0 16,3-1 0-16,-2 1 0 0,0 1 0 15,4 0 0-15,-2 1 0 0,2 1 0 0,0 2 0 0,0 1 0 16,0 2 0-16,0 1 0 0,0-1 0 16,2 1 0-16,-2 2 0 0,8 2 0 15,-6 3 0-15,5 0 0 0,-3 3 0 0,2 0 0 16,-2 2 0-16,-2 3 0 0,6 2 0 0,-5 0 0 16,5 4 0-16,-2 1 0 0,-4 0 0 15,6 0 0-15,-6 1 0 0,3 1 0 16,-3 0 0-16,6-2 0 0,-8 2 0 15,2 0 0-15,-2 34 0 0,4-36 0 0,-4-1 0 16,0-1 0-16,0-3 0 0,4-1 0 16,-4 0 0-16,0-2 0 0,2 1 0 0,2-5 0 15,-4-3 0-15,0-3 0 0,3-1 0 0,-3-2 0 16,0-3 0-16,0-3 0 0,0-2 0 16,0-3 0-16,0 1 0 0,0 0 0 0,-3-6 0 15,-3 2 0-15,-2-4 0 0,-2-2 0 16,1-2 0-16,-7-3-744 0,-3-3-533 15,3-2-218-15,-7-3 9 0,-4-4 170 0,-2-7 285 16,-8-6 385-16</inkml:trace>
  <inkml:trace contextRef="#ctx0" brushRef="#br0" timeOffset="170671.6848">17623 13980 148 0,'-4'0'302'0,"-2"0"32"15,2 0-41-15,1 0-82 0,-3 0-52 0,6-2-21 16,-8 1 2-16,8-1 21 0,-2-1 28 15,2 2 27-15,-6 0 23 16,6-2 16 0,-9-1 575-16,9 3-527 0,-2 1 5 0,-2 0-3 15,0 0-16-15,-2 0-30 0,-7 1 138 16,3 3-262-16,0-3-46 0,-3 3-34 0,-1 1-23 16,4-1 12-16,-3-1 12 0,-1 0 6 15,5 0 4-15,-5 0 0 0,2 2-25 16,-3-1 1-16,5-1 7 0,1 0-1 0,-1-3 2 15,4 1 3-15,-2 1-23 0,-3-2-1 16,9 0 16-16,-4 2 9 0,6-2 1 16,-8 0 1-16,8 0-7 0,-2 0 2 0,2 0 4 15,0 0 0-15,0 0 2 0,0 0-5 0,0 1-24 16,0 1-13-16,0-2 6 0,0 0 4 16,0 0 3-16,2 0 0 0,-2 0-1 0,0 2-7 15,4 1 16-15,0 2 6 0,-4-1 6 16,2-1 0-16,-2 2 1 0,6 0-25 0,-6 2 20 15,9-2 9-15,1 10 65 16,-8-5-59-16,4 1-26 0,-2 3-15 0,3 6 32 16,-1-2 11-16,2 3 7 0,-6 2 3 0,6-2-2 15,-6 1-34-15,3 3-3 0,-3 1 35 16,2 1-45-16,-4 0-22 0,0 4 0 0,0 1 0 16,-4 4 0-16,4 0 0 15,-7 39 0-15,5-34 0 0,-2-4 0 16,0 2 0-16,4 0 0 0,0 0 0 0,0 0 0 15,-2 0 0-15,2-2 0 0,0 1 0 0,0-2 0 16,0 0 0-16,0-1 0 0,0-4 0 16,0-3 0-16,0-1 0 0,0-2 0 0,0-2 0 15,0 1 0-15,0-2 0 0,0-1 0 0,0-2 0 16,0-1 0-16,0-1 0 0,2-1 0 16,-2-2 0-16,8-1 0 0,-8 1 0 0,7-1 0 15,-5-5 0-15,2 1 0 0,0 0 0 16,2-2 0-16,-4 1 0 0,2-3 0 0,0 2 0 15,-2-2 0-15,5-1 0 0,-3 0 0 16,0 0 0-16,-2-4 0 0,2 0 0 0,0 3 0 16,-2-3 0-16,3 2 0 0,-3-2 0 0,2 0 0 15,0 0 0-15,-2 0 0 0,4-2 0 16,2-1 0-16,1 3 0 0,-1-4 0 16,2 3 0-16,-1-1 0 0,1-3 0 0,6 5 0 15,1-4 0-15,0 1 0 0,3 2 0 16,3-4 0-16,4 1 0 0,33-5 0 15,-27 3 0-15,8-2 0 0,3 1 0 0,-1-1 0 16,3 0 0-16,3-4 0 0,5 2 0 16,4-2 0-16,2 2 0 0,0-3 0 0,2 2 0 15,6-1 0-15,0 1 0 0,3-2 0 16,-1 5 0-16,0-1 0 16,71-9 0-16,-71 12 0 0,3-4 0 0,1 0 0 0,3 0 0 15,-1-1 0-15,5 0 0 0,-5 0 0 16,3-1 0-16,-5 3 0 0,3-3 0 0,-5 2 0 15,3-4 0-15,-5 1 0 0,3 1 0 16,1-2 0-16,-6 2 0 0,0-1 0 0,-6 1 0 16,7-2 0-16,-9 2 0 0,-4 0 0 0,-1 0 0 15,-3 1 0-15,-2-2 0 0,-5 1 0 16,7 0 0 0,-9 3 0-16,40-8 0 0,-44 10 0 0,-6-2 0 0,3 0 0 15,-7 2 0 1,-3-1 0-16,30-10 0 0,-39 14 0 0,-7-2 0 15,-4 2 0-15,3 0 0 0,-7 1 0 0,-2 0 0 16,0 1 0-16,0 1 0 0,0-3 0 16,0 4 0-16,-2 0 0 0,-2-2 0 0,-1 1 0 15,-1-1 0-15,4 0 0 0,-2 1 0 0,0 0 0 16,2-1 0-16,-4 1 0 0,1-2 0 16,1 0 0-16,2-2 0 0,-2 2 0 0,0-1 0 15,-2-2 0-15,4 1 0 0,-2-2 0 16,-1 0 0-16,3-1 0 0,-4-2 0 0,-2-1 0 15,6-1 0-15,-4-2 0 16,-13-19 0-16,13 14 0 0,0-4 0 16,-1 0 0-16,1-5 0 0,-2 0 0 15,-4-37 0-15,5 28 0 16,-13-85 0-16,13 77 0 0,1-1 0 16,-4-2 0-16,0 2 0 0,-5 5 0 0,-1 3 0 15,-1 5 0-15,-6 2-303 0,0 2-1064 0,-1 3-238 16,-1-1-1-16,0-1 168 0,-2-4 332 15,4-3 502-15</inkml:trace>
  <inkml:trace contextRef="#ctx0" brushRef="#br0" timeOffset="171497.9845">18287 13971 95 0,'10'-13'230'0,"-2"3"22"15,3 0-58-15,3 1-56 16,-3 1-29-16,-3-1 4 0,0 2 13 0,0 2 16 0,3-2 19 16,-3 1 12-16,-2 2 6 0,-4-1 2 15,7 2 5-15,-7-1 6 0,-2 1 20 16,4 1 29-16,-2 2 33 0,-2 0 30 0,0 0 21 16,0 0 3-16,0 0-4 0,0 0-13 15,0 0-23-15,0 0-14 0,0 0-19 16,0 2-28-16,0 1-30 15,4-3-18-15,0 9 312 0,-4-1-308 16,0 4-8-16,2 3 6 0,-2 0-21 0,4 6-16 16,-2 3 0-16,-2 0-2 0,9 2-25 15,-9-1-23-15,2 2-7 0,6 4-38 0,-8 1-35 16,2 3-14-16,2-1 0 16,-2 40 0-16,-2-34 0 0,-2 1 0 0,2-1 0 15,0 2 0-15,0 0 0 0,0 0 0 16,0-2 0-16,0-1 0 0,2 2 0 0,-2-5 0 15,0 3 0-15,4-1 0 0,1 1 0 0,-5-3 0 16,0-2 0-16,0-1 0 0,0-1 0 16,0-4 0-16,0-2 0 0,2-2 0 15,2-5 0-15,-2-2 0 0,6-5 0 0,-6 0 0 16,2-4 0-16,0-3 0 0,3-2 0 0,-5 1 0 16,-2-4 0-16,4-2 0 0,0-1 0 15,-4-1 0-15,0-2 0 16,-4 2 0-16,0-9 0 0,2 8 0 0,2-1 0 0,-4 0 0 15,1 0 0-15,3 2 0 0,0-2 0 16,0 3 0-16,0 1 0 0,0-3 0 16,0 5 0-16,0 0-198 0,-4 0-35 0,0 0-27 15,2 0-75-15,-2 0-123 0,-2 0-206 0,-5-2-245 16,1 0-263-16,0-2-31 0,-3 0 100 16,3-6 216-16,0 0 282 0</inkml:trace>
  <inkml:trace contextRef="#ctx0" brushRef="#br0" timeOffset="172221.9894">17706 14577 175 0,'4'-24'367'0,"-2"1"60"15,6 2 19-15,0-22 479 0,1 35-641 0,-7-1 25 16,2 1 37-16,0 4 32 0,-4 1 10 15,2 2-7-15,-2 1-37 0,0 0-59 16,4 1-33-16,-4 1-27 0,0 1-14 0,2 3 1 16,-2 1 0-16,5 4 0 0,-1 2-15 15,-4 6 0-15,0-2-24 0,0 4-16 0,0 0-20 16,0 5-5-16,0-2-30 0,2 1-19 16,-2-1-6-16,4-1-32 0,-2-4-24 15,6 20-1-15,-6-22-15 0,2-4-3 16,1-1 0-16,-3 0-1 0,2-3 1 0,-2 0-1 15,2-1 0-15,0-2-2 0,-2-2 0 0,2 1-2 16,-2-2-6-16,2-2-46 0,1-1-85 16,-5-4-108-16,2-2-121 0,-2-2-127 15,4-2-108-15,-4-2-68 0,-4-3-26 0,4-2 8 16,-2-1 50-16,2 0 111 16,-9-6 132-16,7 2 127 0,-4-2 109 0,-2-3 88 15,6 1 60-15,-4 1 50 0,-3 1 54 0,7 1 53 16,-6 4 48-16,6 1 34 0,-2 3 27 15,2 3 23-15,2 4 18 0,0 2 13 0,0 3 6 16,0 0-6-16,2 2-17 0,8-1-14 16,-4 2-17-16,9 2-27 0,-3 2 9 0,5 2-14 15,-1 3-10-15,1 2 4 0,-1 1 7 16,9 1-14-16,-8 2-1 16,1 2-14-16,13 26 98 0,-18-20-184 0,-5 2-17 15,-2 2-17-15,-4-1-7 0,-2-2-10 0,-6 1-16 16,4-2-23-16,-8-3-8 0,-7 4-7 0,1-8-6 15,-1 0-1-15,-4 1-2 0,1-3-2 16,1 1-9-16,3-4-65 0,-3-2-171 16,2-6-252-16,1-3-396 0,8-3-386 0,-7-6-109 15,5-2 92-15,8-6 214 0,2-6 386 16</inkml:trace>
  <inkml:trace contextRef="#ctx0" brushRef="#br0" timeOffset="172645.2268">18833 14120 73 0,'6'-17'362'0,"4"-2"36"16,-1 1 15-16,-3 5-122 16,6-27-294-16,-8 28-168 0,-4 1-65 0,3-1-12 15,-3 4 38-15,0 0 61 16,4 1 82-16,2 0 139 16,0 2 8-16,-2 1 0 0,2-1-11 0,3 2-13 0,-3-1-31 15,4 0-94-15,-8-4-97 0,9 2-44 0,-5-3-20 16</inkml:trace>
  <inkml:trace contextRef="#ctx0" brushRef="#br0" timeOffset="173295.4774">19495 13704 165 0,'-9'-2'352'0,"7"-1"45"0,2-1 36 0,-4 0-114 16,0 0-57-16,4 1 1 0,4-1 17 16,0 1 31-16,-2-2 42 0,-2 3 52 0,9-1 35 15,-7 1 19-15,2-1-13 0,-2 1-45 16,2-3-51-16,0 3-41 0,-2-1-34 15,2 1-31-15,-2 0 343 16,3 4-454-16,-5 0-32 0,0-1-27 0,0-1 3 16,0 0-6-16,0 2-12 0,0 0-4 15,-5 1 24-15,5 1-7 0,0 1-5 0,0 1-2 16,-2 4-1-16,2 5-4 0,0 3 22 16,-4 1-1-16,2 30-81 0,-2-21 0 15,0 3 0-15,4 2 0 0,-2 2 0 0,2 0 0 16,0 5 0-16,-4 2 0 0,2 0 0 15,2 0 0-15,0-2 0 0,0-2 0 0,0-1 0 16,2 3 0-16,-2-2 0 0,4 2 0 16,-4-1 0-16,2 2 0 0,-2-7 0 0,8 2 0 15,-8-1 0-15,2-2 0 0,2 2 0 16,-2-3 0-16,3 2 0 0,-1-5 0 0,-2 0 0 16,4-3 0-16,2-3 0 0,-6 1 0 15,3-5 0-15,1-1 0 0,-2-2 0 0,-2-2 0 16,6-1 0-16,0 10 0 15,-3-20 0-15,-1 0 0 0,-4-2 0 16,0 2 0-16,0-3 0 0,0 0 0 0,2-1 0 16,-2-1 0-16,0 1 0 0,0-1 0 15,0 1 0-15,4-4 0 0,-4 2 0 0,0 0 0 16,0 0 0-16,-4-4 0 0,2 4 0 16,-2-2 0-16,-3 3-431 0,3-3-410 15,-6 1-140-15,2 1-155 0,-1-2-117 16,-1-3 65-16,2 1 173 0,4-5 241 0,-1-3 277 15</inkml:trace>
  <inkml:trace contextRef="#ctx0" brushRef="#br0" timeOffset="173799.1931">18994 14195 253 0,'0'-8'445'0,"-4"-1"60"0,0-3 39 0,8 2-160 15,0 3-99-15,-4-1-22 0,0 4 10 32,2-2 36-32,2 2 874 0,-4 4-773 0,0 0-38 0,0-2-68 15,0 2-53-15,0 0-53 0,0 0-27 16,0 0-15-16,-4 0-4 0,4 0-10 0,-2 0-5 16,2 0-12-16,0 2-7 0,0-2-14 15,0 1-23-15,0 2 8 0,0 2-1 0,0 2 4 16,2 5 18-16,-2 1 11 0,6 2-15 15,3 5 30-15,-7 1-5 0,6 1-21 0,-6 2-67 16,2-1-43-16,-4 0 0 0,2 3 0 16,-2-4 0-16,0-2 0 0,4 1 0 0,-4-1 0 15,5-5 0-15,1 2 0 0,-6-6 0 0,2 1 0 16,2 0 0-16,0-4 0 0,-2-3 0 16,-2 1 0-16,6-2 0 0,-6-1 0 0,5-1 0 15,-1-1 0-15,-4 1-52 0,0-5-392 0,0-2-347 16,0-4-450-16,0-4-212 0,0-2 17 15,2-2 172-15,6-3 321 16,-2-4 449-16</inkml:trace>
  <inkml:trace contextRef="#ctx0" brushRef="#br0" timeOffset="174405.8309">20037 14093 119 0,'0'-4'263'15,"4"-2"13"-15,0 0-50 0,2 2-107 0,-4-3-51 16,6 2-8-16,-6 0 22 0,5 1 47 15,1 2 65-15,-6-3 57 0,6 2 47 16,-8-1 38-16,6-1 26 0,-4 2 23 0,3-1 22 16,-1-1 21-16,-2 0 21 0,2 0 1 0,-2 0-23 15,-2 0-45-15,0 0-42 0,0-1-49 32,-2 3-36-32,-2-4 169 0,2 5-242 0,2 2-31 0,-9 2-31 0,9-1-12 15,-2 5-15-15,-2 2 10 0,2 5 9 0,-6 4 5 16,8 4 5-16,-2 1-60 0,2 3-62 15,2 2 0-15,-2-2 0 0,8-2 0 16,-2 4 0-16,-4-6 0 0,7 4 0 0,-3-1 0 16,0-2 0-16,0 0 0 0,3 2 0 0,-3-4 0 15,4 0 0-15,-4-2 0 0,-4-4 0 16,7 1 0-16,-3 5 0 0,-6-8 0 16,0-5 0-16,-4-2 0 0,-2-3-318 15,-5-9-1150-15,-1-3-244 0,-5-9 17 0,1-10 230 16,-1-13 441-16,7-16 561 0</inkml:trace>
  <inkml:trace contextRef="#ctx0" brushRef="#br0" timeOffset="211444.3086">5816 4966 214 0,'0'-6'285'16,"0"1"22"-16,0 0-85 0,0 0-75 0,0 2-38 15,0 2-11-15,-2 0-4 0,2-1-10 16,0 2-9-16,-4-1-7 0,4-1-2 0,0 0 3 15,0 1 6-15,0 1 11 0,0-2 0 16,0 2 0-16,-2 0-3 0,2-2 3 16,0-1-3-16,0 3 4 0,0-2 4 0,0-1 2 15,0 1 1-15,0 0 2 0,0-1 8 16,0 3 4-16,0 0 1 0,0-2 8 16,0 2 8-16,0 0 11 0,0 0 10 0,0 0 12 15,0 0 10-15,0 0 3 0,0-2-2 16,0 2-7-16,-4-1-14 0,0-1-11 0,4-1-13 15,0 3-11-15,-3-2-12 0,3 1-10 16,0 0-8-16,-4-2-7 0,4 3-7 16,0-2-12-16,0 4-5 0,0-2-16 0,0 0-12 15,0 0-9-15,0 0-5 0,0 0-1 16,4 0 13-16,-4 0 10 0,0 0 19 0,0 0 10 16,0-2 8-16,3 2-6 0,-3 0 7 15,0 0-6-15,0-1-3 0,0 1-2 16,0-2-6-16,0 1-13 0,0-1-10 0,0-1-7 15,0 2-3-15,0-1 13 0,0 2 4 16,0 0 0-16,0 0 0 16,0 0-7-16,0 2 2 0,0 2-27 15,4 1 0-15,-4 2 0 0,4 1 3 16,-4 0 34-16,2 1 10 0,-2 1 5 0,4 0 7 16,-2 1-2-16,6-1-28 0,-6 2-16 15,7 1-8-15,-7 0-9 0,4-1 5 16,2 0-7-16,-2-2-1 0,5 2-2 0,-3-1-4 15,2-1-94-15,5-1-286 0,-5 1-535 0,-8-2-293 16,-2 0-130-16,-2-1 33 0,2-7 257 16,-16 6 522-16</inkml:trace>
  <inkml:trace contextRef="#ctx0" brushRef="#br0" timeOffset="219939.835">6730 3679 234 0,'0'-1'316'0,"0"-2"32"16,-2 1-74-16,2 1-80 0,-4-1-51 0,4 0-22 15,-4 1-8-15,4-2-1 0,0 0-4 16,0-1 2-16,0-1 8 0,0 1 10 16,0-2 14-16,0 2 18 0,0-3 16 0,-2 4 22 15,2-1 29-15,0 1 27 0,-4 0 22 16,4-1 11-16,0 3-9 0,0 0-19 0,-2-2-32 16,2 0-32-16,-5-2-37 0,1 1-27 15,4-1-25-15,-2 1-21 0,2 1-11 16,0-2-5-16,-4 2-3 0,4-1 2 0,0 1 0 15,0 1-5-15,0 1 3 0,0-3-2 16,0 4 1-16,0-3-4 0,0 3-4 16,0 0 0-1,0 3 121-15,0-3-121 0,0 0-9 0,0 3-7 16,0-6-4-16,0 3-7 0,0 3-4 0,0-3-6 16,0 1-6-16,0 0-5 0,4-1-1 0,-4 3 1 15,2 1 1-15,-2 1 2 0,0 0-2 16,4-1 4-16,1 0 0 0,-3 3 3 0,-2-3 0 15,4 4 15-15,-2-2 7 0,2 2 3 16,0 1 3-16,-2 6 27 0,2-7-45 16,0 0 6-16,-4 1 5 0,3 0 1 0,1 0-1 15,-2 3-2-15,2 0-15 0,0-2-8 16,-4 1-1-16,2-2-4 0,-2 1-2 0,4 1 1 16,-2-3-2-16,-2 1 1 0,0 1 2 15,4-3-3-15,1 1 3 0,-5 0 6 0,2 0 15 16,-2 1 9-16,0-1 8 0,4-1-1 15,-2 2-2-15,-2 2-18 0,4-1-8 0,0-1-5 16,-4 3-2-16,0-1-1 0,2-2-2 0,-2-2-1 16,4 3-2-16,0-3 3 0,-4 1-3 15,2-1 3-15,-2 0-2 0,0 1-2 16,0-2-1-16,5 1 0 0,-5 1-1 0,2-1 2 16,-2 3-1-16,0-2 4 0,0 1 16 15,4 0 14-15,0 8 53 16,-4-8-42-16,2 9 4 0,2-9-37 0,-4-1-7 15,0 0-1-15,2 0-1 0,-2-1 0 32,0 1-1-32,0 4 8 0,4 3-9 15,-4-10-2-15,5 14 1 0,-5-15-2 16,0 1 2-16,0-1-4 0,2 2 4 16,-2-1-2-16,0-1 0 0,0 2 0 0,4-1 1 15,-4 2-2-15,4-2 2 0,-4-3 1 16,0 4-2-16,0-2 1 0,0-1 0 0,2-1-1 15,-2 1 0-15,0-1 0 0,0 0 0 0,0 1 3 16,0-1-3-16,4 0 0 0,-4 2-3 0,2 1 6 16,-2 0-6-16,0-2 6 15,0 2-3-15,4 0-3 0,0 3 1 16,-4-6 3-16,0 1-1 0,0 2 1 0,0-1 2 16,0-1-6-16,2-1 3 0,-2 1 0 15,0 1 0-15,0-1 3 0,0 1 0 0,0-1-3 16,0-1 0-16,0-2 3 0,0 0-5 0,0 0 4 15,0 0-4-15,0 0 1 16,0 0 0-16,0 1 1 0,0-2-2 0,0 1 4 0,0 0-1 16,0 0-1-16,0 1 0 15,0 0-3-15,0 2 3 0,5 0-3 0,-5 2 2 16,2-2 0-16,-2-2-2 0,0 1-1 0,0-2-5 16,0 1-1-16,0 1-4 0,4-1-3 15,-4 0-9-15,0 1-43 0,-4-2-76 16,4 0-128-16,0 0-167 0,-7-3-233 0,5-1-223 15,-6-4-213-15,2-2-91 0,4-3 71 16,-6-3 198-16,6 0 246 0</inkml:trace>
  <inkml:trace contextRef="#ctx0" brushRef="#br0" timeOffset="220975.5186">6691 4188 4 0,'-4'0'357'16,"4"0"73"-16,0-2 52 0,-2 1-52 16,2 1-93-16,-4-3-61 0,4 1-22 0,-5 2-9 15,5-2-10-15,0-1-19 0,0 3-17 0,0 0-8 16,0 0 5-16,-2 0 16 0,-2 0 237 16,4 0-227-16,0 0-9 0,-2-2-11 15,2 2-6-15,-4-2-6 16,4 2-7-16,-4-1-11 0,4-2-20 0,-6-1-12 0,6 1-11 15,-2 2-5-15,2-2-7 0,-5 0 0 16,1 1-5-16,4 1-4 0,-2 0-8 16,2 1-3-16,-4-3-12 0,4 6-11 0,-2-2-12 15,2-1-7-15,0 0-14 0,0 0-7 0,-4 0-6 16,4 0-9-16,-4 0-5 0,4 0-3 16,0-1 1-16,0 1 5 0,0 0 1 15,0 0 0-15,0 0 1 0,0 0-4 0,0-3-6 16,0 3-2-16,0 0-1 0,0 0-1 0,0 0-3 15,0 0 2-15,0 0-1 0,0 0 4 16,0 0-3-16,0 0 4 0,4 0 2 16,-4 0-5-16,4 3-3 0,-4-2 0 15,2-2 4-15,2 1 0 0,-2 1-3 0,2-1 1 16,1 3 2-16,1 0-1 0,-4-1-2 0,6 0 1 16,0 1-1-16,1 2 0 0,-7-2 1 15,8 1 0-15,-4 1-2 0,3-2 5 0,-3 2-1 16,4-2-1-16,-8-1 2 0,6 2 0 15,1 0-3-15,-1 1 1 0,-6-1-2 0,4-1 0 16,3 0 0-16,-7 2-1 16,4-1 1-16,2 0 0 0,-2 2-2 0,-2 1 0 0,3-3 2 15,-5 0-1-15,6 3 1 0,-2-4-1 0,-4 0-1 16,7 1 0-16,-7-1 0 0,6-1 2 16,-6 1-3-16,4 0 0 0,-2-3-3 15,0 3 3-15,-2-2-1 0,3 1 2 0,-3-1-2 16,-2 2 2-16,4-3-1 0,0 2-1 0,-4-1 2 15,2 1 2-15,-2-2-1 0,0 3-1 16,0-3-1-16,0 0-1 0,4 3-1 0,-4-3 2 16,2 0 0-16,-2 0 0 0,0 1 2 15,0 0-1-15,4 1 0 0,0-2 1 0,-4 0-2 16,3 0 5-16,-3-2-1 0,4 1-1 16,0 0 1-16,-2-2-1 0,2 0-3 15,2-6 3-15,0 1 5 0,-1 4-4 16,-3-2-1-16,2 0 1 0,0-1 3 15,-2-1 21-15,2-2 13 0,-2 1 10 0,2-1 0 16,0-2-1-16,3 0-22 0,-1-2-11 16,0-5-8-16,2 3 1 0,1-5 17 15,-1 2-14-15,2-1-13 0,-1 0 0 0,1 2 0 16,4-2 0-16,-5 4 0 0,1 3 0 0,-2-1 0 16,0 4 0-16,1-1 0 0,-1 3 0 15,0 0 0-15,-6 1 0 0,3 4 0 0,-1 2 0 16,-4 1 0-16,0 0 0 0,0 1 0 0,0 5 0 15,0-1 0-15,0 4 0 0,-9-1 0 16,9-3 0-16,-2 2 0 0,-2 0 0 0,4-1-230 16,-4-1-265-16,4 2-406 15,0-7-438-15,-2 1-132 0,-4-2 61 0,2-6 207 16,-1-1 394-16</inkml:trace>
  <inkml:trace contextRef="#ctx0" brushRef="#br0" timeOffset="225864.0452">21507 6232 152 0,'0'-4'398'0,"0"1"73"0,0-2 47 0,-2 2-85 15,-2 1-65-15,4-3-8 0,0 2 29 16,0-1 33-16,-2 4 22 0,2-3 9 16,0 3-25-16,0 0-55 0,0 0-63 0,0 0-66 15,2 3-47-15,2-1-43 0,-2 0-14 16,6 1-10-16,-6 2 9 0,7 0-7 0,-3 0 11 16,-4 2-7-16,2 2-8 0,0 0-5 15,2 2-5-15,-4 3-27 0,3 2 0 0,-1-1 6 16,-2 1-19-16,2 3-9 0,0-2-6 0,-2 3-16 15,2-2-7-15,-2 2 19 0,2 2 5 16,3 0 6-16,-3-1 1 0,-2 1-23 0,2-2-48 16,0 0 0-16,-4 0 0 0,0 0 0 15,0 0 0-15,0 1 0 0,0-2 0 16,0 0 0-16,0-2 0 0,0-2 0 0,0 0 0 16,2-3 0-16,2-1 0 0,-2-3 0 15,3 2 0-15,-1-3 0 0,-2 1 0 0,2-2 0 16,0 0 0-16,-4-2 0 0,0-1 0 0,2-1 0 15,-2 0 0-15,0 0 0 0,0-2 0 0,0 0 0 16,0 1 0-16,-2-1 0 0,-2 0 0 16,0 0 0-16,2 0-28 0,-7-3-405 15,3 1-212-15,4-3-260 0,-2-5-274 0,0-2-141 16,4-2 58-16,0-3 173 0,0 0 273 16,0 0 350-16</inkml:trace>
  <inkml:trace contextRef="#ctx0" brushRef="#br0" timeOffset="227455.0929">21542 6258 129 0,'-10'-2'434'0,"-1"-1"69"15,1-1 39-15,-2-1 214 0,8 4-495 16,-1-2-3-16,3 1 30 0,2-1 30 16,0 0 1-16,0 2-20 0,2-2-40 0,7 0-40 15,-7 1-31-15,8-1-13 16,5 0 7-16,14-4 208 0,-9 2-208 0,-1 0-21 15,6-2-28-15,-3 0-29 0,5-1-28 16,2 1-10-16,8-3 1 0,1 0-3 0,5 0-5 16,1-3 3-16,1 1-12 0,7 2-20 15,-1-3-14-15,7 1 4 0,2-1 25 16,2 0 13-16,-2 3 5 0,4-1 2 0,1-1-8 16,-3 0-25-16,6 0-16 0,-6 1-5 0,6-3-5 15,-2 0 3-15,5 1-3 16,67-13 5-16,-70 13-5 0,-5 1-1 15,-4-2-3-15,1 2 0 0,-2 0-4 0,-4 0 2 16,-2 4-2-16,0-4 2 0,-7 3 2 0,3-3-2 16,-3 4 0-16,-1 0 2 0,-1 1 0 15,-2 1 3-15,-1 1-4 0,-3 1 2 0,-4-2-2 16,0 1-1-16,-6 3-1 0,0-1 1 0,-9 1-2 16,7 0 2-16,-8 2-1 0,-1-1 1 15,-5 1 1-15,1 0 1 16,0 0-4-16,-1 0 2 0,3-2 2 0,-3 2-2 0,-3-2 0 15,2 2 1-15,5-3 1 0,-5 3 0 16,2 0-2-16,1 0-2 0,-3 0 4 0,5-2-2 16,-5 2 1-16,2 0 1 0,-1 0 2 15,-1 0 1-15,0 0 23 0,-1 0 18 0,-1 0 11 16,0 0 2-16,-4 0 4 0,1 2-22 0,-3-2-21 16,6 3-10-16,-8-3-2 0,6 2-5 15,-6 0-1-15,2 1-2 0,-2-1 0 0,4 1 0 16,0 1-1-16,-4-1 1 0,7 3 0 15,-7 0 1-15,0-2 1 0,2 4 21 0,-2-1 18 16,4 1 8-16,0 2 4 16,-4 2 2-16,0 2-21 0,0 17 0 0,0-14 6 15,2 0 15-15,-2 1 10 16,6 42 105-16,3-41-149 0,-7 0-8 16,2 1-2-16,0-3 0 0,2 2 34 15,-4-3 15-15,2 4-20 0,3-3-40 0,-3 0 0 16,-2 1 0-16,6-2 0 0,-6 1 0 0,6 0 0 15,-6 1 0-15,3 0 0 0,-3 2 0 16,2-3 0-16,0 0 0 0,-2-1 0 0,2 1 0 16,-2 0 0-16,2-1 0 15,0 0 0-15,9 30 0 0,-9-34 0 16,-2-1 0-16,6-1 0 0,-8 0 0 0,2-2 0 16,3-1 0-16,-5 3 0 0,2-3 0 15,-2-2 0-15,0 2 0 0,4-2 0 0,-4-2 0 16,0 2 0-16,0-1 0 0,0 0 0 15,0 1 0-15,-4 0 0 0,4 0 0 0,-2-2 0 16,-3 2 0-16,3-1 0 0,-6-1 0 16,6 1 0-16,-6-1 0 15,1 2 0-15,-5 2 0 0,6-4 0 0,-4-1 0 16,3 0 0-16,-3 1 0 0,0-3 0 0,-5 5 0 16,7-4 0-16,-7 1 0 0,3 1 0 15,-5-2 0-15,1 1 0 0,-3 0 0 0,1 2 0 16,-5-3 0-16,2 1 0 0,-6 2 0 0,5-1 0 15,-5 1 0-15,-4 1 0 0,2-1 0 16,2 3 0-16,-6-2 0 0,0 0 0 0,-2 2 0 16,1-4 0-16,-1 2 0 15,-2 0 0-15,-39 6 0 0,38-4 0 0,1 0 0 16,2 1 0-16,-2-3 0 0,4 3 0 16,-9-1 0-16,7 0 0 0,-2 3 0 0,-11-2 0 15,9-1 0-15,-9-1 0 0,3 0 0 0,-3 0 0 16,3 0 0-16,-9 1 0 0,4 0 0 15,-105 10 0 1,106-9 0-16,3-3 0 0,3 1 0 0,-1 0 0 16,3-2 0-16,6 1 0 0,-7-2 0 0,9 1 0 15,4-1 0-15,-4-1 0 0,2 0 0 16,2 1 0-16,-2 1 0 0,2-3 0 0,3 1 0 16,-6-1 0-16,6 3 0 0,-3-4 0 0,2 4 0 15,0-3 0-15,4 1 0 0,-4 1 0 16,2-1 0-16,3-2 0 0,-1 0 0 15,2 0 0-15,1 0 0 0,1 0 0 0,2 0 0 16,1 0 0-16,-1 0 0 0,-3-2 0 0,5 2 0 16,-34-3 0-1,32 3 0-15,0 2 0 0,-3-2 0 0,3 1 0 16,5-1 0-16,-5 2 0 0,3-2 0 16,-3 0 0-16,5 0 0 0,1 0 0 0,-1-2 0 15,2 2 0-15,-1 0 0 0,1 0 0 16,0 0 0-16,8 0 0 0,-9 2 0 0,5-2 0 15,2 0 0-15,0 0 0 0,2 0 0 0,-2 0 0 16,2 0 0-16,2 0 0 0,-5-2 0 16,5 1 0-16,-4-1 0 0,4 2 0 15,0 2 0-15,0-1 0 0,0-1 0 0,0-1 0 16,0-1 0-16,4 0 0 16,-4-1 0-16,5 1 0 0,-5-2 0 0,2 0 0 0,2 2 0 15,-4-3 0-15,0 1 0 0,0-2 0 16,0-3 0-16,0 0 0 0,-6-1 0 15,1 0-179-15,1-2-206 0,2 0-240 0,-8 2-342 16,6-2-334-16,-2 2-82 0,-1-4 89 16,7-7 214-16,-4-3 360 0</inkml:trace>
  <inkml:trace contextRef="#ctx0" brushRef="#br0" timeOffset="228097.698">21854 6353 196 0,'-2'-7'400'0,"2"2"41"15,-4-3 25-15,0 3-124 0,2 1-86 16,2 1-19-16,0 0 18 0,-4 1 24 0,4-3 22 16,0 4 12-16,-2 1-4 0,2-1-22 15,0 2-26-15,0 0-14 0,0 1-4 16,0 1 0-16,0-1 10 0,0-1-5 16,0 2-24-16,2 0-26 0,2 0-22 0,-2 0-11 15,2 0-10-15,0 1-3 0,-2 3-3 0,3-2-14 16,-3 2-12-16,-2 1-5 0,4 2-15 15,0 0-22-15,-4 5 7 0,0 1-7 0,2 5-13 16,-2-4-9-16,4 3-1 0,-4-3-22 16,2 0-18-16,2 0-4 15,0-1-4-15,3 14 4 0,-3-16-8 0,2-2 2 0,-4-2-1 16,6-1 0-16,-8-3-2 0,7 0 2 16,-7 2-4-16,2-3 0 0,-2 2-1 15,0-2-1-15,0-1 0 0,0 1-1 0,0-2 0 16,0 2 0-16,0-3 0 0,-2-1-2 15,2 1-3-15,0-1-6 0,0-1-9 0,-5-1-42 16,5-1-102-16,-2-1-156 0,2-4-202 0,0-1-263 16,-4-2-283-16,0-4-173 0,4-4 31 15,0 0 150-15,0-6 251 0,0 0 311 16</inkml:trace>
  <inkml:trace contextRef="#ctx0" brushRef="#br0" timeOffset="228423.4892">21852 6304 434 0,'0'0'601'0,"7"-3"43"0,-5 0 23 15,8 2-247-15,4-1-148 16,-1 2-21-16,8 0 27 0,-1 2 45 0,3-1 29 0,-4 4-13 16,5 2-41-16,-1 2-33 0,0 3-21 15,-7 2-23-15,5 1-22 16,-4 0-13-16,5 14 131 0,-13-12-177 0,-7 2-20 15,-2-3-21-15,0 0-7 0,-2 2 8 16,-7-1-14-16,1-1-8 0,-2 1-5 0,-7-1-15 16,-8-1-26-16,7 2-13 0,-7-4-5 0,6 1-6 15,-1-3-1-15,-1-1-4 0,4 0 2 16,5-1-4-16,2-4 0 0,4 0-1 0,-1 0-2 16,-1-3-7-16,8 1-7 0,4-3-10 15,0 0-45-15,3-3-112 0,3-2-160 0,2-5-251 16,3-1-301-16,1-4-280 0,1-5-35 15,-1-1 101-15,3-6 226 0,0-2 297 16</inkml:trace>
  <inkml:trace contextRef="#ctx0" brushRef="#br0" timeOffset="228986.1422">22442 6016 296 0,'-4'0'501'0,"-3"-1"66"16,5-1 55-16,-6 0-163 0,8 2-73 0,-2-1 14 16,2 1 32-16,0-1 22 0,-4-1-6 0,4 1-51 15,4-2-74-15,-4 0-63 0,0 0-54 16,2 1-36-16,-2 0-28 0,4 2-25 0,-4 0-27 15,4 0-24-15,-4 2-1 16,2 1-3-16,3 3 19 0,-5 5 22 0,0-1 13 0,2 1-16 16,-2 3 12-16,0 2-18 0,0 0-20 15,0 2-10-15,4 0 22 0,0 2-8 0,-4 1-10 16,2-1 0-16,2 4 18 0,-2-1-14 16,6 1-8-16,-5 1-2 0,1 3-1 15,0-3 0-15,2 58 112 16,-4-54-120-16,2-3-22 0,0-1-13 0,-4 4-15 15,2-6-3-15,3 4 0 0,-5-2 0 16,2-2 0-16,-2-1 0 0,0 1 0 0,8-1 0 16,-8-1 0-16,0-3 0 0,2 0 0 0,-2 0 0 15,4-3 0-15,-2-2 0 0,2-1 0 16,0 1 0-16,-2-3 0 0,-2 1 0 0,9-1 0 16,-9 2 0-16,2-2 0 0,2 2 0 0,-4-3 0 15,2-1 0-15,-2-2 0 0,4 0 0 16,0 0 0-16,-4-1 0 0,0-1 0 15,0-2 0-15,0 1 0 0,0-2 0 0,0-1 0 16,0 0 0-16,0-3 0 0,-4-1 0 0,0-2-53 16,4-3-219-16,-2-2-284 15,-4-2-448-15,-3-6-370 0,-1-3-107 0,2-4 96 16,0-6 252-16,-1-3 437 0</inkml:trace>
  <inkml:trace contextRef="#ctx0" brushRef="#br0" timeOffset="230204.4203">22758 6275 84 0,'4'0'375'15,"-4"0"57"-15,0 0 36 0,0 0-104 0,0 0-88 16,0 0-48-16,0 0-14 0,0-2 0 16,-4 2-1-16,4-2-1 0,-2 2 3 15,2 0 5-15,0-1 12 0,0 1 8 0,0-2 0 16,-4 0 4-16,0-1-2 0,4 1-9 16,0 2-15-16,0 0-18 0,-2-2-18 15,2-1-22-15,0 0-20 0,0 0-13 0,0-1-11 16,0 1-12-16,2-2-11 0,-2 1 2 15,0-1-5-15,4 1-13 0,0-1-13 0,-4 0-13 16,6 2-18-16,-4-1-16 0,3 3-7 0,-1-3-5 16,2 4 0-16,-4-5-1 0,6 2-2 15,-2 1 1-15,5 0-2 0,-9 2 2 0,6 0-2 16,0-3 3-16,1 3 0 0,-3 0 28 16,0 0 16-16,0 0 6 0,3 0 5 15,-3 3 0-15,0-3-27 0,0 2-17 0,0 0-5 16,3 1-4-16,-7-1-1 0,6 1-4 15,-2-1 1-15,-4 1 0 0,2 1 1 0,0-1-2 16,3 2 1-16,-7 1 16 0,2 0 21 0,-2 2 10 16,4-1 6-16,0 0 2 0,-4 2-13 15,-4 1-21-15,0 12 20 0,4-11-2 16,-2-1 4-16,-2 0 3 0,1 0 1 16,-5 4-22-16,6-2-11 0,-2-1-6 0,-2 0-4 15,2-1 0-15,-3 2 0 0,1 0-2 16,0-2 3-16,-2 2-1 0,6-2 0 0,-9-1 2 15,5 0-2-15,0 1-1 0,-4 0-1 0,1 0 0 16,3-1 1-16,-4-1-2 16,8-3 1-16,-23 15 38 0,23-14 0 15,-4-2 3-15,2 2 3 0,-1-1-5 0,3 0-18 16,2-1-11-16,-4-3-7 0,2 1-1 16,2-1-5-16,0 3 2 0,0-4-2 15,0 0 3-15,0 0-1 0,2 2 1 0,2 1 2 16,-2 1 2-16,3-3 3 0,1-1 2 0,0 0-3 15,4-3 1-15,5 1-3 0,-5-1-2 16,7-2-1-16,-1 1 1 0,1-1-5 16,-5 2 1-16,9-1 0 0,-5 1-1 0,1-2 1 15,-1 0-1-15,-1 0-1 0,1 0 1 16,-3 3-2-16,1-1 2 0,-5 0-1 0,1 1 0 16,-4-1 0-16,5 0-1 0,-7 3 1 15,-2-3-1-15,6 3-1 0,-8-2-3 0,0 2 0 16,0 0-7-16,2 0-9 0,-2-2-20 0,0 2-69 15,0-3-145-15,0-2-200 0,4-2-291 16,-4-3-348-16,-4 0-232 0,4-3 11 0,0-1 144 16,0-2 272-16,4-3 358 0</inkml:trace>
  <inkml:trace contextRef="#ctx0" brushRef="#br0" timeOffset="230875.0043">23335 5929 120 0,'4'-4'377'16,"-2"-1"49"-16,3-2 411 16,-5 6-542-16,4-1-15 0,-4 2 24 0,2 0 28 15,2-2 26-15,-4 2 7 0,0 0-3 16,0-1-15-16,0 1-21 0,0 0-23 0,0 0-19 16,0 0-24-16,0 0-25 0,0 0-30 15,0 0-35-15,0 0-36 0,0 0-22 0,0 1-17 16,0 1-16-16,0-2-11 0,0 0-14 15,0-2-10-15,0 2-17 0,0 0-4 0,0 2-10 16,2 0-5 0,6 9 120-16,-6-3-72 0,7 1 4 15,-7 2 5-15,2 4-2 0,-2 1 2 0,-2 0-1 16,4-1 0-16,0 0-28 0,-4 2 11 0,2 0 5 16,2 0 4-16,-4 3-1 0,2-1-2 15,3 1-24 1,1 71 143-16,-6-69-109 0,0 2 5 0,0 1-28 15,4-3-17-15,-4 2-9 0,0 0-5 16,0-1-5-16,0 2-1 0,0-1 2 0,0 0-3 16,0 0 0-16,0 1 1 0,0-5 0 15,2-1-1-15,-2 0 0 16,0 12 3-16,8-16-1 0,-8 0-2 0,2-3 2 16,2-1-1-16,1 2 1 0,-3-5 0 0,2-1 1 15,-2 1-4-15,6-2 4 0,-8-2-2 16,6 2-3-16,-6-4 0 0,2 2 0 0,-2-3 0 15,4 1 0-15,1-2 0 0,-5 0 0 0,0-2 0 16,0 2 0-16,0-1 0 0,2-1 0 16,-2-2 0-16,4 1 0 0,0-1-14 0,-4-2-34 15,0 1-93-15,0-2-188 0,0-2-270 16,-4-1-376-16,0-2-363 0,4 0-84 16,-2-1 113-16,-3-2 235 15,1 2 375-15</inkml:trace>
  <inkml:trace contextRef="#ctx0" brushRef="#br0" timeOffset="231517.6069">23796 6091 162 0,'2'-6'455'0,"7"2"57"0,-7-2 34 0,2-1-114 15,-2 4-130-15,6-2-41 16,-6 0 31-16,2 0 51 0,-4 0 38 0,3 1 10 0,-3-1-16 15,4 2-44-15,0-2-52 0,-4 2-45 16,0 0-28-16,0 2-19 0,0-2-8 16,0 1-12-16,0 1 110 15,0 1-177-15,0 0-22 0,0 0-16 0,0-2-11 16,0 2 1-16,0 0 0 0,0 0-3 0,0 0 0 16,0 2-8-16,0-2-11 0,0 1-6 15,0-1-7-15,0 2-4 0,0-2-3 16,0 0 0-16,0 1 0 0,0 1 10 0,0 1 13 0,0-1 6 15,2 3 4-15,-2 0-2 0,0 0-8 16,0 2-10-16,4 0 14 0,-4 1 7 16,4-1 1-16,-4 4 3 0,0-2-1 0,2 1-20 15,2-1-10-15,-4 2 23 0,2 1 9 0,-2 1 7 16,5 1 2-16,-1 1 0 16,-4-3-26-16,2 5-12 0,-2-3-8 0,4 1 22 15,-4 0 14-15,0-1 8 0,2 15 59 0,-2-16-82 16,4-3-13-16,0-1-6 0,-4 0-5 15,0-2-2-15,2 3 2 0,2-3-4 16,-4 0 2-16,3-3 2 0,-3 0-4 0,4-4 0 16,-4 2 0-16,4-1 0 0,-4-1-1 15,0 0-3-15,0 0-1 0,0 0-3 0,0-1-14 16,-4-1-74-16,0-2-229 0,-5-4-399 0,-1-4-532 16,-5-3-234-16,-1-6-35 15,3-2 179-15,-30-39-61 16</inkml:trace>
  <inkml:trace contextRef="#ctx0" brushRef="#br0" timeOffset="233827.5041">18425 5441 288 0,'0'0'381'0,"0"0"45"0,0-3-36 16,0 3-95-16,-2-2-41 0,-2 2-13 16,2-2 0-16,-6 2 6 15,-9-6 530-15,15 6-500 0,-4 0-5 16,-4-2-17-16,1 2-23 0,3 0-31 16,4 2-30-16,-6-2-28 0,2 1-20 0,0-1-16 15,-1 0-7-15,1 0 0 0,-2 2 4 16,-3 0-5-16,5-2 1 0,-4 1-8 0,4-1-8 15,-5-1-7-15,1 1-2 0,4-2-10 16,-4 0-1-16,1 1-5 0,-1 1-5 16,-5-2-6-16,5 1-4 0,2 0-3 0,-3-2 2 15,-3 3-1-15,4-2-1 0,1 2-1 16,-5-1-7-16,2 1-9 16,-3-2-11-16,5 1-4 0,-7-1 1 0,9 2 0 0,-9 0 15 0,7 0 9 15,-4-2 7-15,1 1 1 0,3 0-1 16,-1-1-16-16,1-1-9 0,0-1-2 15,1 1-9-15,-1-1 3 0,0 2-3 0,-1 1-1 16,1-1 0-16,0-1-1 0,-3 3-1 16,-9-2 0-16,7 1-2 0,3 1 0 15,-5 0-1-15,3 0 0 0,1-2 1 0,-3 2 0 16,1 0 1-16,-1 0 1 0,3-2 0 16,-1 2-2-16,-3 0 0 0,7 0 0 0,-7-3 2 15,5 3 19-15,-2 0 14 0,-3 0 8 16,0 0 1-16,-1 0-1 0,1 0-20 0,-8 3-11 15,7-3-6-15,-9 4-2 0,2-1-4 0,0 0-2 16,-10-1 0 0,6 1 0-16,-37 7 2 0,29-4 1 0,0 0 4 0,-1-2-2 15,-1 1 3-15,0-1 4 0,-5-1 4 16,1 2 4-16,-5-3-1 0,3 5-2 16,-3-4-3-16,1 2-5 0,-3-1 0 0,5 2-5 15,-5-2-1-15,-2 2 1 16,-43 3-1-16,43-3-1 0,3-3 2 0,3 0-4 15,-5-1 1-15,1 3 4 0,-4-3-1 0,5 3-1 16,3-2 2-16,-4-1 0 0,3 1-2 0,-1-1-2 16,5 1-3-16,-1 1 1 0,1-1 1 15,4 1 0-15,-1-3-1 0,-1 1 5 16,6 1-1-16,-7-1 1 0,9-1 0 0,-4 0 1 16,2 0-1-16,2 1 0 0,-4-2-1 0,4 2 0 31,0-2-1-31,-96 1-5 0,100-1 4 0,-2 0 1 15,2 3 0-15,-2-1 0 0,2-1 0 16,-2 1 0-16,2-2 2 0,-4 1 1 0,2-1-2 16,2 0 0-16,-6 3 2 15,2-3 0-15,0 0-2 16,-77 0 2-16,71 0 19 0,-2 1 12 0,6 1 6 0,-7 0 5 16,5-1-3-16,2-1-19 0,-2 2-11 15,-1-2-4-15,5 0-4 0,-4 1-2 16,2 1-2-16,2-2 2 0,-2 0-4 0,2 0 4 15,-1 3-2-15,1-3 2 0,0 0-2 0,2-3 3 16,-2 3-3-16,4-2 1 0,-2 2 3 0,2 0 9 16,2 0 17-16,5 0 6 0,-3 0 1 15,8 2 5-15,1-2-13 0,3 0-14 16,-1 0-10-16,3 0-1 0,5-2-3 0,0 2-1 16,0 0-4-16,2 0 7 0,0 0-6 0,2 0 1 15,-3 0 0-15,5 0-2 0,0 0-3 16,-2 2 0-16,2 1-7 0,0-2-24 0,0 2-88 15,0-2-159-15,0 1-202 0,0-2-296 16,0-2-325-16,2-1-184 0,5-2 39 0,-3-3 150 16,2-2 274-1,4-2 344-15</inkml:trace>
  <inkml:trace contextRef="#ctx0" brushRef="#br0" timeOffset="234265.2337">14037 5363 351 0,'8'3'491'0,"-8"1"41"16,0-3-11-16,0 3-166 0,0-1-74 0,-4-3 21 15,0 4 77-15,-2 1 72 0,-5-1 13 16,1 0-39-16,2 1-86 0,-7 2-87 0,3 1-65 15,-5-2-51-15,1 6-21 0,-5-2-9 16,0 4-19-16,5-1-22 0,-3 2 2 16,1 0-5-16,1 1-7 0,1-2 0 0,3 1 20 15,-1-1 1-15,1-2-13 0,1 1 8 16,1-2 9-16,1-1-14 0,4 0-11 0,-2-3-2 16,1-1-14-16,7 1-8 0,-2-2-11 15,2-2 26-15,2 0 13 0,3 0 15 16,1-2 22-16,17 3 106 0,-7-2-113 15,9 1 4-15,-6-1-23 0,7-2-9 0,-1 2-12 16,0-2-14-16,0 0-17 0,-2 0-6 16,-1 0-5-16,-1 0-2 0,0 0-4 0,-5 3-1 15,-3 1-5-15,1-1-12 0,-6 2-73 16,-3-3-202-16,-5 1-373 0,-7-1-502 0,1-4-216 16,-4-1-36-16,-5-2 159 0,5-4 350 15,-2-1 497-15</inkml:trace>
  <inkml:trace contextRef="#ctx0" brushRef="#br0" timeOffset="235998.8051">9793 3972 184 0,'0'-5'306'0,"0"2"46"15,0 0-31-15,-4 2-48 0,4-1-4 16,-4 2 12-16,4 0 22 0,-2 0 352 15,-2 2-313-15,2-1-7 16,-3 1-7-16,-1-2 272 0,2 1-327 0,0-1-31 16,2 3-32-16,-2-2-43 0,4 1-44 15,0-2-44-15,0 2 5 0,0 1 0 0,4 0 5 16,-2 1 19-16,6 2 22 0,-6-1-30 16,7 2-16-16,-7-1 28 0,4 1-9 15,2 3-16-15,-6 2 25 0,13 16 118 16,-13-12-144-16,6 3 27 0,-6 0-22 15,4 2-15-15,3 1-4 0,-7 3-1 0,4 0-1 0,2-1-1 16,-6 2-4-16,4-1-1 16,3 1-1-16,-3 0-32 0,0-2-9 15,4 1 23-15,7 24 71 0,-11-23-53 0,4-2-3 16,-3 0-28-16,1-4-16 0,-6-1-16 0,4-2 0 16,2-1 0-16,-5-1 0 0,1-2 0 15,-2-2 0-15,2-1 0 0,0 0 0 16,-4-2 0-16,0-2 0 0,0-1 0 0,0-3 0 15,0 0 0-15,0 0 0 16,0-2 0-16,0-2 0 0,0 2 0 16,0-2 0-16,-8-2 0 0,2 1 0 0,3 0 0 15,-1 2 0-15,0-4-168 0,4-2-512 0,0-1-405 16,0-6-340-16,0-3-54 16,0-1 133-16,8-6 261 0,-5 0 396 0</inkml:trace>
  <inkml:trace contextRef="#ctx0" brushRef="#br0" timeOffset="237759.7083">9861 4013 249 0,'-2'-7'423'16,"-4"2"30"-1,-2 0 11-15,-9 2 131 0,15 3-411 0,-4 3 24 16,-2-3 1-16,6 3-32 0,-7-1-47 16,7 0-15-16,-2 1 9 0,2-3 45 0,2 2 62 15,0-2 54-15,-4 1 14 16,4-1-11-16,0 0-34 0,0 0-43 0,0 0-37 15,0-1-31-15,4-1-23 0,-4 0-22 0,2-1-10 16,-2 1-15-16,6-1-5 0,-2 0-4 16,1 0 9-16,5 0-11 0,-4 0-4 0,7 0 23 15,3-2 3 1,1 1-11-16,26-7 54 0,-18 3-68 0,0 0 2 0,2-2 1 16,4 0 0-16,-2-2-1 0,2 0-28 15,2-1-17-15,0 0-7 0,0 1 0 16,4 0-4-16,0 2-1 0,3-3 2 0,-1 1-4 15,4-2-1-15,5-3 1 0,-1 3 1 0,-1 0-2 16,4-1-1-16,1 0 5 0,-5 1-2 16,3-3-1-16,1 0 0 0,2 1-1 0,0-1-2 15,-1-1 2-15,5 0-1 0,0 1 1 16,6 1 5-16,-6-1-1 0,0 0-1 0,2 2 1 16,-3-3-2-16,3 1-4 0,-6-1-3 15,2 3 4-15,0 0-3 0,-5 0 0 0,9-2 2 16,-8 0 1-16,3 2-1 0,-3 0 3 0,0-1 0 15,-3 4 0-15,-5-1 0 0,-5 1 4 16,4 2-4-16,21-10-1 0,-31 12-2 16,-4 1-1-16,0 2 2 0,-4 0-2 15,-5 0 3-15,24-4 1 0,-22 6-1 16,-3 1 1-16,0 0 0 0,-1 0-2 0,-3-2 0 16,1 1 0-16,3 0 0 15,-5 0 0-15,27-3 4 16,-20 4-2-16,-7-1 2 0,1 2-4 0,3-2 0 15,-5-2 0-15,3 3 3 0,-2 0-4 0,-1-1 3 16,-1 1 2-16,0 2-2 0,-7-1 0 0,5 1 0 16,-2 1-3-16,-4-1-2 15,6 4 1-15,1-1-3 0,-5 2 4 0,0-3-1 16,-2 2 2-16,6 1-1 0,-6-1-1 16,2 1 2-16,-1 1-1 0,5 1-1 0,-6-1 2 15,2 3 0-15,-2-2 0 0,6 5 0 0,-6-2 0 16,5 0 0-16,-3 2-3 0,2 0 0 15,-2 3 1-15,2 1 1 0,-2 1 0 0,3 3 3 16,-3-1 3-16,2 3 4 0,0-2 47 16,0-1 26-16,3 5 11 0,-3-2 0 15,0 0-1-15,4 23-23 0,-3-22-58 0,-1-2-3 16,0 3-5-16,2-2 2 16,-6-1-2-16,7 0 1 0,-7 0 0 0,8-1-3 0,-4-2 6 15,0 2-3-15,3-3-1 0,-3 0 2 16,0-1-4-16,0-1 1 0,3-1-2 0,-3-1 3 15,4-4-2-15,-8 3 1 0,9-1 2 16,-5-2-1-16,2 0-2 0,-2-1 1 0,-4 0-1 16,7 1 2-16,-3-1-2 15,6 8 2-15,-8-7-4 0,3-1-1 0,-3-1 2 16,-2 0-1-16,2 0 1 0,0 1 2 0,-2-3-1 16,2 0 0-16,-2 1-1 0,-2-2 1 15,0 1-2-15,0-4 1 0,0 1 1 0,0-1-1 16,0 1 1-16,0 1-1 15,0-2 4-15,-6 2-1 0,4-3 0 0,2 0-1 16,-8 3 1-16,6-1-1 0,-5 1-1 16,-3 0-2-16,2-1 2 0,0 3-2 0,-3-2 1 15,-3 1-2-15,1 0 2 0,-1 2 2 16,-3 1-1-16,1-2 0 0,-1 1 1 0,-1 0 0 16,-3 1-2-16,0-1 1 0,3 2-1 0,-7-5 0 15,-2 4-2-15,4 0 2 0,-4 0 0 16,0 1 2-16,-2-1-2 0,-2-1 3 0,5-1-4 15,-8 2 1-15,6 0 0 0,-6 1-2 16,-1-2 1-16,2 4 0 0,-2-3 0 0,-6 5-2 16,3-2 2-16,-3 0-1 0,0 2 2 0,3-1-2 15,3 0 1-15,2 2-2 0,-2 0 2 16,2-4 1-16,0 2-1 16,-4 0 2-16,-67 28 0 0,71-25-1 15,0-3-1-15,4 0-2 16,-35 12-3-16,31-12 3 0,2 1 2 0,-2-2 2 15,-2 2-1-15,0 0 1 0,-1 0-2 0,-5-2 0 16,6 2 1-16,-7 0 0 0,3-1 2 16,0 0 1-16,-5 1 1 0,7 0 2 0,-2-2-3 15,4 0 2-15,2-1-1 0,4-1-3 16,-4 0-2-16,2-1 2 0,2 1-2 0,-2-1 0 16,2 1-1-16,2 0 4 0,-4-1-2 0,2 0 0 15,-2 3 1 1,-29 6 1-16,31-9 0 0,-2 1-1 0,2 2 3 15,-2-3-1-15,2 3-2 0,2-3 6 0,0 1-3 16,2-3 1-16,3 2-3 0,1-1 1 16,4-2-2-16,-1 1 0 0,1-1 1 0,1-2-1 15,1 3-1-15,3-3 2 0,-3 1-2 0,5 0 0 16,2-3 0-16,-7 2 0 0,9 0 0 16,-4 1 0-16,3-3 0 0,1 2 0 0,-4 0 0 15,4-1 0-15,-3 1 0 0,3 0 0 16,0 1 0-16,2-1 3 0,-2-2-3 0,2 0 0 15,1 0 1-15,-1 0-1 16,2 0 0-16,-8 2 4 16,6-2-3-16,2 0 2 0,-7 0-2 15,7 0-1-15,-8 0-4 0,0-2 4 16,4 2 0-16,-1 0 0 0,-1 0 3 16,6 0-6-16,-4 0 3 0,-3-2 4 0,7-1 1 15,-6-2-1-15,6 1 1 0,-2-4 1 0,2 0 1 16,-2-1-4-16,0-3 2 0,-3-2-3 15,5-3-2-15,-2-2-1 0,0 0 0 0,-2-1-1 16,0-2 1-16,-1 0 2 0,-1 2-1 0,2-1 0 16,0 0-3-16,-5 3-1 0,9 0-2 15,-6 3-6-15,8 5-57 0,-2-2-172 0,2 1-296 16,-8 1-440-16,8-2-323 0,0-3-92 16,0-3 107-16,4-3 267 0,0-5 427 15</inkml:trace>
  <inkml:trace contextRef="#ctx0" brushRef="#br0" timeOffset="238507.2461">10606 3859 239 0,'4'-9'428'0,"-4"-1"49"0,0 1 40 16,0 0-160-16,0 1-58 0,2 4 13 16,-2-1 52-16,0 0 41 0,0 1 2 0,-2 3-35 15,2-2-58-15,0 2-57 0,0-2-40 16,0 0-16-16,0 2-1 0,0-2-8 15,0 0 130-15,0 0-189 0,-4 2-15 16,4-2-3-16,0 0-17 16,0 3-11-16,0 3 21 0,-4-3-83 0,4 3-14 15,4-2-6-15,-4 4 9 0,4 0 24 16,-4 3 12-16,2 1 6 0,6 5 34 0,-6 1 4 16,3 3-14-16,-3 1-4 0,6 1 22 15,-2 2-22-15,0 3-12 0,0 0-4 0,1-1-6 16,3 0-24-16,-2-2-14 0,1 1-4 15,1-1 0-15,0 3 24 0,1 0 15 16,-1-1 3-16,0 0 5 16,15 45 47-16,-15-47-96 0,1 2-3 0,3 1-3 15,-5 0-1-15,1-4 1 0,-4-1 2 16,4 1-3-16,1-3 3 0,-1 2-3 0,-4-4-1 16,5 0-1-16,-5-3 1 0,-2-1-1 15,2-1 0-15,-2-2 1 16,-2-3 0-16,3 6 3 0,-1-9-2 0,-4-1-1 15,0-2 0-15,0 0 0 0,0 0 0 0,0 0-2 16,0 3 0-16,0-3 2 0,0 0-1 0,0-3 1 16,0 1-2-16,0-1-10 0,0-2-32 15,0 2-87-15,0-1-123 0,0 1-152 16,0 0-183-16,0-2-200 0,0 4-193 0,0 1-169 16,-9-6 20-16,7 1 129 0,-4-1 209 15,-2 2 264-15</inkml:trace>
  <inkml:trace contextRef="#ctx0" brushRef="#br0" timeOffset="238970.9551">10256 4163 912 0,'-6'-14'597'0,"-2"5"30"16,2 1-242-16,-1 4-105 0,1 2 10 16,2 2 31-16,-2 0 29 0,2 2-5 0,-2 1-57 15,1 1-90-15,3 4-78 0,2 2 13 16,0 4 12-16,0 2 40 0,0 4 32 0,2-2-1 15,3 4-30-15,-1-1-17 0,-2 0-39 16,4 0 3-16,2 3 1 0,1-4-29 16,-1 1-9-16,-6 0 22 15,8 0-20-15,5 12 66 0,-13-16-94 0,8 0-34 16,-4-4-16-16,0 0-7 0,3-1-5 0,-7-5-2 16,6 1 0-16,-6-3-3 0,4 2 1 0,3-4-1 15,-7-1 0-15,4 1 2 0,-2-1-1 16,0-2-1-16,-4 2 1 0,2-4-3 15,-2 2-6-15,0-5-22 0,4 1-68 0,1-4-102 16,-3-6-119-16,-2-3-153 0,0-3-171 16,0-4-126-16,-2-4-79 15,-3-2-49-15,-5-37-766 0,0 30 1056 0,8 4 162 16</inkml:trace>
  <inkml:trace contextRef="#ctx0" brushRef="#br0" timeOffset="239205.7547">10252 4129 144 0,'-10'-24'370'15,"0"7"54"-15,1 7 45 0,1 3-121 16,2 4-92-16,6 1-47 0,0-1-23 0,4 0-12 15,6 3-5-15,-4 0 13 0,7 2 37 16,3 2 44-16,1 1 43 0,-1 2 22 0,5 3 8 16,-4 2-9-16,-1 1-47 0,5 3-20 15,-5 1-29-15,-3 4-50 0,6 0-45 0,-11 0 9 16,0-2-38-16,-2 3-25 16,-6-2-11-16,-4 1-7 0,-2-1-28 0,-4-1-15 0,-3-1-7 15,-3 2-6-15,-9-4-2 0,6 3 0 16,3-6 0-16,-5 0-6 15,-10 4 0-15,25-10-13 0,0-4-83 0,1-3-197 16,5-3-365-16,5-4-373 16,-1-3-158-16,4-3 5 0,6-5 165 0,-1-6 352 15</inkml:trace>
  <inkml:trace contextRef="#ctx0" brushRef="#br0" timeOffset="239936.4932">11367 3593 158 0,'2'-5'233'0,"-2"-1"31"0,8 1-63 16,-6 3-18-16,-2-3 24 0,4 2 27 16,-1-1 18-16,-3 1 0 0,4 2-4 0,-4 0 1 15,0-1 19-15,0 1 31 0,0-1 29 16,-4 2 2-16,4 0-17 0,0 0-36 0,-3 0-46 15,-1 0-37-15,4 2-15 0,0-1-3 16,-2-1-2-16,2 0-7 0,0 3-13 16,0-3-21-16,0 0-19 0,0 0-7 0,0 0-5 15,0 0-5-15,0 1-10 16,2-1 81-16,-2 0-100 0,0-1 9 0,4 1 2 16,-1 0-13-16,-3 0-9 0,8 0-5 15,-8 0-22-15,2 1-2 0,4 5 16 16,-2-2 10-16,0 1 2 0,3 3 4 0,-1 0-9 15,-2 2-23-15,2 3 17 0,0 1 9 16,1 3 2-16,1-1 0 0,-2 1 4 0,4 1-30 16,-8 4-13-16,9-1-5 0,-5 3-3 15,4 1 3-15,-4 1 25 0,5 1 12 0,-3 0 5 0,0 0 3 16,1 2-4-16,-1 0-22 0,0-1-12 16,0 1-7-16,1 0 0 15,1 0-4-15,13 53 12 16,-13-54-17-16,1-2 2 0,-3 1-3 0,2-3-1 15,0-1 2-15,-3-1-1 0,7-1-1 0,-8 0 1 16,5-2-2-16,-1 3 1 0,-4-5-1 0,5-1 2 16,-9-1-1-16,4-3 1 15,2-2-1-15,-6 0 0 0,2-3 2 0,0 1-2 0,-4-4 2 16,0-1-3-16,0-1 2 0,0-1-1 16,-4 3 1-16,0-3-2 0,2-1 0 0,2-1 0 15,-4-2-2-15,0-1-8 0,2-1-41 16,-2-2-111-16,4-3-166 0,-2-3-243 0,2-2-350 15,-5-4-351-15,1-2-65 0,-2-3 89 16,6-2 209-16,-2 1 345 0</inkml:trace>
  <inkml:trace contextRef="#ctx0" brushRef="#br0" timeOffset="241066.7088">10422 4171 75 0,'4'0'359'0,"0"-1"49"0,-4-2 29 15,0 2-111-15,0-2-76 0,2 3-35 16,2-3 13-16,-2 2 17 0,-2 1 2 16,0-1-27-16,0-1-41 0,0 2-47 0,0 0-32 15,0 2-6-15,0-1 31 0,0 0 20 16,0 2 31-16,0 4 6 0,0-2-18 0,0 2-45 16,0 2-8-16,0 0-8 0,0 1-6 15,0 1-3-15,4-1-2 0,-4 0-27 16,5-1-35-16,-5 1-15 0,0-2-7 0,0 0-4 15,0 0 1-15,0 1 39 0,0-2 29 16,-5 2 12-16,1 0 6 0,-2 1 3 0,0 0-39 16,-4-1-26-16,-1 3-14 0,1-3-6 15,-3 4-4-15,1-2 1 0,2 0 23 0,-1-1 21 16,1-3 9-16,0 2 7 0,-1-2 0 16,5 0-24-16,0-4-22 0,2 4-10 15,2-2-2-15,-7-2-4 0,9 2-3 16,-2-1 1-16,2-3-1 0,0 1-4 15,0 0 0-15,0-2 3 0,0 5-1 16,2-5 2-16,-2 2 2 0,5-2 0 16,-5 1 1-16,4-1 3 0,-2 0 2 0,6-1 0 15,-6-1 2-15,9 2-1 0,-5-5-2 16,8 0 0-16,-8-2 2 0,5 3 0 0,-1-5 4 16,-2 2-2-16,3-2-2 0,3 0 0 15,-3 1-4-15,-5 1-3 0,4-3 1 16,-2 2-1-16,1-3 1 0,-3-2-2 0,0 2 2 15,0-1 0-15,2-1-2 0,-5 1 1 16,-3-4-3-16,6 3-1 0,-6 0 1 0,4-3 1 16,-4-1-1-16,-4 0 0 0,4 0 1 15,-2 1-2-15,-5 1 0 0,3 2-1 0,-2-1 1 16,2 2 0-16,-2 3 1 0,0 2 0 16,1-1 2-16,-7-6-2 15,4 7-2-15,0 2-2 0,-3 2 0 0,3 0-2 16,0 2-3-16,-1-2-28 0,1 3-132 15,-2 0-314-15,-5-2-433 0,5-2-191 16,-2-8-63-16,1-6 92 0,5 1 296 16</inkml:trace>
  <inkml:trace contextRef="#ctx0" brushRef="#br0" timeOffset="242408.5394">11032 3993 63 0,'-2'-2'360'0,"-2"1"58"0,2-1 43 0,2-1-88 16,-5 2-83-16,1-2-40 16,2 0-1-16,-2 0 14 0,4-2 15 0,-2-1 5 0,2 2-5 15,0-1-6-15,0 0-15 0,2 0-16 16,-2 1-20-16,4-2-14 15,-2 2-23-15,9-6 210 0,-5 7-321 16,2 1-1-16,-2-1-3 0,1 0-7 16,7 0-4-16,-6 2 14 0,7-2-4 0,-3 1-4 15,-1 1-3-15,3 1-3 0,-6 1-17 16,1 1-19-16,1 1-12 0,-8 0-4 16,4 3 30-16,2 0 13 0,-8 4 5 15,3-3 6-15,-3 3 1 16,0-1-30-16,-3 15 27 0,-1-14-7 0,0 2 6 0,-2-2 5 15,4 2 2-15,-2-2-27 0,-2 0-12 16,1 1 5-16,1-1 14 0,-2-1 10 16,4 1 3-16,-8 10 41 0,6-9-74 15,1-2-11-15,-5 1-4 0,6-2 23 0,-2 2 12 16,2 0 4-16,-2-2 4 0,0-1-2 16,2 0-20-16,2-3-16 0,-5 2-5 0,5-1-4 15,0 1-1-15,0-3 2 0,5-1-2 0,-5 2 5 16,2-3 0-16,6 1 4 0,-2-2 22 15,0-2 13-15,5 1 0 0,-1-4 3 0,2 2 1 16,3-4-26-16,1-1-11 0,1 1-6 16,2-3-2-16,-3 2-1 15,5-3-5-15,0-2 1 0,-5 5-1 0,1-2-1 16,-1 1-1-16,7-4 1 0,-17 8-2 0,2 2-5 16,-6 0-5-16,-2-1-40 0,0 4-158 15,0 0-240-15,-2 4-377 0,-8-4-419 0,0 0-146 16,-1 0 69-16,1-4 202 0,0-1 367 15</inkml:trace>
  <inkml:trace contextRef="#ctx0" brushRef="#br0" timeOffset="243605.5723">11960 3580 245 0,'0'-3'413'0,"-4"1"58"16,4 0 7-16,0 0-94 0,-2 1-60 16,2-1-6-16,0 1 32 0,-4-3 30 15,0 4 11-15,4-3-9 0,0 3-25 0,-2 0-50 16,2 0-53-16,0-1-39 0,0 1-21 15,0 0-29-15,0 0-15 0,0-1-18 0,0 1-20 16,0 0-22-16,-4 1-10 0,4-1-20 16,0 1-12-16,0-1-9 0,0 3-14 15,-4-3-10-15,4 0-3 0,0 3 6 0,0-3 11 16,0 1 7-16,0 0 0 0,0 1 0 16,0 1-7-16,0-1-12 0,0 0-6 0,0-2 6 15,0 3 26-15,0-1 15 0,4 1 3 16,-4 0 0-16,4 1-3 0,-4-1-28 0,2-1-17 15,-2 1-5-15,0 0-2 0,4 0-2 16,-4 1 2-16,4-1-2 0,-4 2 0 0,0-2 26 16,0 1 15-16,0 1 6 0,0-1 4 15,0 0 3-15,0 3-25 0,0-2-14 0,0 0-9 16,0 3-1-16,0-3 23 16,0 8 54-16,0-7-36 0,0 0-4 0,2 1-21 15,-2 2-13-15,4 0-6 0,-1 0-5 0,1 2 1 16,0-1 3-16,-2 2-1 0,2-1 2 15,-2 2 0-15,2-1 25 0,0 0 9 0,-2 2 7 16,7-1 4-16,-7 1 1 0,2-3-22 16,2 4-14-16,-2-4-4 0,-2 1-4 15,5 0-3-15,1-1 2 0,0 11 2 16,-4-10-3-16,0-3-1 0,-2 0-3 0,3 0 3 16,-1-1-1-16,-2-2 1 0,2-2-2 15,-2 0-1-15,-2 0-1 0,4-2 4 0,0 1-3 16,-4 1 3-16,0-3-2 0,0 1 3 15,0-2 3-15,0 0-3 0,0 0 4 0,0-2-1 16,0 1-5-16,-4 0-10 0,0-2-86 16,-4 0-320-16,-7-1-664 0,-5-3-317 15,1-7-142-15,-12-1 21 0,4-5 290 16,-2-5 647-16</inkml:trace>
  <inkml:trace contextRef="#ctx0" brushRef="#br0" timeOffset="244965.2931">10672 3096 234 0,'-6'-9'510'0,"0"0"76"16,-1-3 43 0,-9-26 504-16,8 8-467 15,6 14-306-15,-5-35 505 0,7 36-671 16,0 1-10-16,0 4 11 0,0 1 0 0,0 1-16 16,-4 1-4-16,4 2-22 0,-4 1-33 15,4 2-16-15,0 1-4 0,0 2-16 0,-2 1-10 16,2-1-16-16,0 3-13 0,0 0-13 15,-4-1-10-15,0 4 11 0,4 0 5 0,0 3 6 16,4 0 20-16,0 4 18 0,2-1-13 0,0 3-5 16,1-1 18-16,3 2-8 15,0-1-10-15,13 22 51 0,2 3 11 16,-17-22-62-16,2 0 4 0,5 0-5 16,-5 0-30-16,-1 1-14 0,-1-3-6 0,0 2-5 15,2 0 0-15,7 18 47 16,-9-20 3-16,1 0-8 0,-1-2-50 15,-6-1 0-15,8 12 0 0,-4-14 0 0,-1-1 0 16,-1-1 0-16,-2 1 0 0,-2-4 0 16,4-1 0-16,-2 1 0 0,2-3 0 0,0 1 0 15,-4-3 0-15,2 3 0 0,-2-2 0 0,0 0 0 16,4 0 0-16,-1-1 0 0,-3 2 0 16,0-3 0-16,0-1 0 0,0 0 0 0,0 0 0 15,0 0 0-15,0 0 0 0,0-1 0 0,0-1 0 16,0 2 0-16,0-3 0 0,0 2 0 15,0-2 0-15,0 0 0 0,-3-2 0 0,3 0-64 16,0-3-316-16,3-1-193 0,-3-3-238 16,0-3-233-16,4 0-222 0,0-1 13 15,-4 1 123-15,0 1 231 0,0 6 293 0</inkml:trace>
  <inkml:trace contextRef="#ctx0" brushRef="#br0" timeOffset="245275.1015">10724 3350 178 0,'-9'2'482'15,"7"1"59"-15,-6-6 27 0,6 1-114 16,2 0-161-16,-4-3-58 0,4 0 15 0,0 2 31 16,0-1 10-16,6-1 223 15,-6 5-301-15,0 2-7 0,4-2 19 0,0 3 20 16,-2 1-10-16,3 2 10 0,1 0-29 16,0 2-25-16,2 0-19 0,-2-1-12 0,5 1-20 15,-3-1 6-15,2-1-27 0,1-1-18 16,3 0-4-16,-1 0 2 0,-1-2-11 0,3-2-4 15,-3-1-5-15,2-1-3 0,-1-2-30 16,1-2 7-16,-3 0 9 0,1-2 0 0,0 0 2 16,-3-2-1-16,7-12-8 0,-14 11-41 15,3-4-3-15,-1 0-5 0,-4 0-2 16,-4 0-4-16,4 1-2 0,-5 3 0 0,5 0-6 16,-2 3-59-16,-2 4-214 0,2 1-413 15,-6 0-493-15,6 1-220 0,-13 1-42 0,9-1 165 16,-4 1 397-16</inkml:trace>
  <inkml:trace contextRef="#ctx0" brushRef="#br0" timeOffset="247698.4514">6774 3626 185 0,'-11'2'270'0,"3"0"17"0,-2-1-73 15,3 1-82-15,-3-1-29 16,-4 0 0-16,-5 2 137 0,9 0-118 0,-5-3-1 16,5 0 7-16,4-3 12 0,-5 3 16 15,5-3 16-15,0 2 11 0,2 0 4 0,2-2-17 16,-7-2-27-16,9 1 0 0,0 1 7 15,-2 3 2-15,-2-2 20 16,4-1 7 0,0 0-22-16,11-18 94 0,-7 17-215 15,-2 1 48-15,8-4 145 0,-4 3-107 16,3 1-20-16,-3 2-52 0,4-3-26 0,-2 4-13 16,3-4-5-16,3 0-1 0,3 0-2 15,-5 1 2-15,5 1 1 0,8-1 88 16,-9-1 54-16,7 0 23 0,0 0 9 0,1-2 4 15,1 1-88-15,2-2-50 0,0 1-26 16,4-1-11-16,-2-1-2 0,2-1-3 0,-2-1-2 16,2 1 2-16,-2 2-2 0,2 0-2 15,-2-1-1-15,2 2 1 0,-2 0 0 16,6 1 1-16,-6-3 3 0,2 1-3 0,-2 0 0 16,2 0 3-16,-6 0-3 0,6 0 1 15,-4-2 2-15,0 0-1 0,-1 2-1 0,1 0 1 16,-2 0 0-16,2 2-1 0,0 0-1 15,0 0 1-15,0 0 2 0,-5 1 0 16,9-1-3-16,-4 1 1 0,0 0-2 0,2-2 1 16,2 0 1-16,-4 0 0 0,6 0-2 15,33-8-2-15,-33 6 0 16,5 3 4-16,-1-4 1 0,-2 2-1 0,-2 0 0 16,4 0 3-16,1-4-3 0,-1 2-1 0,-4-1 0 15,4 0 3-15,-4 0-2 16,2 1-2-16,1-1 0 0,-3 1 0 0,-4 1 0 15,4 1-2-15,0 0 4 0,2-1 1 0,-2 0-1 16,-4-1 2-16,8 2 0 0,-4-2-3 16,0 0-1-16,1 1 1 0,3-1 1 15,-4 3-4-15,0-3 4 0,0 1 0 0,-2 1-4 16,-2 0 5-16,-2 2 1 0,0-1-3 16,0 2 1-16,43-14 0 15,-47 10-2-15,-3 3 0 0,1 0 2 16,-2-2-2-16,1 3 0 0,1 0 2 0,2-1-1 15,-3 1 0-15,3 1-1 0,0-1-1 16,0 0 0-16,2 0-1 0,1-1 4 0,-3 0-1 16,4 1 0-16,-4 0 1 0,8-1-2 15,-4-1 0-15,-5 2 0 0,1-1 2 0,4 0-2 16,-4 2 1-16,2-1 2 0,-3-1-4 16,1 0 2-16,-2 2-1 0,0-1 0 0,-3 0 0 15,7 0 0-15,-6-2-1 0,1 1-1 16,1-1 4-16,14-3 0 15,-14 2 1-15,-1 1-2 0,-3 2-1 0,-5-1 0 16,5 0 3-16,-3 2-2 0,3-1 2 16,-5-1-2-16,5 0 0 0,-3 3 1 15,3 0-2-15,-5-1-2 0,5 0 1 0,-3 2 1 16,-1-4-1-16,3 4-1 0,-1-1 1 16,1 2 1-16,-3 0 0 0,1-1 1 0,-1-1-1 15,1-1 2-15,-1 0-1 16,-1 0 2-16,19-2 1 0,-19 0 0 15,5 2 55-15,-3-1 24 0,-1 1 13 0,1-1 8 16,-1 1-1-16,1-2-55 0,-3 1-22 16,-3 1-14-16,0 0-5 0,0 0-2 0,1 0-2 15,-7 2-1-15,6 1-2 0,-6 0 0 16,2 0 0-16,-2 1-2 0,-2 1 4 0,4-1-4 16,0-1 2-16,-4 0-2 0,3 0 1 15,1 0-3-15,-2 1 4 0,-2 1 0 0,4-1 0 16,-4 1 4-16,4 0-3 0,-4-2-2 15,2 0 2-15,-2 0-1 0,0 0 0 16,0 0 0-16,4 0 2 0,-4-2-2 0,0 4-2 16,0-2 4-16,0 1-2 0,2 1 2 15,-2-2 1-15,0 2 0 0,0 0-3 0,4 1 0 16,1 0 0-16,-3 1 0 0,-2-4-1 16,8 3-4-16,-6 1 3 0,-2 1-1 15,6-2 1-15,-6 2 0 0,8 0 1 16,-8-1 2-16,3-2-1 0,-3-1 2 0,4 2 1 15,-4 0-3-15,2 2 0 0,-2-1 0 0,0-1 0 32,4 0-1-32,0 7 1 0,-2-3-2 0,2-2 2 15,-2 2 0-15,9 12 3 16,-3-13-3-16,-6 0 0 0,2-1 0 16,-2 1-3-16,2-1 3 0,0 2-2 0,-4 0 2 15,3-1 0-15,-3 0 2 0,0-3 1 16,4 4-1-16,-4-2-2 0,2 0 2 15,-2 1-4-15,8-1-42 0,-8 0-264 0,0-5-573 16,0 0-277-16,-10-1-124 0,-1-7-15 16,1-7 242-16,8-9 559 0</inkml:trace>
  <inkml:trace contextRef="#ctx0" brushRef="#br0" timeOffset="252312.1173">10910 4611 56 0,'2'-2'167'0,"2"1"-24"15,0-3-50-15,-2 3-45 0,2-1-26 16,-2 1-14-16,3 0-3 0,-1-2-5 16,-2 3 0-16,-2 0-1 0,4-3 2 15,0 3 16-15,-4 0 18 0,2 0 17 16,-2 0 19-16,0 0 15 0,0 0-3 0,0 0-8 15,4 0-7-15,-4 0-4 0,2 0-1 16,-2 3 0-16,5-3 2 0,-5 0 1 16,0 0-5-16,4 0 0 0,-4 0 1 0,0 0 2 15,0 0 1-15,0 0 9 0,0 0 12 16,0 0 10-16,0 0 15 0,0 3 19 0,0-3 9 16,0 1 5-16,0 2-6 0,0-2-4 15,0 1-9-15,0 1-23 0,-4-1-22 0,4 0 6 16,-5 2 21-16,5-3 21 0,0 1 37 15,0-2 45-15,0 1 16 0,0-1-7 16,0 0-12-16,-2 0-21 0,2 0-26 16,0 0-15-16,-4 2-23 0,4-2-24 0,-2 2-23 15,2-2-20-15,0 0-26 0,-4 0 6 16,0 0 32-16,4 0 16 0,0-4 6 16,-2 1 5-16,-2-4-19 0,-1-4-39 0,-1-4-19 15,-4-2-11-15,4-1-6 0,0-4-6 16,-5 0-68-16,1-4-204 0,-3-1-303 0,-1-1-347 15,2-4-152-15,-3-4-3 0,-1-8 170 16,-1-5 290-16</inkml:trace>
  <inkml:trace contextRef="#ctx0" brushRef="#br0" timeOffset="254671.9334">4664 5170 120 0,'-4'-7'361'0,"0"-2"55"16,4 1 48-16,0 3-123 0,0 0-62 15,0 0-8-15,0 2 9 0,0-1 27 16,0-1 36-16,-2 2 16 0,2-2 9 0,0 4-9 15,-4-2-22-15,0 2-40 0,4-2-31 0,0 1-30 16,0 1-27-16,0 1-38 0,-3 0-27 16,3 0-17-16,0 0-18 0,0 0-21 15,0 3-8-15,0-3 30 0,0 1-6 0,0-1-14 16,0 0 17-16,0 0 22 0,0 0-23 16,0 0-13-16,0-1-5 0,0 1-19 0,3 0-33 15,-3 0-15-15,0 0-9 16,0 1 3-16,4-1-11 0,0 2 0 0,-4-2 3 15,6 1 1-15,-2 2-3 0,4-2 2 16,1 3 0-16,-1-1 5 0,0 0-5 0,0 1 5 16,3 0-2-16,3 3 57 0,-1-2 22 0,3 2 12 15,-1-2 2-15,-3-1 5 0,5 1-54 16,-1-2-28-16,-1 0-13 0,-3 4-4 0,3-3-5 16,-3 2-2-16,2 0 2 0,-5-1-1 15,1-1-1-15,-4 0-2 0,5 1-1 0,-3-1 1 16,-2-1 0-16,-4 1 1 0,6-3-2 15,-5-1 2-15,-3 2-1 0,4 0-1 0,-2-2 0 16,-2 0 2-16,0 3 3 0,0-6-2 16,0 3 1-16,0 0 2 0,0 0-2 0,0 0-1 15,-2 0 0-15,2 0 3 16,0 0-4-16,0 0-2 0,-4 0-2 0,4 0-3 16,0-2-5-16,0 2-7 0,0 0-78 0,0-2-123 15,0 2-167-15,0-1-238 0,-3-3-292 16,3 1-220-16,0-4-112 0,-4-3 62 15,4-1 193-15,-4-4 277 0,2-1 287 16</inkml:trace>
  <inkml:trace contextRef="#ctx0" brushRef="#br0" timeOffset="255069.6816">4873 4853 256 0,'0'-8'442'0,"-4"1"72"0,-2 2 52 15,4 0-169-15,-7 1 251 0,7 1-324 16,-2 3 1-16,2 0-31 0,-2 0-50 16,0 3-63-16,4-1-20 0,-2 3-6 15,2 2-8-15,-4 3-5 0,4-1 66 0,-3 1-23 16,3 1-31-16,0-1-10 0,0-2-10 16,0 5-66-16,0-1 14 0,-4 2 43 0,4 4 15 15,0-3 17-15,-4 5 1 0,2-1-42 16,-2 2-56-16,-2 1 33 0,0 3 29 15,-3-3 8-15,1 2 7 0,0-2 0 0,2-2-59 16,1-2-38-16,-1-5-19 0,4 1-12 0,-2-2-1 16,0-3-2-16,-2 0-2 0,4-2 4 15,2-1 11-15,-9 0 43 0,9-2 25 16,-2 1 7-16,-2-2 3 0,2 2-12 0,2-3-41 16,-4 0-20-16,4-1-11 0,-4-1-6 0,4 0 0 15,0 0 0-15,0 0-5 0,-2-1-2 16,2-1-5-16,0 2-6 0,0 5-141 15,2 2-245-15,-4 1-494 0,2 0-403 0,2-4-177 16,-4 0 33-16,2-4 223 0,0 0 486 16</inkml:trace>
  <inkml:trace contextRef="#ctx0" brushRef="#br0" timeOffset="263248.0161">4846 7125 77 0,'4'0'343'0,"-4"-2"42"0,-4-1 38 16,4 3-91-16,0-3-69 0,-2 1-5 0,2-1 25 15,-8-2 27-15,6-2 18 0,-5 2 3 16,3-2-6-16,-2 5-13 0,-2-3-14 16,2 1-21-16,-5 1-22 0,5-3-12 0,-4 1-20 15,4-1-28-15,-5-1-6 0,1 2-19 16,2 0-37-16,-7-3 6 0,5-1 0 16,-3-3-34-16,-1 1 4 0,-3-1 22 0,5-3-25 15,-5 2-14-15,1-1-6 0,-1-1-21 16,1 3-32-16,-5-1-11 0,0-1-4 0,3 2 28 15,-3-5 18-15,-2 4 7 0,-1-1-3 16,-3 3-3-16,2 1-31 0,-10 2-21 0,2-1-3 16,0-1-4-16,-1 1-2 0,-3 1-2 15,2 0 0-15,-2 1-2 0,0-1 0 0,8 2 2 32,-7 2-1-32,-63-6-1 0,70 10-1 0,-6 0-1 0,0 0 2 15,2 0 0-15,-2 0 0 0,2 0 4 16,-3 0 0-16,1 0-1 0,-4 0 2 0,2 2-1 15,2-2-2-15,-7 2 1 0,3-2-1 0,0 3-1 16,-3-1-2-16,7-1 1 0,-6 3 1 16,4-1 4-16,-3 2-2 0,3 1 0 0,-2-2 0 15,-1 4-3-15,-1-1-3 0,2 2 2 0,2 2-1 16,-1-1 2-16,5 2 2 0,0-1-1 16,4 2-4-16,-2-1 5 0,4 0-4 15,-2 3 1-15,-2 0 1 0,9-1 4 0,-5-1-1 16,4 1-1-16,2-1-2 0,-1 1 3 0,1-2-5 15,0 0 1-15,3 0 1 0,-3 2 0 16,0 4 0-16,5-1 1 0,-3 0 1 16,-2 1-5-16,1-2 3 0,3 2 0 0,1 0-2 15,3 1 2-15,-28 40 1 16,33-39 0-16,-3 0-1 0,1 0 3 16,-1 1 1-16,7 1-4 0,-2 2 1 0,0-1-1 15,2 0-4-15,-2 1 3 0,4 1 6 0,2 1-6 16,-9-1-3-16,9 4 4 0,0 1 1 15,0 0-2-15,0-1 1 0,0 2 4 16,0-1 0-16,4 1 0 0,1 1-1 0,-3 1 3 16,4 3 2-16,2-2-1 0,0 0-5 0,3 0 1 15,-1 0-2-15,7-1 0 0,-3 1 0 16,3-1 0-16,1-1 3 0,-1 0 3 16,1-4-4-16,1 0 2 0,2-3 4 0,-1 2 69 15,5-1 33-15,0-1 20 0,2-3 5 0,-4-1 1 16,4 0-66-16,1-3-47 0,-1 0-24 15,6 2 0-15,-2-1 0 0,7-6 0 16,-9 3 0-16,8-7 0 0,0 1 0 0,-8 0 0 16,8-3 0-16,-4 3 0 0,0-2 0 0,-2-3 0 15,3 2 0-15,-5-3 0 0,4-1 0 16,-2 1 0-16,-2 1 0 0,2 0 0 0,-2-1 0 16,6-1 0-16,-6-2 0 0,4 3 0 0,4-1 0 15,0-1 0-15,-2 1 0 0,3 1 0 16,-1-1 0-16,0-1 0 0,-4 1 0 0,0-3 0 15,-4 2 0-15,6-2 0 16,25 0 0-16,-27 0 0 0,-4-5 0 0,4 3 0 16,1-3 0-16,-8 3 0 0,8-1 0 15,-8 3 0-15,1-5 0 0,4-2 0 0,-2 2 0 16,-2-1 0-16,4-2 0 0,-2-1 0 16,2 1 0-16,-2-2 0 0,-2-2 0 0,4 0 0 15,-2-1 0-15,2 1 0 0,-4-2 0 0,-2 2 0 16,2-1 0-16,-1-1 0 0,-1-1 0 15,0 2 0-15,0-4 0 0,2 1 0 16,0-2 0-16,-2 0 0 0,1-3 0 0,1-1 0 16,0 2 0-16,-4-1 0 0,4-1 0 0,-2 1 0 15,1 1 0-15,-7-1 0 0,4 0 0 16,2 0 0-16,-7 1 0 0,3-1 0 0,2 0 0 16,-3-1 0-16,1 1 0 0,-2-3 0 0,-3 0 0 15,5-3 0-15,-5-1 0 0,1-3 0 16,0-1 0-1,20-81 0-15,-31 68 0 0,2-4 0 0,-6-1 0 16,-2 0 0-16,0-4 0 0,-2 0 0 0,-6-1 0 16,-4-2 0-16,-3 1 0 0,-4 3 0 15,-1 7 0-15,-7 4 0 0,-2 8-27 0,-4 6-1001 16,-8 5-444-16,-3 2-154 0,-12 2 55 16,-10 2 248-16,-13-1 512 0</inkml:trace>
  <inkml:trace contextRef="#ctx0" brushRef="#br0" timeOffset="271177.2711">8527 7138 196 0,'0'-1'346'0,"0"1"37"0,0 0-38 0,-2 0-99 15,-2 0-64-15,4-2-20 0,0 2 6 16,-2 0 18-16,2-1 18 0,-4-1 10 15,0 1 10-15,4 1 7 0,-2 0 8 0,2 0 11 16,0 0 5-16,0 1 2 0,0 1-3 16,-4-2-2-16,4 1 3 0,0-1 8 15,0 0 0-15,0 0-10 0,0 0-13 0,0 2-14 16,0-2-20-16,0 0-34 0,-2 0 3 16,2 0-14-16,0-2-26 0,-5 2-27 15,1-1-15-15,4 1-18 0,0 0-10 0,-2 0 50 16,2 0-64-16,0 0-25 0,0 0-11 15,0 1-7-15,0-1-4 0,0 0 0 16,0 0-2-16,0 2-2 0,0-2 2 0,0 1-1 16,0-1 5-16,0-1-1 0,0 1 33 0,0 0 12 15,0-2 11-15,0 4 3 0,0-2-2 16,0 1-26-16,0-1-16 0,0 0-8 0,0 0-4 16,0 0-1-16,0 0-2 0,0 0-1 0,0 0 0 15,0 2-1-15,2-1-1 0,-2 1-2 16,0 1 3-16,9 0 0 0,-9-2 3 0,2 2-2 15,4 0 4-15,2 2-3 0,-6 2 0 16,4-1 0-16,3 1 0 0,-3 0 0 16,4 0 5-16,1-1 1 15,-3 2 0-15,12 5 32 0,-9-6-20 0,-1 0-1 0,1 2-2 16,-3-1-5-16,6 2-3 0,-3-1-4 16,1 0-1-16,-2 1 2 0,3 2-1 15,-3-2 0-15,5 5-2 0,-3-3 0 0,2-1 0 16,-1 1 1-16,1 2 0 0,-1-2-3 0,-1-2-4 15,3 1 0-15,-3 1 0 0,5-1 0 16,-7 0 0-16,4 1 0 0,-1 0 0 0,1-2 0 16,-5 0 0-16,1-3 0 15,15 8 0-15,-19-7 0 0,0-1 0 0,0 1 0 16,1-2 0-16,1 1 0 0,-2 0 0 0,-2-2 0 16,2 2 0-16,-4-2 0 0,7 0 0 15,-7-1 0-15,4-1 0 0,-2 2 0 0,0-1 0 16,-2-1 0-16,5-1 0 0,-3-1 0 15,0 1 0-15,-4-1 0 0,2 1 0 0,-2-1 0 16,0-1 0-16,0 1 0 0,0-1 0 16,0-1 0-16,0 1 0 0,0 0 0 0,0-1 0 15,0 1 0-15,0-2 0 0,-2 1 0 16,2 1 0-16,-4-2 0 0,0 1 0 16,1-1 0-16,-1-2 0 0,2-1 0 0,-2 2 0 0,0-1 0 15,2 1 0-15,-2 0-28 0,4-4-570 16,0 2-293-16,0-5-270 0,0 0-202 0,0-3 24 15,0-4 153-15,6-1 276 0,-2-3 333 16</inkml:trace>
  <inkml:trace contextRef="#ctx0" brushRef="#br0" timeOffset="271880.8337">9061 7146 122 0,'-6'-12'358'16,"6"1"54"-16,-2 1 46 15,-2 0-119-15,-1-3 198 0,5 7-260 16,-2 3 30-16,2-1 27 0,-4 1 15 0,4 1-4 16,0 1-13-16,0-1-20 0,0 2-24 0,0-1-18 15,-2 1-22-15,2 0-14 0,0-2-32 16,0 2-44-16,0 0-46 0,0 0-8 15,0 0-18-15,0 2-8 0,0-1-2 0,0-1-2 16,0 2-24-16,0-1-17 0,0 1 27 16,0 1 12-16,0-2 5 0,-4 0 1 0,4 1 0 15,-4 1-34-15,4 4-5 16,-2-2 18-16,-2-1 15 0,0 3 8 0,-3-1 4 16,5 1-4-16,-8-1-40 0,4 2-23 15,-3 1-5-15,1 1-5 0,-2 2 1 0,-5 4-4 16,5-2 3-16,-2 1 37 0,-1 3 17 0,-1 0 10 15,1 1 6-15,-3-3 1 0,1 2-40 16,-1-1-16 0,3 2-8-16,-22 20 0 0,23-20-7 0,-5-1-2 15,3-1-1-15,-15 13 4 0,16-14-3 0,-1 2-1 16,1-2-1-16,-1 1 2 0,2-3 42 16,1 3 31-16,1-3 14 0,0-2 9 15,-1 0-99 1,-24 25-2-16,27-28 0 0,0-1 0 0,-1 0 0 15,3-1 0-15,4-1 0 0,-6-1 0 16,6-1 0-16,-2-4 0 0,-1 3 0 0,3-3 0 16,2 2 0-16,-4 1 0 0,4 0 0 15,0-3 0-15,0 1 0 0,0-1 0 16,0 0 0-16,0 1 0 0,0-1 0 16,0 0 0-16,0-1 0 0,0 1 0 0,0 0 0 15,0 0 0-15,0 0 0 0,0-1 0 0,0 1 0 16,0-3 0-16,0 3 0 0,0 0 0 15,0 0 0-15,0 0 0 16,0-3 0-16,0 1 0 0,0-1 0 0,0 0 0 16,0-1 0-16,0 1 0 0,-2 0 0 15,2 0 0-15,2-1-265 0,-2 2-253 0,4-4-346 16,-2-1-433-16,7-4-131 0,-7-1 55 16,2-2 182-16,2-2 335 0</inkml:trace>
  <inkml:trace contextRef="#ctx0" brushRef="#br0" timeOffset="275449.9585">7508 4100 336 0,'-4'3'556'0,"4"-6"86"0,-2 1 41 16,-3 0-199-16,3 6-166 0,2-1-41 0,0 1-15 15,0 2 5-15,2-2 36 0,-2 1 8 16,5 1-40-16,1 1-49 0,0 1 28 16,0 2-34-16,2 0-38 0,-5 2 13 0,5 1-4 15,-2-1-59-15,0-2-27 0,0 1-18 16,-1 3-38-16,1-1-18 0,0-1-8 16,-2-4 42-16,-2 2 12 0,6-4 10 0,-8-2 5 15,3 1 32-15,-3-5-20 0,0 0 5 16,10-9 266-16,-4-3-287 15,2-7-22-15,5-6-32 0,1-6-13 16,5-3-8-16,2-6-6 0,1 0 1 0,5-2-1 16,4 0-1-16,2-2-2 0,0-1 2 15,40-40-4-15,-40 44-2 0,2 4 2 16,-10 6 1-16,0 2-1 0,-7 5 2 0,-1 2-1 16,1 2-1-16,-9 3-3 0,1 5-3 0,-4 0 0 15,-2 5-2-15,0 1-4 16,-8 2-12-16,0 4-45 0,-2 4-101 0,-4 4-142 0,1 3-206 15,-9 6-279-15,-1 1-273 0,-2 9-134 16,-5 0 38-16,3 1 165 16,-4 4 268-16,-2-3 316 0</inkml:trace>
  <inkml:trace contextRef="#ctx0" brushRef="#br0" timeOffset="275862.7076">7562 4074 311 0,'-5'2'527'0,"3"-2"64"15,-6 0 40-15,8 2-185 0,-2-1-105 16,2 1-14-16,2 1 31 16,-2-2 54-16,8 2 466 0,-1-3-494 15,3 3-63-15,-4-2-47 16,23 10 330-16,-19-7-438 0,5 2-14 0,-5 3-5 16,-2 0-35-16,3 3-20 0,-1-2-14 15,1 0-26-15,-1 2-22 0,0 1 23 0,-2-1 10 16,3-2 5-16,-5 1-1 0,4-1-1 0,1-3-30 15,-1 0-13-15,0-2-7 16,13 0 94-16,-13-5-39 0,3-9 1 0,3-2 4 16,5-6 0-16,2-4 7 0,4-5-6 15,0-4-77-15,6-4 0 0,0-5 0 16,8 1 0-16,-2-5 0 0,5-3 0 0,3-3 0 16,-3 0 0-16,1 2 0 0,-1 1 0 0,-3 6 0 15,-6 5 0-15,-2 5 0 0,-2 3 0 0,-4 7 0 16,-8 2 0-16,2 5 0 0,-5 2 0 15,-1 3 0-15,-5 3 0 0,-2 1 0 0,1 4 0 16,-7 4 0-16,2-1 0 0,-2 7 0 16,-4 4 0-16,-2 2-208 0,2 2-246 15,-7 2-345-15,1-1-459 0,-2 2-185 0,-1-1 33 16,5-1 173-16,-2 3 329 0,0-4 463 0</inkml:trace>
  <inkml:trace contextRef="#ctx0" brushRef="#br0" timeOffset="277589.4496">5163 14108 32 0,'0'-5'324'15,"-7"-2"54"-15,5-1 63 0,-2-1-52 16,0 1-71-16,-2-1-9 0,2 3 10 0,2 0 10 15,-5-2 27-15,3 1 32 0,-2 2 17 16,0 1 13-16,-2 1-11 0,1 1-51 16,5 2-64-16,-2 2-61 0,0 0-55 0,2-1-41 15,2 3-23-15,-4 3-17 0,0 3 11 16,4 7-4-16,0 2 17 0,0 3 2 0,0 4-3 16,4 1-19-16,0 2 16 0,-2 2-13 15,6 5-12-15,1 1 28 0,-1 2 12 16,-2 4-18-16,4 1 25 0,-3-2 16 0,3 5-26 15,0 0 25-15,-4 1-72 0,5-4-80 0,-5-1 0 16,4-1 0-16,1-6 0 0,-5 1 0 16,0-4 0-16,0-1 0 0,1-5 0 0,1-2 0 15,-6-2 0-15,2-3 0 0,-2-1 0 0,2-5 0 16,-4-2 0-16,0 0 0 0,0-4 0 16,0-2 0-16,0-3 0 0,0 0 0 15,0-3 0-15,0-2 0 0,-4 0 0 0,4-3 0 16,-6-1 0-16,6-3 0 0,-2 1 0 0,-2-5 0 15,4-2 0-15,4-2-256 0,-4-3-624 16,2-5-274-16,4-1-215 0,2-4-6 16,-1-5 137-16,3 0 247 0,-4-5 326 15</inkml:trace>
  <inkml:trace contextRef="#ctx0" brushRef="#br0" timeOffset="279054.5412">5140 14133 29 0,'-4'-8'395'0,"-3"0"75"0,1-1 68 16,-4 1-7-16,4 1-130 0,-1 2-26 0,1 0-11 15,-4 3-20-15,2 2-24 0,-5 2-32 16,3 1-39-16,0 2-29 0,-1 0-30 15,3 2-37-15,0-2-39 0,1 4-36 16,5-4-11-16,2 1-6 0,-4 0-6 0,8 1 40 16,-4 0 14-16,2-1-10 0,5-1-4 15,1 2 29-15,0-3-22 0,7 1-13 0,1-4-1 16,5 1 28-16,-2-4-16 0,7 1-11 16,1-4-1-16,6 1-3 0,1 1-32 0,3-5-20 15,4 1-10-15,0-2 30 0,7 0 14 16,2-1 3-16,-1-2 4 0,5 2 0 15,4-4-38-15,2 3-18 0,0-3-8 0,6 1-3 16,0-3-2-16,9 0 6 0,-5 0 2 0,7-1 31 16,-1-1 13-16,3 1 10 0,1-2-3 15,3 1 0-15,-2-1-34 0,10 0-10 0,-4-3-8 16,-5 3-3-16,1-3 1 0,4 2 2 16,-4-3 24-16,1 1 8 0,82-22 55 15,-85 22-50-15,-1 0-24 0,-1 5-12 16,-9-1-7-16,0 1-2 0,-3 2-3 15,-3 0 0-15,-4 1-2 0,-2 4 2 0,-7 1-1 0,1 0 1 16,-7 1-2-16,5 3 0 0,-6-1 0 16,-1 2 0-16,-2-3-2 0,32-5 1 15,-40 4 2-15,-2 1 0 0,-2-2 2 16,-2-3 1-16,0 4-3 0,-5-4 2 0,-1 2-1 16,0 1 0-16,-5 0-2 0,-3-1 2 15,1 1-1-15,-1 3 2 0,-3-2 0 0,-4 1 0 16,0 0-1-16,3 2 1 0,-7 0-4 15,4-2 2-15,-6 2-1 0,4 3 1 16,0 1-1-16,-4 2 1 0,0 1 0 0,0-2-1 16,0 2-1-16,0-4 2 0,0 4 2 15,0-2-1-15,-4 3-1 0,4 2 1 0,0 0 0 16,-4-1-1-16,4 4 3 16,0-1 0-16,0 1 0 0,0 1-1 0,0 3 1 0,0 2 0 15,0 1-1-15,4 2-2 0,0 2 6 16,-4 1-4-16,2 1-1 0,-2 1 1 0,4 0 5 15,-2 0-1-15,-2 3 48 0,9 2 32 0,-9 1 16 16,2 2 5-16,2 0-51 16,0 1-56-16,-2 0 0 0,2 1 0 0,-2 0 0 15,7-3 0-15,-7 2 0 0,4-1 0 0,2 1 0 16,2-2 0-16,-3 0 0 0,3 0 0 0,-2-3 0 16,0 1 0-16,1 0 0 0,1-7 0 15,-2 1 0 1,9 31 0-16,-15-36 0 0,4-2 0 0,-6-4 0 15,4 2 0-15,-4-5 0 0,0 0 0 0,0-2 0 16,0-1 0-16,-4-2 0 0,4 1 0 16,-2-2 0-16,-2 1 0 0,2-1 0 0,-2 1 0 15,0-1 0-15,-3-1 0 0,-3 2 0 0,4-1 0 16,-4-1 0-16,-3 1 0 0,-1-1 0 16,-3 2 0-16,1 0 0 0,-3 1 0 15,-2 1 0-15,-1 1 0 0,-30 7 0 16,23-4 0-16,-2 0 0 0,-2 3 0 0,0-1 0 15,-5 2 0-15,3 2 0 0,-8 1 0 16,-1 0 0-16,-3 1 0 0,1 1 0 16,-5-1 0-16,1 0 0 0,-4 3 0 0,3-1 0 15,-7-2 0-15,4 3 0 0,-2-2 0 16,0 1 0-16,-4 1 0 0,-2 2 0 0,2-4 0 16,-2 1 0-16,-2 0 0 0,2 0 0 0,-2-1 0 31,4-1 0-31,-124 31 0 0,128-34 0 0,-2 1 0 0,-2-1 0 15,0-1 0-15,0 1 0 0,0-1 0 0,4-2 0 16,-2 0 0-16,3 1 0 0,1-1 0 16,0 0 0-16,2-1 0 0,-6 1 0 0,5-3 0 15,3 2 0-15,-53 15 0 16,57-13 0-16,-6-1 0 0,3 0 0 0,5-1 0 16,1 1 0-16,0-2 0 0,7 2 0 15,3-3 0-15,-2 1 0 0,6 0 0 0,-2 0 0 16,4-1 0-16,5-2 0 0,3 4 0 15,-6-6 0-15,6 2 0 16,-28 4 0-16,34-5 0 0,3-1 0 16,-4 2 0-16,7-2 0 15,-3-1 0-15,-6 5 0 0,11-3 0 0,-1-1 0 0,4 0 0 16,-2-3 0-16,0 0 0 0,4 2 0 16,0-1 0-16,-2 0 0 0,2-1 0 0,0 3 0 15,0-6 0-15,0 2 0 0,0 1 0 0,0 0 0 16,-4 1 0-16,4-1 0 0,0 0 0 15,-2 0 0-15,2-1 0 0,-9 0 0 0,9-1 0 16,-6 1 0-16,4-3 0 0,-2 3 0 16,0-3 0-16,2 1 0 0,-7 3 0 0,7-4 0 15,-2 0 0-15,-2 0 0 0,2-2 0 0,-2 1 0 16,4-2 0-16,-7 1 0 0,3-1 0 16,0-5 0-16,0 2 0 0,-3-5 0 15,1-5 0-15,0-2 0 0,0-3 0 0,-1-7 0 16,3-7 0-16,2-4-349 0,2-7-755 0,2-4-386 15,0-6-98-15,2-1 111 0,6-5 273 16,3-2 483-16</inkml:trace>
  <inkml:trace contextRef="#ctx0" brushRef="#br0" timeOffset="279669.9566">5574 14440 320 0,'0'-6'392'0,"-4"-1"60"15,2 0-23-15,-2 0-87 0,0 2-27 16,4 0 0-16,-2-2 10 0,-3 2 11 0,1 2 21 15,2-2 24-15,-2 4 18 0,2-1-4 16,-2 1-22-16,0-1-47 0,4 2-57 0,-2 0-63 16,-2 2-46-16,4-1-37 0,0 2-4 15,0 3-6-15,4 3 13 0,-2 6 2 16,-2 3-6-16,8 24 87 0,-6-18-119 16,2 2-16-16,-2-1-8 0,7 2-5 15,-7-1-26-15,2-1-12 0,2 1-10 0,0-1 3 16,2-1 18-16,-5 0 13 0,7-6 5 0,-4 3-3 15,0-2-1-15,3-2-23 0,-7-5-12 0,2 0-9 16,0-2 2-16,-2-1-4 0,-2-2-1 16,4-3-1-16,-4 0 1 15,2-4-2-15,-2 3 2 0,0-3-2 0,0-3 0 0,0 3-2 16,0-4-4-16,-2-2-7 0,2-1-7 0,-4-2-22 16,4-3-88-16,0-5-121 0,0-3-132 15,-2-4-162-15,2-2-174 0,-8-4-103 16,6 0-61-16,-3-3-8 0,1 1 31 0,-2 1 99 15,-4 2 151-15,4 4 165 0</inkml:trace>
  <inkml:trace contextRef="#ctx0" brushRef="#br0" timeOffset="279954.7787">5514 14434 217 0,'-8'-4'324'31,"-17"4"1153"-31,25 0-1218 0,0-2-9 0,2 1-16 16,8-1-9-16,1 2-2 0,1-5 15 15,5 5 21-15,3 0 22 0,1 0 17 16,2 5 19-16,0-2-19 0,3 3-39 15,-3 1-9-15,31 13 115 0,-29-8-235 16,-2 0-11-16,-3 3-26 0,-3 3-14 16,-5 2 1-16,-1 3-5 0,-5 0-7 15,-6 1-27-15,0 1-19 0,-11 3-8 0,1-1-3 16,2 5 0-16,-9-4-2 0,-1 2-1 16,-1-3-4-16,2-6-3 0,3-2 0 15,-3-1 2-15,5-3-3 0,2-1 1 0,-1-5-1 16,5-5 0-16,2-4-7 0,2-3-6 15,2-1-10-15,2-7-58 0,2 1-128 0,2-6-222 16,9-6-299-16,-3-5-315 0,5-2-113 16,-1-5 53-16,7-2 198 0,-2 0 284 15</inkml:trace>
  <inkml:trace contextRef="#ctx0" brushRef="#br0" timeOffset="280486.9642">6164 14050 328 0,'6'-12'389'16,"2"2"58"-16,-6-2-25 0,4 2-89 0,-6 3-9 15,4 1 40-15,1 2 55 0,-5 1 51 16,-5 0 33-16,1 1-1 0,2 1-38 15,-2 1-73-15,2 0-79 0,-2 0-77 16,-2 1-44-16,2-1-38 0,1 3-27 0,-5 0-33 16,6 0-24-16,-6 9 28 15,8-3-39-15,0 1 3 0,0 2 4 0,4 5 31 16,0-3-13-16,-2 2-6 0,6 5-1 16,-5-2 0-16,3 1-5 0,2 1 2 0,0-2-1 15,1 4-1-15,-3 0 2 0,0 2 5 16,0 2 2-16,4 2-1 0,-3 1 2 0,1 4-7 15,-2 0-30-15,5 4 38 0,-9 2 7 0,8 0-89 16,-4-1 0-16,2 1 0 0,-1 0 0 16,-1-5 0-16,0 3 0 15,4 30 0-15,-3-37 0 0,3-4 0 0,-6 2 0 16,2-7 0-16,0-1 0 0,-1-4 0 0,-3-2 0 16,6-1 0-16,-6-3 0 0,2-1 0 0,0-2 0 15,-4-3 0-15,2-2 0 0,-2 1 0 16,0-3 0-16,0 1 0 0,0-2 0 15,0 0 0-15,0-2 0 0,0-1 0 0,0 0 0 16,0-4 0-16,-2-7 0 16,2-4 0-16,0 9 0 0,2 0 0 15,2-3-351-15,-1-1-763 0,5-4-336 0,0-2-63 16,2-4 118-16,5-2 220 0,-3-1 353 16</inkml:trace>
  <inkml:trace contextRef="#ctx0" brushRef="#br0" timeOffset="282472.4154">6807 14260 231 0,'-7'2'321'16,"5"-6"30"-16,-6 1-52 0,8 1-86 0,-2-3-20 15,2 0 10-15,-4 3 13 0,0-3 7 16,4 0 6-16,-2 0-5 0,2-1-3 15,-4-2 10-15,4 1 22 0,-2 2 21 0,2-2 21 16,-5 1 13-16,1-1 2 0,-2 5-21 16,4-3-22-16,-2 3-38 0,-2-1-23 0,-1 1-34 15,3 2-9-15,-2-2-16 0,2 2-13 16,0 0 3-16,-2 0 2 0,6-1-20 0,-2-3 7 16,2 3 2-16,-5 1-29 0,1-2-18 15,4 4-10-15,0-1-30 0,0 1-15 0,0 0-6 16,0 1 2-16,4 1 5 0,1 4 2 15,-5 4 4-15,2 0-2 0,4 4-3 0,-2 2 18 16,2 4 15-16,2-2 6 0,-5 3 2 0,3-1 3 16,2 0-22-16,-2-1 10 15,0 2 18-15,1 0 8 0,-3-5 3 0,2 1-2 0,-2-2-31 16,-2 0-45-16,2 2-11 0,0-4 0 16,-4-2 0-16,0 0 0 0,0-2 0 0,0-2 0 15,0 0 0-15,0-4 0 0,0-2 0 16,-4-2 0-16,0 2 0 0,2-4 0 0,2-1 0 15,-8 1 0-15,8-1 0 0,-2-1 0 16,-2-2 0-16,4-2 0 0,0-1-96 0,6-2-191 16,2-2-271-16,-6-3-413 0,8-3-384 15,1-6-116-15,-1 2 109 0,3-5 241 16,1-2 406-16</inkml:trace>
  <inkml:trace contextRef="#ctx0" brushRef="#br0" timeOffset="283102.2552">7421 13808 189 0,'4'-15'344'0,"-4"1"48"15,0 0 30-15,-4-9 143 0,0 11-284 16,4 3 19-16,-6-1 26 0,6 1 34 16,-2 2 34-16,-7-1 24 0,3 2 4 15,4 0-18-15,-2 3-53 0,-2-1-53 16,2 1-57-16,1 1-42 0,-1 1-30 0,0-1-24 15,4 0 2-15,-2 2-5 0,-2-3-9 0,4 3 4 16,-4 0-3-16,4 0-31 0,0 0-15 16,0 0 0-1,0 0 71-15,0 0-120 0,0 3-15 0,0 1-8 0,4-1-1 16,0 4 0-16,-2 1 4 0,6 3-1 16,-1 6 24-16,9 27 79 0,-10-20-54 15,1 3 13-15,3 1 15 0,-4 4 2 16,4 1-1-16,-3 1 0 0,3 3-96 15,-4 0 0-15,5 2 0 0,-5 1 0 0,2-1 0 16,-2 3 0-16,0-1 0 0,-1 2 0 0,1 0 0 16,-2 1 0-16,-2 1 0 15,4 0 0-15,-2-4 0 0,0-2 0 0,-1-3 0 16,-3 0 0-16,8-5 0 0,-6-3 0 0,-2-5 0 0,4-5 0 16,-2-2 0-16,-2-4 0 0,4-4 0 15,0-1 0-15,-4-5 0 0,0 1 0 16,0-3 0-16,0 0 0 15,2-5 0-15,-2 3 0 0,0-4 0 0,0-2 0 0,5 0 0 16,-5 0 0-16,2-3 0 0,-2 1 0 16,0-2 0-1,0-1-539-15,-9-66-5676 0,1 54 5244 16,2 1 531-16</inkml:trace>
  <inkml:trace contextRef="#ctx0" brushRef="#br0" timeOffset="286938.0026">7797 13980 65 0,'0'-2'307'16,"-2"-1"41"-16,2 0 27 0,-4-1-78 16,0 1-38-16,4 1 8 0,-2 1 16 0,-2-3 15 15,4 4-2-15,-2-3-12 16,-2-1-20-16,-1-1-28 0,5 2-37 0,0-1-44 0,-2 1-17 15,2 0-26-15,0 0-18 0,0 0 6 16,0 0 27-16,0 2-12 0,0-2 11 16,0-1 9-16,2 2 3 0,-2-3-14 0,0 1-16 15,9 1 6-15,-9-2-3 0,2 0-14 16,2 0 1-16,-2-2 10 0,2 2-24 16,0-2-14-16,-2 2-10 0,2-2-20 0,1 2-15 15,-3 0-14-15,4 0-4 0,-2 1-5 16,0 1 2-16,2-1 1 0,1 1-1 15,-1 1 0-15,-2-1-1 0,2 2 2 0,0 0-2 16,3 1-1-16,-7 0 3 16,4 0 3-16,2 0 24 0,-2 0 18 0,1-2 6 15,-1 2 4-15,2 0-1 0,-6 2-25 0,4 0-17 16,3 1-7-16,-7-1-1 0,4 1-5 16,-2 0 1-16,0 1-1 0,-2 2 2 0,4 0 2 15,-6 0 0-15,9 3 2 16,-9 0 8-16,0 1 25 0,2 0 14 0,-2 2 6 0,-2-3 0 15,2 1-7-15,-4 2-29 0,-1 2-14 16,-1-1-9-16,4 1 1 0,-2-1 0 0,0-1 0 16,-2 2 2-16,4-2-3 0,-3 0-4 15,1 1 5-15,-2-2-8 0,4-2 3 16,-6-1 5-16,8-1-2 0,-2-4 3 0,-2 2 22 16,-1-3 14-16,3 3 8 0,-2-3 4 0,4 1 2 15,0-3-20-15,0 0-13 0,0 0-10 16,0 0-7-16,0 0 0 0,0-3-1 0,0 1-3 15,4 0-1-15,-2-1-1 0,-2-2 0 16,5 3-1-16,-1-1 1 0,-2 1-2 16,2-1 2-16,0-1 0 15,13-16 0-15,-9 14 0 0,0 3 0 0,0-4 3 16,1 1-3-16,1-1 2 0,-4 0-2 0,5 2 1 16,-5 0-1-1,4-2 0-15,9-3-1 0,-11 5-1 0,0 3 2 0,3-3 2 16,-1 2 0-16,0 0-1 0,-4 0 0 15,9 0-1-15,-7 1-1 0,3-1 0 0,-5-1 1 16,4 3 2-16,0-1-3 0,-3 0 3 16,3-1-1-16,-4 3 2 0,5 0-3 15,-3 0 0-15,-2 0 3 0,0 0-6 0,0 0 3 16,1 0-1-16,1 3-2 0,-6-1 2 0,4 0 2 16,-2 1 0-16,0 0 2 0,-1 1 0 15,5 1-3-15,-8 2 4 0,2-1-2 0,-2 2 0 16,0 0 0-16,4 0 4 0,-4 1-4 0,0 1 0 15,-4-1 3-15,4 2-1 0,0 0 4 16,-2-1 23-16,2 2 9 0,-8 2 7 16,8-2 2-16,-7 1-1 0,3 1-20 15,-19 25 1-15,13-27-24 0,-2 0-3 16,-3 1 5-16,7 2-5 0,-9 0 2 16,-1 2-4-16,1-2 0 0,1-1 0 0,3 0 0 15,-1-3 0-15,-3 1 0 0,1-3-4 16,-1 1-7-16,1-2-17 0,-1-4-144 15,-4-1-360-15,-3-4-570 0,-1-5-248 0,-2-4-101 16,0-6 92-16,2-8 335 0,-2-11 560 16</inkml:trace>
  <inkml:trace contextRef="#ctx0" brushRef="#br0" timeOffset="293794.8321">5500 5733 42 0,'-7'-7'195'15,"3"0"22"-15,4 1-55 0,-2-1-52 16,2 1-20-16,2-1-5 0,-2 4-12 16,4-2-5-16,-4 0-10 0,5 3-10 0,-5-1-14 15,2-1-10-15,-2 3-7 0,4-1-7 16,-2 0-6-16,-2 2 1 0,4-3-4 16,-4 3-2-16,0 0 1 0,6 0-3 15,-6 0 3-15,0 0 0 0,8 0 0 0,-8 0-6 16,3 3-45-16,3-3-92 0,2 0-95 15,-6-3-42-15,4 3-12 0</inkml:trace>
  <inkml:trace contextRef="#ctx0" brushRef="#br0" timeOffset="294762.2323">5723 5593 164 0,'0'2'265'0,"-2"-1"16"0,-6 1-73 0,6 0-72 15,-3 1-40-15,3-3-10 0,-2 4 4 16,0-3 1-16,4 1 1 0,-2 0-2 0,2-2 0 16,0 1 13-16,-4-1 13 0,4 2 18 15,0-2 14-15,0 0 0 16,0 0-15-16,0 0-27 0,4 0-31 0,-4 0-7 0,2 1 29 16,2-1 12-16,0 0 7 0,-2-1 4 15,3 1-25-15,-3 0-47 0,6 0-27 16,-2 0-8-16,0 0-9 0,11 0 8 15,-7 0 116-15,1 0 62 0,1 0 28 16,2 0 10-16,-1-2 7 0,3-1-122 16,1 0-60-16,4-1-27 15,18-6-6-15,-14 5-16 0,-7 0 0 0,7 0-2 16,2 1-2-16,-8-1 2 0,8 1-1 0,-1-1-1 16,1 1 2-16,0-1-1 0,0 1 2 15,0 0 2-15,0 1-1 0,2-2 2 16,2 0 107-16,-2 0 54 0,2 1 29 0,-2-1 7 15,2 0 4-15,-2 0-105 0,2 0-56 16,-4 0-24-16,2-1-13 0,-2 1-4 16,1 1-3-16,-3-1 0 0,2 4 0 15,-4-2 0-15,0-1 0 0,-1 3 0 0,-1-3-1 16,0 1-1-16,-1 1 0 0,-1-1 1 0,-2 1-1 16,-1-1 1-16,5 1 0 0,-5-1 0 15,1-1 1-15,4-1 1 16,16-3-1-16,-21 5 2 0,3-1-4 0,2-1 2 15,-1-1 1-15,-1 2-3 0,6-2 0 16,-7-2 1-16,7 3-2 0,-6-2 2 0,6 2-1 16,-3-2 2-16,1 2-1 0,0 0 2 15,2 0-3-15,-7-2 1 0,9 4 0 0,-2-4 0 16,0 3-1-16,0 0 0 0,2-1 0 16,-5-1 0-16,1 2 0 0,4-2 2 15,-4 2 1 1,1-3-1-16,43-6 12 0,-47 8-12 0,-1 1-3 15,6-2 2-15,-7 1-1 0,3-1 0 16,2 2 1-16,-7-1 2 0,9-1 0 16,-6 2 0-16,1-2-1 0,1 2 2 15,-2 1-2 1,45-13-1-16,-21 6-1 0,-20 4 3 0,-2-2-1 16,6 2 1-16,-9 0 2 0,7-1 1 15,-2 3 52-15,0-3 35 0,3 2 13 16,1 0 5-16,0 1 5 0,0-3-54 0,0 2-31 15,2 0-15-15,-2-1-6 0,0-2-3 16,0 1-1-16,0-1-1 0,-1 1 0 0,1-3-2 16,-4 0-1-16,0 1-1 0,2 1 1 15,-7 0-4-15,-3 1 2 0,3 2-10 16,-14 6-72-16,-8 5-295 0,-6 2-531 16,-2-1-238-16,-9-1-106 0,2-6 26 15,-6-10 273-15,7-11 521 0</inkml:trace>
  <inkml:trace contextRef="#ctx0" brushRef="#br0" timeOffset="296029.4493">8598 7275 103 0,'0'-5'295'16,"-2"0"35"-16,2 0 5 0,-5 1-82 0,1-3-37 15,2 1-5-15,-2-1 12 0,2 2 7 0,-6 1-3 16,2-1-3-16,4 1-9 0,-3-1 1 15,1 2 10-15,-2-1 14 0,4-1 24 16,2 2 17 0,-10-8 518-16,1 2-371 0,7 4-241 15,-2 0-23-15,-2-4 122 16,2 4-163-16,-2 1-6 0,6 3 0 0,-2-2-16 16,2 1 15-16,0 1-10 0,0 1-19 15,0-2-12-15,0 2-18 0,0 0-27 0,0-1-15 16,0 1-8-16,0 0-2 0,0 1-5 15,0 4 0-15,2-1-1 0,2 2 1 0,-2-1 1 16,6 0 3-16,-6 2-3 0,4 1-1 0,3 1 0 16,-3 1 0-16,0 0-2 0,0 2 2 15,5-3 5-15,-5 3 1 0,4 1 2 0,5-4 56 16,-5 4 26-16,-2 0 8 0,3-1 4 16,5 1-1-16,-1-1-52 0,-3 2-25 0,2 0-11 15,3-1-5-15,-5 1-3 0,3 2-1 16,1-2 0-16,-3 2 0 0,1 1-1 15,3-2 4-15,-5 2-2 0,3-3 3 0,1 2 1 16,1 0-1-16,-5-1 69 0,3 2 31 0,-3-3 12 16,1 1 9-1,1-1 1-15,13 10-40 0,-15-11-90 0,3-1 0 0,-5 2 0 16,3-2 0-16,-3-3 0 0,0 3 0 16,-1-1 0-16,1-2 0 0,-2-1 0 0,0 0 0 15,3-1 0-15,-5-1 0 0,2 0 0 16,-6 0 0-16,7-1 0 0,-3-2 0 0,0 1 0 15,-2-3 0-15,-2 1 0 0,2 0 0 0,-2-1 0 16,-2-1 0-16,0 0 0 0,0 0 0 16,0 0 0-16,0-1 0 0,0-1 0 15,0 0 0-15,0 1 0 0,0-2 0 0,-2-1 0 0,2-1 0 16,-4 1 0-16,4-2 0 0,0 0-125 16,-2-2-209-1,2-1-303-15,-10-24-3257 0,6 23 2571 16,-3-1 274-16,1 2 411 15</inkml:trace>
  <inkml:trace contextRef="#ctx0" brushRef="#br0" timeOffset="296595.0963">8691 7691 252 0,'-9'-1'321'0,"1"0"31"16,0 1-64-16,0 0-82 0,6 0-29 0,-5 2 7 15,-1 0 16-15,-2 0 9 0,4 1 8 0,4-1-4 16,-9 1-15-16,7 1-11 0,-2-1-2 16,2 0 6-16,2-1 11 0,2 1 11 0,-5-1 7 15,5-2 1-15,0 0-7 0,0 0 0 16,5-2-6-16,-5-1-9 0,6 1-12 16,0-4-25-16,0-2-36 0,5-1-34 0,3-1 13 15,3-2-9 1,-5-2-3-16,25-22 81 0,-16 17-134 0,-2-2-19 0,1-1-8 15,3-3-6-15,2 0 4 0,-7 0 46 16,5-3 20-16,29-29 104 16,-9 3-52-16,-20 28-106 0,-2 3-9 15,-3 0-3-15,3-1-1 0,0 3-3 16,-5 0-1-16,1 5 1 0,-1-1-3 0,-3 2 0 16,1 2 1-16,-3-1-3 0,-5 5-1 0,4-1-1 15,-8 3-1-15,2 0-1 16,-2 6 2-16,-2-1 0 0,0 2-1 0,-2 2 2 15,-2-1-2-15,2 6-1 0,-6 0 0 16,6 3-3-16,-2 1-11 0,2 1-128 16,-3 1-290-16,5-1-443 0,0-2-288 0,0 0-122 15,5 5-889-15,-5-15 1649 16</inkml:trace>
  <inkml:trace contextRef="#ctx0" brushRef="#br0" timeOffset="298395.3594">9158 7107 12 0,'0'-4'249'0,"0"0"34"15,0 1-8-15,4 2-62 0,-4-1-46 16,2 0-24-16,-2 2 0 0,0 0 12 0,0 0 9 16,0 0 2-16,0-5 145 15,0 5-175-15,0-3-17 0,5 1-15 0,-1-1-17 16,-4 2-11-16,0-2-11 0,2 0-3 15,-2 1 3-15,0 1 5 0,0 1 0 16,0 0-2-16,0 0-9 0,0 0 0 0,0 0 5 16,0 0 20-16,0 0 31 0,0-2 34 15,0 2 25-15,0 2 6 0,-2-1-3 16,2 2-10-16,0-1-14 0,-4-1-17 0,-1 1-9 16,5-1-14-16,-2 2-13 0,-2 0-10 15,2-1-16-15,-2 2-12 0,0 1-11 0,-2-1-18 16,-1 3-15-16,1 0-6 0,-2 2-7 15,0 0 1-15,-3 0-4 0,5 0 0 0,-8 1 0 16,3 1 1-16,1 0-1 0,2-2-1 16,-7 1 3-1,5 2 5-15,-17 14 85 0,19-11-25 0,-7-1 5 0,5 0-4 16,0-4-31-16,3 1-13 0,5-2-13 16,-6-4-7-16,8-1-2 0,0-3 1 15,0-2-3-15,8-3-1 0,1-4 1 16,5-4-2-16,-2-8 1 0,5 0-1 0,0-5 0 15,1 0 0-15,-1 1 2 0,-1 0-4 16,-3 1 2-16,1 3 0 0,-1 1 2 16,-3 1-2-16,-4 6-2 0,4-1 11 15,-10 10-4-15,-4 1 4 0,2 4-1 16,-6 1 1-16,2 4-5 0,-7 2-3 0,-1 3 3 16,-3 3-3-16,1 2-1 0,3-1 0 15,-3 2 3-15,1 0-2 0,-1 0 1 0,-1-1-2 16,1-1 2-1,3 2-2-15,-20 18 0 0,15-16 1 0,1-2-2 16,5 2 1-16,1-6-4 0,5-3 0 0,2-6 3 16,4-1 0-16,6-4-1 0,2-4 4 15,3-1-1-15,-3-6-1 0,9-3-1 0,1-3-1 16,-1 2 0-16,-1-5-4 0,1 1 5 16,-5 0-2-16,5-1 1 0,-3 0 2 15,-1 4 0-15,-3-1 2 0,-4 6 0 0,0 3-1 16,-6 3 0-16,0 5 1 0,-2 3-1 15,-4 5-1-15,-8 5 3 0,-3 7-3 16,-4 4-3-16,3 5 3 0,-7 5 3 16,2-3-6-16,-4 1 2 0,9-1 2 0,-9-2-1 15,2-4-1-15,6 1 2 0,-5-2-1 16,1-4-1-16,2 0-3 0,-2-2-9 0,7-3-77 16,-5-1-175-16,5-4-280 0,-1-2-378 15,1-5-165-15,3-3-2 0,7-5 140 0,2-3 265 16</inkml:trace>
  <inkml:trace contextRef="#ctx0" brushRef="#br0" timeOffset="298862.7433">8658 7126 141 0,'-13'5'367'0,"-1"-1"31"16,1-1 30-16,1 3-140 0,2 0-73 15,-15 5 171-15,19-9-188 0,-5 3-12 16,5-2-26-16,0 0-20 0,2-2-14 16,2 2-6-16,-2 0 0 0,-1-3 112 15,5 0-140-15,0 0-21 0,5 2-27 16,-5 0-1-16,4 1 50 0,-4-1 25 0,2 3 15 15,-2-2 3-15,4 0-15 0,0 3-58 16,-2 0-34-16,4 3-14 0,3 2-7 0,-1 2-4 16,6 4-4-16,3 1-6 0,4 0-146 15,-3 1-286-15,3 1-288 0,2-2-128 16,-3 1-54-16,1-3 119 0,-5 1 274 16</inkml:trace>
  <inkml:trace contextRef="#ctx0" brushRef="#br0" timeOffset="300224.8632">8261 8596 57 0,'0'-2'312'0,"-2"-2"34"16,-3 0 31-16,3 1-110 0,2-2-65 15,-4 2-6-15,0-1 17 0,2-2 29 16,-2-1 30-16,4 2 29 0,0 0 33 0,-2 2 40 16,2-2 30-16,-4 1 15 0,4-1-4 0,0 2-32 15,0 1-60-15,0-1-73 0,4 1-61 16,-4 0-50-16,0 1-42 0,0-1-21 16,0 2 6-16,0 0-5 0,0 0-9 0,0 0-7 15,0 0 25-15,0 0-2 0,0 0-2 16,0-1-2-16,0 0 1 0,0 1-36 0,0 0-17 15,2 0-12-15,-2 1-2 0,0-1-2 16,4 1-4-16,-4-1 2 0,2 2 38 0,2-1 18 16,0 1 12-16,-2-2 2 15,9 2 47-15,-7-1-103 0,2 3-12 0,0-4-2 16,0 3-4-16,3 1-3 0,-3-3 5 0,4 1-3 16,-3-2 1-16,5 0 1 0,-2-2-2 15,5 1 0-15,1-3 2 0,-3 4-3 0,3-3 2 16,-1-1 1-16,-3-1-4 0,3 0 3 15,-7-1 1-15,6 1-4 0,-3 1-1 0,-3-2 1 16,2 1-1-16,1 0 2 0,-5 3 51 16,4-2 29-16,-4-3 13 0,3 0 8 15,-7-3 8-15,-2-2-17 0,4-1-21 0,0 0-75 16,-4-5 0-16,0-3 0 0,0-2 0 0,-4-2 0 16,0-4 0-16,4 1 0 0,-2 0 0 0,-2 1 0 15,-1 4 0-15,5 2 0 0,-2 5 0 16,-2 1 0-16,4 7 0 0,0 1 0 15,0 5 0-15,0 3 0 0,0-1 0 0,0 1 0 16,4 1 0-16,-2-2 0 0,7 3 0 0,-3-1-42 16,0 1-544-16,9 2-515 0,-13 2-354 15,4 1-110-15,2-1 118 0,-8 0 295 0,0-7 507 16</inkml:trace>
  <inkml:trace contextRef="#ctx0" brushRef="#br0" timeOffset="301971.3194">10469 14141 253 0,'0'0'493'16,"0"-4"84"-16,-4 1 72 0,2 0-107 15,-4 0-65-15,6 2 15 0,-4 1 24 16,0-2 19-16,4 2-29 0,0-3-71 0,-2 3-74 15,2 3-68-15,0-3-70 0,0 2-29 16,-5-4-31-16,5 2-37 0,0 2-30 0,0-2-15 16,0 3-32-16,0 0 28 0,0 1 13 0,5 4 2 15,-5 1 4-15,2 0-2 0,-2 3-15 16,8 0 17-16,-2 1 10 0,-4 1 5 0,6 3 47 16,1 3-27-16,-1 1-131 0,0 0 0 15,3 0 0-15,3-2 0 0,-1 1 0 0,1 1 0 16,3 0 0-16,-5 4 0 0,5 0 0 15,-1-2 0-15,-1 4 0 0,-3-4 0 0,2 2 0 16,-5 2 0-16,5-4 0 0,-3 0 0 0,-1 1 0 16,-2-2 0-16,2-2 0 0,1-1 0 15,-5 0 0-15,2-6 0 0,-6-1 0 0,5-3 0 16,1-4 0-16,-8 2 0 0,2-5 0 16,2 0 0-16,-4-2 0 0,0 0 0 15,0-2 0-15,-4 2 0 0,4-2 0 0,-2-1 0 16,-6-1 0-16,1 2 0 0,-3-4 0 15,4 1 0-15,0-1 0 0,1 0 0 16,5-6-23-16,0-2-688 0,5-3-146 0,-1-3-148 16,-2 1-130-16,2-4-78 15,8-25-864-15,-5 20 1381 0,3 2 251 0</inkml:trace>
  <inkml:trace contextRef="#ctx0" brushRef="#br0" timeOffset="303530.3537">10529 14268 76 0,'-6'-6'263'15,"2"-2"22"-15,2 0-17 0,-2 3-96 16,0-2-39-16,-7-4 321 15,5 8-266-15,4 1 4 0,-6 0 4 16,2 2 0-16,-1 2-4 0,1 0-2 16,-8 1 4-16,7 0 14 0,-5 0 24 0,2 1 22 15,-5-1 0-15,5 2-16 0,-7 2 2 16,9-1-10-16,-2 2-9 16,-5-3-11-16,9 0 0 0,-4 0-24 0,8-2-28 0,-7 0-17 15,7-2-4-15,-2 1-13 0,4-1-28 16,0-1-15-16,0 0-17 0,4 0 12 0,-2-3 3 15,9 0 2-15,-5-3-2 0,4 1-14 16,7-2-32-16,-1-1-14 0,9-1-6 0,-2-1-1 16,8-3-1-16,2-2-2 0,2-1 4 0,7-3 54 15,1-2 23-15,2-3 11 0,5-3 6 16,4 0-2-16,4 0-54 0,62-25-9 16,-60 27-6-16,2 1 27 0,6-2 13 15,-6 2 4 1,-2-1 1-16,68-21 6 0,-66 24-74 0,-2-1-3 0,6-1-4 15,-1 1-2-15,-1-1-2 0,2 2 0 0,0 0 1 16,2 3 3-16,-8-3-3 0,2 3 1 16,-2-3-1-16,-2 2-3 0,-2 0 0 0,-2 0 0 15,-5 2 0-15,1 2 0 0,-6 0-1 0,3-1-1 16,-3 4 2-16,-1-2 0 0,-4 0 3 16,-2 1 0-16,-1-1 0 0,-1 2-1 0,-2 0-1 31,-4 1-2-31,56-28 1 0,-63 29 0 0,5-1 0 0,-4 2-2 15,0-2 1-15,2 2-1 0,-7-1 2 16,7 1 0-16,-6 0 0 0,-3-2 0 16,5 2 2-16,-5 1-2 0,1 0 0 0,-3 2 1 15,-1 0 1-15,-1 2-4 0,-1 0 2 0,-1 1-1 16,-4-1-1-16,4 3 2 0,-3-1-2 16,-3 1 2-16,0 0 2 0,-2 2-4 0,2 0 2 15,0 0 0-15,-4 2 0 0,0 0-1 16,2-2 2-16,-2 0 1 0,0 1-2 0,4 1 0 15,-4-1 0-15,0 1-2 0,0 0 2 16,3 0 2-16,-3-1 0 0,0 1-1 0,0-1-1 16,0 1 2-16,4-1-2 0,0 1 0 15,-4-1 0-15,2 1 1 0,2 0 2 0,-2 2-2 16,2-1-1-16,0 0 0 0,3 1 0 0,-5-1 2 16,6 2-2-16,-6 0 4 15,6 0 20-15,11 14 280 0,-15-11-275 16,2 1-29-16,-2 5 0 0,3-1 0 15,-1 2 0-15,-2 2 0 16,6 21 0-16,-2 11 0 0,-8-24 0 16,9 0 0-16,-9 0 0 0,2 1 0 0,2 1 0 15,-2 2 0-15,2 0 0 0,0-3 0 0,-2 0 0 16,7-1 0-16,-3 0 0 16,-4-2 0-16,6 2 0 0,-2-6 0 0,5-1 0 0,-9-1 0 15,4-1 0-15,4-1 0 0,-1 1 0 16,-7-5 0-16,4 1 0 0,2 0 0 15,-2-3 0-15,-4 3 0 0,7-2 0 0,-7 0 0 16,6-1 0-16,-8-2 0 0,2 0 0 0,2 1 0 16,-4-2 0-16,2 7 0 15,2-8 0-15,-4 0 0 0,0-3 0 0,0 3 0 16,0-2 0-16,0 1 0 0,0-3 0 0,0 2 0 16,-4-2 0-16,4 2 0 0,-2-1 0 15,2-1 0-15,-6 2 0 0,2 0 0 16,0 0 0-16,-2-1 0 0,-1-1 0 0,1-1 0 15,-4 1 0-15,-1 3 0 0,-3-1 0 0,6 1 0 16,-7-1 0-16,-1 0 0 0,3 2 0 16,-7-2 0-16,-1 4 0 15,-25 5 0-15,15-2 0 0,5 0 0 0,-8 1 0 16,5 3 0-16,-4 2 0 0,-4 0 0 0,0-1 0 16,-2 3 0-16,-3 0 0 0,-1-1 0 15,-1 0 0-15,-1 1 0 0,-3 1 0 0,-1 1 0 16,-1 1 0-16,0-3 0 0,-3 3 0 15,-1 0 0-15,4 0 0 0,1 0 0 0,-1-2 0 16,2 0 0-16,-5-1 0 0,7 1 0 0,-6-1 0 16,1-1 0-16,-1 1 0 0,2-2 0 15,-3 1 0-15,3-1 0 0,0 0 0 0,-3 0 0 16,7-1 0 0,-138 37 0-16,136-40 0 0,9-1 0 15,-4 1 0-15,6-2 0 16,-32 12 0-16,34-11 0 0,2-2 0 0,0 2 0 15,4-3 0-15,-4 3 0 0,6-1 0 0,-6 2 0 16,6-4 0-16,0-2 0 0,0 3 0 16,5-1 0-16,-3-2 0 0,6-1 0 15,-2 2 0-15,1-3 0 0,7 1 0 0,-1-1 0 16,1 0 0-16,3 0 0 0,0-3 0 0,4-1 0 16,-1 0 0-16,-1 0 0 0,6 2 0 15,-2 0 0-15,2-1 0 0,-6 1 0 16,5-2 0-16,-1 0 0 0,-2 2 0 0,0-2 0 0,0 3 0 15,-3-3 0-15,-1 0 0 0,4 0 0 16,-4 0 0-16,3 0 0 0,1 0 0 16,0 0 0-16,0 0 0 0,2 0 0 0,-1 0 0 15,3-3 0-15,2 1 0 0,-4-1 0 0,4-1 0 16,4-1 0-16,-4 1 0 0,2-5 0 16,7-2 0-16,-3-2 0 0,-6-2-609 15,2-4-851-15,-2-9-214 0,0-6 37 16,8-12 238-16,11-71 8 0</inkml:trace>
  <inkml:trace contextRef="#ctx0" brushRef="#br0" timeOffset="304378.3016">11363 14002 165 0,'-6'-3'395'0,"1"-1"48"16,-5-1 42-16,4 2-136 0,4-3-75 16,-6 2-26-16,1 2-1 0,5-5 9 15,-6 2 21-15,6 0 24 0,-2-2 26 0,0 2 13 16,-3 0 4-16,7 2-20 16,-2-2 229-16,2 1-332 0,0 1-23 0,0 0-35 15,0 0-19-15,0-1-12 0,0 3-8 16,0-2 8-16,0 0 3 0,2 2-16 0,-2-2-13 15,5 1 14-15,-3 1-26 0,-2-1-15 16,0 2-6-16,4 0-17 0,0 2-26 0,-4 1-11 16,2 4 20-16,6 2 27 0,-6 4 12 15,2 4 5-15,-1 3 3 0,5 2-26 0,-2 1-2 16,-4 1 15-16,8 1 10 0,-1 1 1 16,-3-2-1-16,4-2-22 0,-4 2-30 0,5-2-10 15,-5 3-9-15,4-2-12 0,1-1 0 0,-3-3 0 16,0 2 0-16,1 0 0 0,-1 0 0 15,0 0 0-15,0 0 0 0,3 0 0 0,-9 1 0 16,4-1 0-16,2 1 0 16,0 20 0-16,-3-21 0 0,-1-2 0 0,-2-1 0 15,-2-1 0-15,4-5 0 0,0 0 0 16,-4-2 0-16,0-1 0 0,2-3 0 0,-2 1 0 16,0-5 0-16,0 0 0 0,0 0 0 15,0-2 0-15,0-2 0 0,0 0 0 0,-2 1 0 16,2-3 0-16,0 1 0 0,0 1 0 15,0-1 0-15,0-1 0 0,0 1 0 0,0 1 0 16,0 2 0-16,2 0 0 0,-2 0 0 0,4 2 0 16,-4 0 0-16,2 3 0 0,-2-2 0 15,0 2 0-15,0-2 0 0,0-2-175 0,-2-1-566 16,-2 0-271-16,-2-4-316 0,0 0-79 16,-9-2 99-16,9-3 206 0,-6-3 323 15</inkml:trace>
  <inkml:trace contextRef="#ctx0" brushRef="#br0" timeOffset="305102.8519">10856 14497 186 0,'4'-14'522'0,"-2"-3"82"0,-2 2 43 15,4-2-100-15,-1 1-202 0,5 2-59 0,2 1 9 16,-8 2 35-16,4 4 44 0,-6-1 14 16,5 5-14-16,-1 0-48 0,-4 0-58 0,0 3-67 15,2 3-24-15,-2 3-31 0,0 2 18 16,0 3 14-16,0 1 8 0,4 4-6 0,-2 0 3 15,-2 4-42-15,4-2-1 0,0 3 12 16,-2-2-28-16,2 2-18 0,-2 0 2 0,7 1-9 16,-7-3-17-16,6-1-10 0,-2 0-4 15,1-1-15-15,-1-3-25 0,0 0-12 0,2-2-7 16,-6-3-3-16,7 1-2 0,-3-3-3 16,-4 0 1-1,-2-2-2-15,8 3-3 0,-8-6-1 0,0-4-2 16,0 1-4-16,0-1-8 0,-4-1-29 0,0-1-68 15,4-2-87-15,-2-2-111 16,-9-32-1267-16,7 21 888 0,2-3-28 16,-6 0-1-16,0-4 34 0,-1 1 100 15,1-1 122-15,0 2 129 0,-3 2 116 0,3 3 97 16,0 6 63-16,0 4 54 0,-3 2 42 16,5 4 41-16,-2 1 38 0,-2 2 42 15,3 0 32-15,5 0 25 0,-2 2 19 0,0-2 18 16,4-2 15-16,8 2 22 0,-6-3 26 15,5 1 24-15,1 2 20 0,2-3 11 0,-2 1 5 16,3-1-14-16,3 1-23 0,3 0-42 16,-5 2-42-16,11 2-31 15,-2 0-40-15,1 1-7 0,3 0 1 0,2-1-16 0,0 3-33 16,-4 0 14-16,-1 1-31 16,-1 1-22-16,-4 2-12 0,-5 0-9 0,3 3-36 0,-9 2-15 15,-2 1-7-15,-4 1-5 0,-8 0 1 16,-3 8-3-16,-5-1-1 0,-7 4 0 0,0 1-1 15,-4-3 0-15,5-3 0 0,-5-2 0 0,2-3-5 16,8-3-5-16,1-3-14 0,3 1-84 16,7-6-173-16,-2-8-1171 15,16-8 188-15,-2-5-82 0,7-4 99 0,3-9 230 16,9-5 359-16</inkml:trace>
  <inkml:trace contextRef="#ctx0" brushRef="#br0" timeOffset="305885.3692">12014 13746 15 0,'-4'-8'289'16,"4"0"30"-16,-4-4 256 0,4 3-418 0,0 4-22 15,4-3 16-15,0 1 27 0,-4-1 30 16,0 2 28-16,2 1 23 0,-2-2 19 0,4 2 14 16,-4 2 18-16,3-1 18 0,-3 3 6 15,0-1 5-15,-3 2 1 0,3 2-13 0,-4-2-41 16,4 0-24-16,-2-2-42 0,2 0-24 15,-4 2-29-15,0-3 1 0,4 1-16 16,0-1-7-16,0-2-32 0,0 2-8 0,0 2-11 16,0-2-18-16,0 1-13 0,0 1-6 15,0-1-20-15,4 1-20 16,0 1-8-16,5 0 6 0,-5 3-11 0,2 1 31 16,0 2 25-16,2 2 14 0,3 2 5 15,-3-1 6-15,2 2-29 0,1 2 19 0,1 1 7 16,-2 4 4-16,1-4 0 0,3 6 1 15,-1-5-43-15,1 3 7 0,-2 2-16 16,1 2-35-16,1-1 0 0,-1 1 0 0,-3 5 0 16,5 1 0-16,-7 2 0 0,2 1 0 15,-2 1 0-15,1-1 0 0,-1-2 0 0,-6 0 0 0,4 0 0 16,3 0 0-16,-7 0 0 0,2-5 0 16,-2 3 0-16,6-2 0 0,-6-2 0 15,6-1 0-15,-5-5 0 0,1 0 0 0,-2-3 0 16,6-4 0-16,-6-1 0 0,-2-3 0 15,4-1 0-15,-4-3 0 0,0 0 0 0,0-4 0 16,0 0 0-16,0 0 0 0,-4-3 0 0,4 1 0 16,-2-2 0-16,2-2 0 0,-4 1 0 15,0 1 0-15,4-2 0 0,-6-7 0 16,6 6 0-16,-3 1-500 0,3-1-641 16,-4 0-302-16,0-2-51 0,2 2 133 0,2-4 233 15,-4 1 346-15</inkml:trace>
  <inkml:trace contextRef="#ctx0" brushRef="#br0" timeOffset="306342.0843">11911 14055 76 0,'-10'-5'384'0,"3"1"48"15,-7 0 45-15,3-1-72 16,-5-4 122-16,14 7-257 0,-6-1 27 16,1 1 44-16,3-3 34 0,-2 3 22 0,4 1 6 15,-2-1-12-15,0 4-34 0,4-2-62 0,-2 0-48 16,-2 1-53-16,4 1-27 0,0 0-15 15,0 3 8-15,0 0-9 0,0 0 20 16,4 4-11-16,-4-1 7 0,2 0-8 0,6 0-10 16,-6 5-32-16,4-1 25 0,3 2-13 15,1 6-13-15,-2-4 35 0,7 4 19 16,-3-1-108-16,3-2-62 0,-3 0 0 0,2-1 0 0,-1-3 0 16,1 2 0-16,-5-3 0 0,-1-2 0 15,0-1 0-15,0 0 0 0,-6-2 0 16,7-1 0-16,-9-1 0 0,6 2 0 15,-6-4 0-15,0-1 0 0,-4-1 0 0,2 0 0 16,-2-1 0-16,-3 0-643 0,-3-2-762 16,6-6-229-16,-2-5 0 0,6-11 222 0,4-11 428 15,4-16 537-15</inkml:trace>
  <inkml:trace contextRef="#ctx0" brushRef="#br0" timeOffset="309090.0845">12668 13616 65 0,'0'0'233'0,"2"0"9"16,-2 0-22-16,0 0-34 0,4 0-37 15,-4 2-27-15,0 0-12 0,2-1-3 0,-2 1 2 16,0-2 5-16,0 1 16 0,0 1 30 16,0 1 26-16,0-1 24 0,0 5 15 0,0-2 8 15,-2 3 4-15,2-1 6 0,-4 3 20 16,4-1 23-16,0 0 7 0,-2 0-6 15,2-2-10-15,-4 0-36 0,0 0-53 0,4 0-41 16,-7 0-30-16,5 1-14 0,-2-1-17 16,-2 0-7-16,2-1-7 0,-7 0-18 0,9 0-14 15,-8 0 12 1,0-2 6-16,-7 7 61 0,11-6-64 0,-9-3-27 16,9 1 8-16,0-1 17 0,0-2 16 0,-2-2 4 15,8 1 4-15,-3-3-16 0,-1-1-21 16,4 0-15-16,0-4-10 0,4-2-5 0,-4 1-1 15,3 0-3-15,5-1 0 0,-6 1 0 16,4-1 0-16,2 2-3 0,1 0 4 16,-1 0-3-16,2 0 0 0,-1 1 7 0,1 0-3 15,4 1 33-15,-5 0 13 0,1 0 6 16,4 0 0-16,-1 3-3 0,1 0-24 0,-1 1-20 16,-3 0-6-16,2 3-2 0,-1 0-1 15,3 1-1-15,-7 2 4 0,-1 0-2 0,4 1 0 16,-4 3 2-16,0 1 8 15,5 8 85-15,-7-6-37 0,0 2 4 0,-4 0-5 16,0 1-31-16,0 1-13 0,0 0-5 0,0 1-6 16,-4-1 1-16,0 3 0 0,2-2 19 15,2 4 14-15,-9-3 12 0,7 0 0 16,-2 1 1-16,-2-3-20 0,0 2-17 0,0-3-9 16,-3 1-3-16,7-4-3 0,-8 0 2 0,4 0-2 15,-3 0 0-15,1-1-2 0,0 0 6 16,2-1-4-16,0-1 2 15,1 1-1-15,-5 4 5 0,10-7-5 0,0-5-3 16,0 2 4-16,0 0-2 0,8-4 39 0,3 0 22 16,-3-3 12-16,8-3 6 0,5-2 2 15,2-2-36-15,2-2-21 0,2-3-11 0,-3-2 3 16,7 1-18-16,0 0 0 0,3 1 0 0,-5 0 0 16,2 3 0-16,-5-1 0 0,-1 3 0 15,2-1 0-15,-6 2 0 0,-1 3 0 0,-3 1 0 16,-7 2 0-16,-1 3 0 15,-1 2 0-15,-6 10 0 0,-4-1 0 0,-6 3 0 16,-1-1 0-16,-7-1-522 0,-3-1-741 16,-4-3-277-16,7-3-82 0,-5-6 128 0,5-9 352 15,3-9 625-15</inkml:trace>
  <inkml:trace contextRef="#ctx0" brushRef="#br0" timeOffset="321238.9799">11150 13788 244 0,'-4'-7'510'0,"2"-1"78"0,-7 0 54 15,7 1-148-15,-2 1-136 0,4 1-75 16,-2 3-24-16,2-1 3 0,0 1 14 0,0 0 11 15,-4 1 10-15,4 1 4 0,0 0-2 16,0 1-17-16,-4-1-35 0,4 2-37 16,0-4-39-16,0 2-39 0,0 2 67 15,0 0-108-15,0-1 1 0,0 2-1 16,4 1 6-16,-4 1-7 0,4-2-17 0,-4 1-4 16,2 0 3-16,4 0-8 0,3 0-2 15,-7 1 10-15,6-3 1 0,0 1-8 0,3 1-1 16,3-1 4-16,-6 2-9 0,7-1 5 15,1-1 3-15,-3 2-1 0,5 0-11 0,1 2 9 16,-3-2-1-16,9 1-7 0,-6 2-6 16,6 1 2-16,-7-1 5 0,13 2-3 0,-4 2-54 15,6 2 0-15,0-1 0 0,5 0 0 0,1 2 0 16,4-2 0-16,3 1 0 0,1 1 0 16,3-4 0-16,4-1 0 0,0 2 0 0,-1-2 0 15,3 2 0-15,0-4 0 0,2-1 0 16,-2 0 0-16,2 0 0 0,2 4 0 15,-4 0 0-15,1 1 0 0,3 0 0 0,0 3 0 16,2-5 0-16,-2 1 0 0,0 3 0 0,-2-1 0 16,-4 2 0-16,2-1 0 0,-2-2 0 0,-5 5 0 15,1-4 0-15,-2-1 0 0,-3 0 0 16,-2 0 0-16,-1-4 0 0,1 0 0 0,-8 0 0 16,-2-2 0-16,3 0 0 0,-12-1 0 15,1-3 0-15,-6 1 0 0,-3-1 0 0,-5 0 0 16,-3-2 0-16,-2-2 0 0,-6 2 0 15,0 0 0-15,-4-2 0 0,-2 1 0 16,0-3 0-16,-9 2 0 0,5-3 0 16,-7 1 0-16,1-2 0 0,-1-4 0 0,-1-1-89 15,-7-2-1216-15,2-6-279 0,-8-3-10 16,6-7 155-16,-10-10 270 0,10-2 430 16</inkml:trace>
  <inkml:trace contextRef="#ctx0" brushRef="#br0" timeOffset="321859.5946">12697 13362 380 0,'-2'-12'524'0,"-2"-4"35"15,-1 3 16 1,3 1-264-16,-12-14 43 0,12 16-203 0,-6 1 76 16,5 1 83-16,-1 3 45 0,2 0 22 0,-6 4-9 15,6-1-44-15,-2 0-66 0,0 2-55 16,2 0-37-16,-3 2-27 0,3 4-14 15,-6 3 5-15,6 1 3 0,-4 2 1 16,2 3-2-16,-3-4-2 0,1 4-5 0,-4 0-3 16,0 2-2-16,-5 1-12 0,7 1-6 15,-7 2-5-15,3 1-14 0,-5 3-16 16,-3 1-2-16,-20 35 56 0,20-28-54 16,-3 4 16-16,-2 6-1 0,2 1 6 0,-6 4 11 15,-2 3-9-15,-2 3 14 0,-4 5 4 0,0-1-17 16,-2 0-87-16,-1 1-4 0,-1-2 0 15,-2-1 0-15,3 0 0 0,-7 0 0 16,5 1 0-16,-102 115 0 16,100-114 0-16,-1-1 0 0,1-2 0 15,1-2 0-15,-1-1 0 0,3-2 0 0,2-5 0 16,1 1 0-16,5-5 0 0,0-4 0 0,4-3 0 16,4-2 0-16,3-5 0 0,1-3 0 0,4-6 0 15,7-3 0-15,2-3 0 0,0-4 0 16,6-4 0-16,2-2 0 0,-5-2 0 0,5 3 0 15,0-3 0-15,0 0 0 0,5 0 0 16,-5 0 0-16,0-3 0 0,2 3 0 0,6 0 0 16,-6 0 0-16,4 0 0 0,4 0 0 15,32-27-3995 1,-34-1 2319-16,0-17 305 0,-8-20 558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41:54.451"/>
    </inkml:context>
    <inkml:brush xml:id="br0">
      <inkml:brushProperty name="width" value="0.05292" units="cm"/>
      <inkml:brushProperty name="height" value="0.05292" units="cm"/>
      <inkml:brushProperty name="color" value="#FF0000"/>
    </inkml:brush>
  </inkml:definitions>
  <inkml:trace contextRef="#ctx0" brushRef="#br0">1711 3996 223 0,'-6'-5'551'16,"4"-1"89"-16,-23-12 1224 0,14 14-1410 0,5 1-20 16,0 0-39-16,-4 1-71 0,8 2-93 0,-9 0-60 15,3 3-47-15,2 2-23 0,4 0 25 16,-2 0 10-16,-1 1-9 0,3 0 12 16,-2 2 1-16,4 2-32 0,-2 3-19 0,2-1-23 15,0 1 13-15,0 0-3 0,0 1 8 16,2-1 4-16,2-2-3 0,-2 2-43 0,7-1-9 15,-7 0-20-15,4 2-4 0,2-1 1 16,-6-1-4-16,7 0-2 0,-7-4 1 0,2-1 2 16,-2 2-9-16,6-3 4 0,-6 2-8 15,2-1 3-15,-2-1 0 0,7-2 7 0,-7 3 0 16,2-3 6-16,-2 0-2 0,2 3-6 0,0-2 0 16,-2-1-8-16,-2-2-4 15,0-2 11-15,0 2-1 0,4-2 5 0,-4 3-2 16,5-1-3-16,-5-2-3 0,0 0-7 15,0 0 4-15,0-2-7 0,0 2-16 0,0 0-103 16,0-1-141-16,0-3-233 0,-5 0-258 16,5-3-299-16,0 0-102 0,5-14-866 15,-5 13 1357-15</inkml:trace>
  <inkml:trace contextRef="#ctx0" brushRef="#br0" timeOffset="636.6224">1732 3760 95 0,'-13'-7'380'16,"-1"1"83"-16,-13-3 511 0,14 7-597 15,-1 2-34-15,-5 0-11 0,3 2 0 16,-1 1-5-16,-8 3-6 0,7 1-23 16,-9 3-42-16,2 4-56 0,0 3-7 0,0 1-26 15,3 1-32-15,-1 4-19 0,-2 2-6 16,6-1 0-16,3 5-5 0,-5 1 7 16,9 0-6-16,-7 2-3 0,1 34-16 15,11-32-70-15,-1 1 0 0,6 2-6 0,2 0-4 16,2-1 5-16,2-3 39 0,2 2 17 15,9-2 17-15,-3-1 0 0,3-3-4 16,3 0-37-16,-1-3-25 0,8 0-8 0,0-3-8 16,1-4 4-16,-1-4-1 0,2-3 2 15,-2-1-2-15,6-1 4 0,-4-2-6 16,2-3 1-16,-2-3 6 0,4 0-7 0,-2-4 3 16,-2-3 34-16,4 0 13 0,-4-4 8 15,-3-2 10-15,3-1 5 0,0 1-18 0,-2-4-5 16,0-1 12-16,-5-2 4 0,3 0 1 15,-2-2-8-15,0-2-4 0,-5-2-21 0,5 2-14 16,-5 0-2-16,9-24 51 16,-6 24-10-16,-11-2 12 0,2-4 21 0,1 1 8 15,-5-4-13-15,2-1-9 0,-2-3 2 16,-6-3-19-16,0-1-60 0,-4-2-5 0,2 3 0 16,-8-1 0-16,-5 1 0 0,3 1 0 0,-5 1 0 15,-3 4 0-15,-1 2 0 0,2 8 0 16,-5 4 0-16,1 4 0 0,-4 6 0 15,0 4 0-15,0 4 0 0,-2 7 0 0,-2 2 0 16,4 1 0 0,-22 12 0-16,16 4-448 0,20-17-215 15,3-1-485-15,-5 0-1724 0,9-5 1540 0,-4-1 290 16,2-5 483-16</inkml:trace>
  <inkml:trace contextRef="#ctx0" brushRef="#br0" timeOffset="1688.0847">1541 7500 217 0,'-10'-5'476'0,"4"0"90"16,-5-10 1105-16,9 11-1197 0,2 1-5 15,-4-1-12-15,0-2-43 0,4 1-85 0,0-2-90 16,0-4-64-16,0 2-46 0,0-2-37 16,4-1-13-16,0 0-10 0,-2 0 3 0,5 1-7 15,-3-3-1-15,0 2-5 16,2 3-5-16,6-11 0 15,-3 13-38-15,-3-2-6 0,0 0 0 0,0 2-7 16,5 1-4-16,-1 1-5 0,0 0 1 16,1 0 1-16,-5 2 8 0,4 3-5 0,1 1 2 15,-5 1 0-15,4 3-1 0,-4-3 0 0,5 4 4 16,-9 2-2-16,4 1 0 0,2 0-2 16,-2 0 1-16,-1 3-2 0,-3 0 4 15,4 1-3-15,-6-2 4 0,0 2 3 0,0 1-2 16,0 1 2-16,0-2 7 0,-2 1-11 15,-2 2-3-15,2-1 0 0,-7 0 6 16,3 4-4-16,2-1 7 0,-2 1 3 0,0-1 3 16,-5 0-12-16,9-3-5 0,-6 0 4 15,2-4-4-15,4 0-5 0,-3-1 6 0,1 0 5 16,2 0-7-16,-2-4 6 0,4 0 0 16,0-3 6-16,0 0-6 0,0-1-2 0,0-1-4 15,0 1 7-15,0 1-6 0,4-3 1 16,-2 0 10-16,-2 0 2 0,9-2-1 15,-3 1 7-15,0-1-4 0,4-1-4 0,1-2-8 16,-3 0 2-16,11-3-3 0,-11-2-1 16,6 3 1-16,-1-1 1 0,-3-1-2 15,5 4 2-15,-7-2 6 0,2-1-7 0,0 0-6 16,5 0-8-16,-9 3-3 0,5-2-29 16,-9 2-85-16,4 0-132 0,-2 0-207 15,-4 2-249-15,0-3-264 0,4-2-91 0,-2 1 58 16,2-2 177-16,0 0 232 0</inkml:trace>
  <inkml:trace contextRef="#ctx0" brushRef="#br0" timeOffset="2249.7341">1709 7079 21 0,'-21'-7'372'15,"5"1"82"-15,-22 0 514 16,20 5-612-16,-3 1-74 0,0-2-29 0,3 2-11 16,-3 2-19-16,0 2-32 0,-1 1-39 15,1 2-42-15,2 4-20 0,3 1-14 0,-5 5-8 16,5 0-5-16,-1 5-2 0,3 5-32 16,1-1-14-16,3 3 61 15,-1 5 74-15,9-1 37 0,-6 0 18 0,6 2 5 0,2-3-62 16,0 3-80-16,0 0-39 0,2 0-14 15,6 2-13-15,-6-3 2 0,9 1 20 0,-1-1 51 16,3-2 28-16,3-2 12 0,1 0 4 16,3-4-17-1,46 44-25-15,-39-53-73 0,0 0-7 0,0-8 9 16,6-3 3-16,-6-1 31 0,6-4 25 16,0-1 9-16,0-1 4 0,3-6 43 15,-8 2-7-15,6-5 3 0,-8-5 33 0,5 1 10 16,-8-6-34-16,-2 1-21 0,-2-3 1 0,5-3-16 15,-7 3-2-15,-5-6 9 0,5-1 10 16,-3 2 4-16,-1-4 3 0,-7 3-1 16,4-3 3-16,-6 1 6 0,-2-33 93 15,-4 30-204-15,-2 0-11 0,-2 0 0 0,-4 0 0 16,-3-3 0-16,-3 0 0 0,-3-2 0 16,3 1 0-16,-7-1 0 0,0 1 0 0,-4 4 0 15,0 1 0-15,-2 7 0 0,3 4 0 16,-6 4 0-16,4 5 0 15,-3 0 0-15,-52 3 0 0,56 16 0 0,4 2 0 16,-2 5-340-16,3 3-416 16,1-2-542-16,4 2-211 0,5-3 5 0,6-2 179 15,-5-3 343-15,7-1 536 0</inkml:trace>
  <inkml:trace contextRef="#ctx0" brushRef="#br0" timeOffset="3309.0755">1595 10476 182 0,'-10'-7'473'16,"8"0"56"-16,-9-8 434 0,7 8-714 0,4-1-75 0,0 1-8 16,4-3 19-16,-2 0 21 0,-2-1-2 0,9 3-13 15,-7-3-13-15,8 1-9 0,-4 0-5 16,5-2-5-16,-5 4-1 0,4-1-10 16,-4 1-7-16,5 2-15 15,-5 3-17-15,4 0-21 0,-4 2-22 0,3 2-24 0,-1 1-21 16,0 2-6-16,3 2-5 0,-5-1-6 15,4 2 2-15,-8 1 1 0,4 1-4 0,3-1-3 16,-3 3 6-16,-2-1-4 0,-2 1 27 16,4 1 18-16,-6-1 7 15,0-1 3-15,4 10 33 0,-4-11-73 0,-4-2-5 16,4 1 14-16,0-3 17 0,0-1 5 16,0-1 10-16,0-3-5 0,0 0 32 15,0 0-30-15,4-2 7 0,1-3 11 16,1 1 0-16,-4-2-24 0,8 0-26 15,-4-1-9-15,3 1-11 0,1 1-2 0,-2 0 5 16,3 2 3-16,-1 3-2 0,0 0-3 16,3 1-3-16,-3 1-4 0,4 3 1 0,-1 1 0 15,1 2 2-15,-5 2 0 0,1 0 2 16,0-1-2-16,-3 3 2 0,3 0 0 16,-4 1 4-16,-2 0 1 0,-4 2 1 15,0 0-1-15,-4 0 2 0,-2 0-1 0,0 2 2 16,-5-1-3-16,-1-1 3 15,-19 12 1-15,18-13-5 0,-3-2 40 0,-1-2 9 16,-1 1 9-16,-11 7 71 16,12-11-111-16,3-1-9 0,1-3-14 15,3 0-1-15,0-1 0 0,4 1 0 0,1-2-11 16,3-1-23-16,2 0-84 0,0-1-123 16,2-2-186-16,-2 0-210 0,5-2-207 15,-1-1-193-15,2-4-4 0,0 0 134 0,4-2 193 16,-3 1 222-16</inkml:trace>
  <inkml:trace contextRef="#ctx0" brushRef="#br0" timeOffset="3791.7761">1705 10203 76 0,'-21'-15'534'0,"2"3"95"0,-3 4 63 15,-5 4-14-15,2 2-229 0,-4 6-105 0,2 3-34 16,-4 3-25-16,2 4-34 0,-2 2-58 0,-2 2-29 15,6 4-17-15,0 3-6 0,2 2 10 16,1-1 19-16,-12 39 106 16,22-29-155-16,1 1-6 0,5 4-25 0,6 0-16 15,2 4 2-15,2-1-2 0,9 3-2 16,-1-2 3-16,4-1 0 0,3-1-31 16,6-1-11-16,-1-4-14 0,9-4 4 0,-2-2 15 15,4-5 35-15,1-5 15 0,3-1 6 16,-6-7-13-16,2-2-10 0,-4-5-34 0,8-2-24 15,-4-5 1-15,9-2 2 16,-7-2 26-16,-2-4 23 0,4-2 32 0,0-4 15 16,0-6 22-16,-8-2-15 0,2-3-14 0,-2-5-4 15,-2-2-6-15,-4-1-7 0,2-3 8 0,-7-3 1 16,-1 0-5-16,-3-2-50 0,-3 0-42 0,-1-1 0 16,-8-2 0-16,2-1 0 0,-8-1 0 15,-2-3 0-15,-4-1 0 0,-3 2 0 0,-3 1 0 16,-9-1 0-16,6 3 0 0,-5 5 0 15,1 2 0-15,-4 2 0 0,-2 5 0 0,-6 3 0 16,6 7 0-16,-2 8 0 0,-2 7 0 16,4 7 0-16,-2 9 0 0,4 3 0 0,4 6 0 15,2 4 0-15,3 4-86 0,3 0-669 16,3 0-552-16,6 0-232 0,-3-4-13 0,3-4 173 31,0-9 348-31</inkml:trace>
  <inkml:trace contextRef="#ctx0" brushRef="#br0" timeOffset="4865.3461">1574 12506 112 0,'-2'-17'494'0,"-2"0"91"0,0 3 63 16,-2-1-45-16,4 5-165 0,-2 3-53 15,-1 1-1-15,3 2 2 0,-2 4-15 0,2 0-51 16,-2 2-90-16,0 3-58 16,-6 20 143-16,10-10-184 0,-3 3-13 15,-1 0-6-15,2 4-8 0,2-1-29 16,-4 1-42-16,4-2-18 0,-4 4-11 16,4-2 4-16,0-1-8 0,-2 1 7 0,2 0 0 15,0-3-3-15,0 0-6 0,0-2 4 16,2-4-1-16,-2-3 4 0,4 1-2 15,0-4 7-15,-4 0-5 0,2-4 32 0,5 1 27 16,-3-1 15-16,2-2-2 0,4-1 13 16,5-1-37-16,-3-2-22 0,5-3-20 0,3-2 2 15,-1 0-7-15,0-3 5 0,-1 1-5 16,-1-6-1-16,-1 0 1 0,1 1-3 16,-1 0 0-16,-1 2-1 0,-5-3 1 15,3 3-3-15,-3 0 5 0,-4 1-1 16,9-13 5-16,-13 13 0 0,2 0 9 15,-4 1-12-15,-4 0 50 0,2-1 22 0,-3 2-2 16,-1 0 4-16,0 1 7 16,-8-1-20-16,-3 3-28 15,15 4-10-15,-6 1 8 0,-3 4 32 0,5 2-36 16,6-1-16-16,-2 2-3 0,2 0-14 16,0 2 4-16,0 3-3 0,0 17 11 15,2-13 4-15,4 6-1 0,-1-1 2 0,1 0-1 16,2 2 1-16,0 0-2 0,1-1 1 15,-3-1-8-15,4-1-1 0,-4 2-6 16,0-3-4-16,5-1-1 0,-5-1 5 0,4 2 2 16,-3-1 1-16,-1-3 5 0,2-1-6 15,-2 0 1-15,0-2-1 0,1 0-1 0,-3-3-1 16,0-2 4-16,-2 0-2 0,4-1 0 0,-2-1-7 31,0 0 2-31,13 4-13 0,-15-5 3 0,6-2-8 0,-6 0-8 16,5-4-74-16,1-1-109 0,-6-3-113 0,4-1-143 15,-6-4-170-15,8-2-110 0,-8-2-81 16,0-2-69-16,-4-2-34 0,0-4 104 16,-2-1 143-16,-4-3 176 0</inkml:trace>
  <inkml:trace contextRef="#ctx0" brushRef="#br0" timeOffset="5326.0617">1638 12262 343 0,'-14'-15'534'0,"-3"5"69"15,-18-6 482-15,19 11-769 0,-1 2-36 0,-1 1-8 16,1 2 14-16,-2 5 4 0,-1 1-26 0,-1 7-50 16,-2 0-30-16,3 9-21 15,3 4-29-15,1 5-23 0,-1 5 27 0,7 7-4 16,1 6-21-16,5 4 18 0,0 3 17 16,4 1-35-16,4 0-15 0,0-4-1 0,5-1-41 15,5-2-25-15,3-7-17 0,3 2 0 16,-1-5-6-16,8-4 5 0,0-2 38 15,0-3 17-15,-1-3 9 0,3-5-3 0,2-3 3 16,-2-5-33-16,7-2-12 0,-3-6-14 16,-4-2 1-16,2-2-3 0,-2-3 45 0,4-2 35 15,0 1 24-15,-2-6 28 0,-2-1 18 0,-2-4-29 16,0-1-8-16,-3-4 11 0,-1-4-17 16,-2-3-1-16,-3-4-12 0,-3-7-7 15,-3-2-30-15,-1-1-73 0,-5-4 0 0,-2-1 0 16,-4-1 0-16,-4-2 0 0,-2-3 0 0,-9-2 0 15,-1 2 0-15,-3-1 0 0,-6 0 0 16,2 4 0-16,-3-2 0 0,-8 1 0 16,5 0 0-16,-66-73 0 15,62 92 0-15,6 3 0 0,-2 6 0 0,-2 2 0 16,7 7 0-16,-3 2 0 0,0 7 0 16,2 4 0-16,8 3 0 0,1 1 0 0,6 2 0 15,3-1 0-15,7 0-418 0,0 4-595 0,0-3-424 16,0-1-118-16,-2-4 92 0,-6-8 241 15,2-4 445-15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4:45:36.073"/>
    </inkml:context>
    <inkml:brush xml:id="br0">
      <inkml:brushProperty name="width" value="0.05292" units="cm"/>
      <inkml:brushProperty name="height" value="0.05292" units="cm"/>
      <inkml:brushProperty name="color" value="#FF0000"/>
    </inkml:brush>
  </inkml:definitions>
  <inkml:trace contextRef="#ctx0" brushRef="#br0">13547 4653 1 0,'0'-5'290'16,"0"0"52"-16,0 2 38 0,0 0-62 16,-2-2-53-16,2 1-24 0,-4-3-3 0,-1 4 2 15,5-2-3-15,-2 0-6 0,-2 0-5 16,4 1-4-16,-2 1-2 0,2 0 5 0,0 3 2 15,-4-2-3-15,4 2-11 0,-4 0-28 16,4 2-26-16,0-2-16 0,0 0-17 0,0 0-16 16,0 0-11-16,0 0-14 0,0 0-28 15,0 0-9-15,0 3 13 0,0 0 11 16,0-1 7-16,4 1 23 0,-4 1 10 0,4 1-22 16,-4-1-17-16,0 0-8 0,0 3 6 15,2 2-8-15,-2-1 0 0,6 3-5 16,-6 1 1-16,5 1-23 0,-1 1 7 0,-2 1 5 15,-2 0 4-15,4 1 1 0,-4 2-5 16,4 1-21-16,-4-2-11 0,0 4 15 16,0-3 23-16,0 5 16 0,0 1 6 0,0-1 27 15,0 5 4-15,2-1-17 0,2 2-10 16,-2 0-4-16,7 42 101 0,-7-34-90 16,4 1 1-16,-2 0 1 0,0 2-11 0,-4 0 8 15,2-1 4-15,-2 2 3 16,0-2-20-16,8 33-73 0,-8-40 0 0,0 2 0 15,0-1 0-15,3-1 0 0,-3-1 0 16,0-2 0-16,0-2 0 0,0-4 0 0,4 0 0 16,-4-2 0-16,0 0 0 0,2-2 0 0,-2 0 0 15,4-2 0-15,-4-5 0 0,4-1 0 16,-4-2 0-16,0-3 0 0,2-1 0 0,-2-2 0 16,0-1 0-16,0 1 0 0,0-1 0 15,0-2 0-15,0 0 0 0,0 0 0 0,0 0 0 16,0-2 0-16,0-1 0 0,-2-3 0 15,2 0 0-15,0-2 0 0,0-2-629 16,0 0-353-16,0-6-336 0,0-5-115 16,0-1 81-16,2-3 188 0,2-6 310 15,-2-4 418-15</inkml:trace>
  <inkml:trace contextRef="#ctx0" brushRef="#br0" timeOffset="2134.0259">13536 4726 93 0,'-2'-3'312'0,"-2"-2"44"0,2 2 23 0,-6 0-89 16,6-2-45-16,-2 1-5 0,4-1 8 15,-2 0 5-15,2 0 0 0,0 0-9 16,0 0-10-16,0-2-5 0,2 4-8 0,2-4-1 16,-2 2 7-16,6-1-14 0,-6 1-25 15,4 0-12-15,5-2-30 0,-3 4-42 16,-6-2-25-16,4 1-14 0,3 1 8 0,-1-2 9 15,0 3 6-15,2-1 0 0,-1-1-4 16,-1 1-4-16,0 2-2 0,3 0 0 16,3-2 2-16,-2 3 0 0,5-3-27 0,0 3-8 15,7-2 11-15,-1 1 7 0,4-4 0 16,10-1-2-16,-2-1-13 0,9 0-21 0,-1-3-14 16,5 5-3-16,-3-4-2 0,7 1 0 15,-2-1-1-15,1 0 1 0,3 1 26 16,4-1 11-16,-4 3 2 0,6-1 4 0,0 0-2 15,2-1 5-15,12-1 8 0,-3-2 1 16,7 2 1-16,-1-1 2 0,7 1-30 16,-1 0-21-16,6-1-7 15,99-14-4-15,-90 13 0 0,-3 0 2 0,2 1-3 0,-4 0 2 16,8-2-3-16,-8 3-3 0,5-3 1 0,-3 4 4 16,-2-2 1-16,4 2-1 0,-6 0 0 15,-2 1 1-15,2-1 0 0,-2-1 17 0,6 4 23 16,-2-3 14-16,0 0 4 0,0 1-2 15,-2 2-15-15,-2-1-24 0,2-1-10 0,-2 0-5 16,2 2 1-16,-2-1 0 0,2-1-2 16,-4 2-3-16,-9-2 1 0,7 3-2 0,-6-2-2 15,1 2 2-15,1-2 0 0,-9 3 0 16,9-3 2-16,-4 1-2 0,-3-1 1 0,-2 1 0 16,1 1-2-16,-5-2-2 0,2 3-2 0,-1-2 3 15,-1 0 3-15,70-5 0 16,-69 6 0-16,-3-2 0 0,-2 2-2 15,-4-1-1-15,0 1 0 0,0-1-4 0,-4 1 4 16,0 1 0-16,-3-2 0 0,-3-1 0 0,2 3 3 16,-7-1-2-16,3 2-1 15,-3-3 4-15,-1 3 0 0,-1-1 0 0,1 0-2 0,-3-1-1 16,-2 1-2-16,-2 2 0 0,-1-2 1 16,1 0-1-16,-4 0 0 0,0-1 1 15,-2 1 0-15,-2 1-1 0,-2 1 1 16,25-4 0-16,-28 2 0 0,1 2 1 0,-2 1-1 15,0-2 1-15,4 1-1 0,-3-1 1 16,1 1-1-16,0-2 2 0,2 1-1 0,-4 2 1 16,4 0 2-16,-1 0-3 0,1-2 3 15,-4 2-3-15,0-1-1 0,24 1-5 16,-28 0 4-16,6 0-1 0,-9 1 2 0,3 1-2 16,-4-2 2-16,-3 2-2 0,2-1 1 15,-7 2 1-15,-1-1-1 0,0 1 0 0,2-2 0 16,-6 2 0-16,2 2-2 0,1-2 1 0,-5 3 0 15,0-2 2-15,2 2-1 16,-2 6 1-16,0-3 1 0,0-3-1 0,-2 3 2 16,2 2-1-16,0-1 0 0,0 0 1 15,0 2-2-15,0 3 0 0,0-4-2 0,0 6 5 16,2-2-2-16,-2 2 34 0,4 5 17 16,-2-1 12-16,6-1 26 0,-6 4 21 0,4 2-19 15,3 1-13-15,-1 0-6 0,0 0-27 0,-2 2-21 16,5 1-9-16,-5 0-6 0,0 2 6 15,5-1 21-15,-5 1 10 0,4-3 3 0,-4 1-50 16,3 0 0-16,-3-3 0 0,0 2 0 16,-2-2 0-16,2 1 0 0,-4-1 0 0,7 0 0 15,-7-1 0-15,6-1 0 0,-6 1 0 16,2-2 0-16,-2 1 0 0,-2 1 0 0,4-2 0 16,1 1 0-16,-5 1 0 15,0 27 0-15,0-30 0 0,0 0 0 0,0-1 0 16,-5-2 0-16,1-4 0 0,4 1 0 0,0 0 0 15,-2-1 0-15,2-2 0 0,-4 2 0 16,2-4 0-16,2 0 0 0,-8-2 0 0,8 0 0 16,-2-3 0-16,-2 3 0 15,-3 5 0-15,3-7 0 0,2-5 0 0,-6 4 0 16,6-2 0-16,-4 0 0 0,1-2 0 16,-1 1 0-16,0-1 0 0,2-1 0 0,-2 3 0 15,-3 0 0-15,3-2 0 0,-4 1 0 16,2-1 0-16,-3 2 0 0,-3-1 0 15,1-2 0-15,-3 1 0 0,-5-1 0 0,0 2 0 0,-1-1 0 16,-5 0 0-16,-2 2 0 0,-4 2 0 16,-9-4 0-16,5 2 0 0,-8 0 0 0,-3 2 0 15,-2-2 0-15,-3 2 0 0,1 0 0 16,-8-3 0-16,-2 2 0 0,2 0 0 0,-6 2 0 16,4-1 0-16,-9 3 0 0,1-3 0 15,-4 1 0-15,5-3 0 0,-9 3 0 0,10-1 0 16,-11-1 0-16,7 0 0 15,-81 5 0-15,76-4 0 0,-8 1 0 0,-2-1 0 16,3 3 0-16,-3-1 0 0,0-1 0 16,0 3 0-16,-4-2 0 0,2 1 0 0,-4 1 0 15,-2-2 0-15,0 1 0 0,4 0 0 0,2-2 0 16,-2 1 0-16,0 0 0 0,6 0 0 16,-2-1 0-16,0 0 0 0,3 1 0 0,-3-2 0 15,8 1 0-15,-2-1 0 16,1 0 0-16,-73 7 0 0,76-7 0 0,-3-1 0 15,1 1 0-15,-2 0 0 0,1 1 0 0,3-3 0 16,5 2 0-16,-3-2 0 16,3 3 0-16,-75 8 0 0,73-7 0 15,3-1 0-15,3-1 0 0,-2 0 0 0,6 1 0 16,0-1 0-16,4-2 0 0,0 3 0 0,0-4 0 16,4 2 0-16,0 2 0 0,-4-3 0 15,0 3 0-15,0 1 0 16,-2-2 0-16,6 1 0 0,0 0 0 0,-2-1 0 0,9 1 0 15,-5-1 0-15,4 1 0 0,1-1 0 0,-1 1 0 16,-2-1 0-16,3 0 0 0,3 0 0 16,-8 1 0-16,5-1 0 0,1-1 0 0,3 0 0 15,-3 0 0-15,1 0 0 0,3-2 0 0,3 2 0 16,-3-1 0-16,1 0 0 0,0 0 0 16,1 2 0-16,7-3 0 0,-6 1 0 0,8-2 0 15,-5 2 0-15,5-3 0 0,0 1 0 16,0-2 0-16,0 1 0 0,2-1 0 0,2 1 0 15,2-1 0-15,0-1 0 0,4 0 0 16,-1-1 0-16,5-1 0 0,3-1 0 0,-5 2 0 16,4-4 0-16,1 2 0 0,1-1 0 15,3-4 0-15,-1 3 0 0,-5-2 0 16,-5-5 0-16,2-1 0 0,13 5 0 16,-2 1 0-16,4-3 0 0,1 2 0 15,1 1 0-15,2-1 0 0,-4-1 0 16,2-1 0-16,0 2 0 0,4-4 0 0,0 1 0 15,0 3 0-15,0-1 0 0,0 1 0 16,0-1 0-16,4-1 0 0,0 2 0 0,-4-3-257 16,0 1-261-16,0 0-400 0,-4-4-409 15,-2-5-121-15,-3-3 52 0,9-7 205 0,-6-5 383 16</inkml:trace>
  <inkml:trace contextRef="#ctx0" brushRef="#br0" timeOffset="3267.4459">15396 4351 18 0,'0'-3'416'0,"-4"0"92"0,-1-1 62 15,5 0-40-15,0 0-146 0,0 3-106 16,0 1-51-16,0 0-24 0,0 0-31 0,0 0-28 15,0 3-35-15,0 0 16 0,0 2 35 16,5 3 13-16,-1 1 7 0,-2 5 59 0,2 0-8 16,0 3-29-16,-2-2 8 0,2 1 13 15,-2 1-52-15,7 0-14 0,-7-2-13 0,2 1-35 16,2 1 2-16,0-1 7 0,-2 0-23 16,-2 1-19-16,7 1 20 0,-7 0-11 15,-2 4 3-15,4 0 23 0,0-1 16 0,-2 4-19 16,2 2 15-16,-2-1-12 0,-2 3-25 15,9-1 4-15,-7 0 5 0,-2 3-15 0,6-2-11 16,-6 5-3-16,8 32 61 16,-6-32-58-16,-2-1-1 15,0-3 0-15,8 27 6 0,-6-29-61 0,3 0-5 16,1 1 0-16,0 1 1 0,0-2 4 0,2-4 27 16,1-1 13-16,-1 0-30 0,2-1-23 15,-3 2 0-15,3-3 0 0,-8 0 0 0,4-2 0 16,2-2 0-16,-1 1 0 0,-3-2 0 0,-2 3 0 15,2 0 0-15,-2 1 0 0,-2 1 0 16,0 1 0-16,4-3 0 0,0 3 0 0,-4-2 0 16,2-3 0-16,-2-2 0 0,0 3 0 15,5 0 0-15,-3 1 0 0,2-2 0 0,-4 1 0 16,4-2 0-16,-4 0 0 0,2-3 0 0,-2 1 0 16,0-1 0-1,0 1 0-15,0 10 0 0,0-16 0 0,0 2 0 0,0-3 0 16,0 1 0-16,0-4 0 0,0 0 0 15,0-2 0-15,0-1 0 0,0-1 0 16,0 0 0-16,0-3 0 0,0 1 0 0,0-4 0 0,-2-5 0 16,2-1-348-16,-8-3-776 0,-1-4-366 15,1-7-66-15,0-6 118 0,0-14 254 16,5-7 424-16</inkml:trace>
  <inkml:trace contextRef="#ctx0" brushRef="#br0" timeOffset="4209.8941">17216 4178 69 0,'4'-5'365'16,"-4"2"61"-16,0-1 48 0,0 1-83 0,2-1-81 15,-2 3-31-15,0-1 10 0,0-1 31 0,0 3 30 16,0-2 15-16,0 2-15 0,0 0-39 16,0 0-67-16,0 0-74 0,0 0-66 0,0 2-51 15,0-1-29-15,0 4 14 0,0-1 38 16,0 3 24-16,0 1 15 0,4-1 19 0,0 1 6 15,-4 2-30-15,2 0-19 16,-2 2 21-16,6 1 1 0,-6-1-23 0,4 2-12 16,1 1 17-16,-3 2-20 0,2 0-8 0,-2 0-9 15,-2 0-4-15,4 2-20 16,0 1-10-16,-2 19 80 0,-2-18-36 16,4-1 0-16,1 1 29 0,-5-1-14 15,0 2-6-15,0 4 20 0,2-2 10 0,2 3-22 16,-4 0-13-16,2 3 16 0,6 0-13 0,-8 3-7 15,2 4-4-15,4-2-2 0,-2 1-26 16,1-2-12 0,11 69 100-16,-10-70-60 0,1-2 3 0,-1 0-1 15,2 1-31-15,4 30 27 0,-5-31-62 16,1-1 0-16,-2-3 0 0,-4-1 0 0,6 0 0 16,-1-3 0-16,-5 4 0 0,6 1 0 31,-6 1 0-31,8 49 0 0,-5-55 0 0,-3-3 0 0,-2 2 0 15,4-4 0-15,0 0 0 0,-4-1 0 0,2-2 0 16,-2 3 0-16,0 0 0 0,0 3 0 0,4-3 0 16,-4 0 0-16,0-1 0 0,0-4 0 15,0-1 0-15,0 0 0 0,0-2 0 0,0-1 0 16,-4-2 0-16,4-2 0 0,-2 0 0 16,2-3 0-16,0-1 0 0,-4-2 0 0,0-2-143 15,2-4-631-15,-5-5-494 0,3-6-234 16,-2-7-3-16,2-4 166 0,0-10 318 15,12-9 485-15</inkml:trace>
  <inkml:trace contextRef="#ctx0" brushRef="#br0" timeOffset="5312.3275">18951 4100 265 0,'-4'0'352'16,"4"-2"37"-16,0 0-59 0,0 2-82 15,0-1-41-15,0-1-6 0,0 1 11 16,0 1 15-16,0-4 12 0,0 4 15 0,0 0 4 16,4-3 7-16,-4 3 10 0,0 0 5 15,0 0-5-15,0 0-11 0,0 0-20 0,0 3-38 16,0-3-44-16,0 0-44 0,0 4-37 16,0-3-1-16,0 2 0 0,0 1-3 15,0-1 1-15,0 1-2 0,0 2-8 0,0-2 9 16,0 4 3-16,2-1 1 0,-2 2 1 15,4 0-5-15,-4 1-12 0,4 3-8 16,-4-1-3-16,2 3-2 0,2 1 7 0,-4 1 2 16,0 3 3-16,2-3 12 0,-2 4 24 0,9 1-12 15,-7 4-9-15,2-2 1 0,-2 1 3 16,6 3-2-16,-6-1-3 0,2 3 12 16,-2 0 20-16,7 0-10 0,-7 2-21 0,-2-1-13 15,8-2-16-15,-6 3 5 0,2-1 7 0,-2-1 2 16,7 2 3-16,-7-2-1 0,4 0-26 15,-2-2 8-15,2 1-39 0,0-2-9 16,-1 0 0-16,1-1 0 0,-2-2 0 0,0 0 0 16,2-2 0-16,-4 2 0 0,2-2 0 15,1 3 0-15,1 49 0 16,-4-54 0-16,-2 1 0 0,4-3 0 0,-4-1 0 16,0 1 0-16,4 0 0 0,-4-4 0 0,0 2 0 15,0-2 0-15,0 14 0 16,0-13 0-16,0-1 0 0,0 2 0 15,0-1 0-15,2 0 0 0,-2 0 0 0,0-5 0 16,0 2 0-16,0-3 0 0,0-1 0 0,4-1 0 16,-4 2 0-16,0-1 0 0,4-3 0 15,-4 4 0-15,0-2 0 0,0-2 0 16,0 10 0-16,0-10 0 0,0 1 0 16,0-1 0-16,0-1 0 0,0-1 0 0,0 2 0 15,0-4 0-15,0 1 0 0,3 1 0 16,-3-1 0-16,0 0 0 0,0-1 0 0,4 1 0 15,-4-2 0-15,0 2 0 0,0-1 0 16,0-2 0-16,0 1 0 0,0-2 0 16,0 2 0-16,0 0 0 15,0 0 0-15,0-3 0 0,0 1 0 0,0 1 0 16,-4 0 0-16,4 1 0 0,-3 0 0 0,-1 1 0 16,0 0-232-16,-2 1-371 0,0-1-285 15,0-1-405-15,-5-1-119 0,5-6 60 16,2-3 174-16,0-6 319 0</inkml:trace>
  <inkml:trace contextRef="#ctx0" brushRef="#br0" timeOffset="7889.2071">14113 5061 154 0,'-2'-5'406'0,"-2"0"67"16,2 3 62-16,-2-3-111 0,0 4-63 15,4-2 1-15,0-1 38 0,-6 3 32 0,6 0 19 16,0-1-8-16,-2 1-41 0,2 1-75 16,0-2-84-16,0 2-76 0,0 2-67 15,0-1-50-15,2 3-29 0,2 3-12 0,-2 0-8 16,6 2 1-16,-2 2 2 0,1 4 1 16,-1-2 1-16,2 4-2 0,-2-1 3 0,0-1-1 15,1 2 1-15,-1-2-1 16,-2-2 4-16,2-1-2 0,0 1-3 0,-1-4 0 15,-1 1 0-15,2 8 5 0,-6-11-7 16,4-1 2-16,-4-1-1 0,0-2-2 0,2 1 46 16,-2-1 22-16,0-1 33 0,0-2 30 15,0 0 26-15,-2-2-28 0,2-1-14 16,-4-1-27-16,0-2-11 0,2 1-14 16,-13-16 51-16,5 8-64 0,4-5-19 15,-5 0-14-15,5 0-10 0,-4-3 1 0,-1-2-5 16,5 1-1-16,0 1 0 0,-4-1 0 15,8 2-4-15,-3 5 0 0,1 0 1 0,4 3-2 16,0 3-3-16,0 2 4 0,9 0-4 16,-7 2 2-16,12 3 2 0,-8 3-3 15,5 3-2-15,-1 5-1 16,2 1 2-16,1 4 0 0,-3-1 3 0,7 2 1 0,-7 1-2 16,7-1-1-16,-3 2 1 0,-4-1 1 0,7-1 1 15,-5 0 1-15,1-1 3 0,5-2-1 16,-5-2-1-16,-1 1 0 0,-1-4-1 0,3 1-2 15,-4 0-1-15,-1 1 1 0,-1-2-2 0,-6-2 2 16,4-2 2 0,2-2 2-16,-5-1 8 0,-3-1-2 0,0-2 1 0,0-1-1 15,0-4 0-15,0 1-3 0,-3-3 28 16,3-2 16-16,-8-4 8 0,6 2 2 0,-2-2 3 16,2-4-31-16,-6-1-14 0,6-1-9 15,-3-2-3-15,5 2-2 0,-2 3-1 16,-2 0-2-16,4 4-1 0,-4 4 3 0,4 3-2 15,0 2-5-15,0 2-2 0,4 2-4 16,0 2-5-16,-2 2-20 0,3 1-88 0,1 2-133 16,0-1-191-16,0 2-254 0,2 0-261 0,-5 1-221 15,5-1-1-15,-2 1 130 0,0-2 229 16,-2 3 270-16</inkml:trace>
  <inkml:trace contextRef="#ctx0" brushRef="#br0" timeOffset="8331.9311">14595 4961 113 0,'2'-4'369'0,"2"0"54"0,1 1 50 15,-5 0-109-15,0 1-66 0,0 0-15 0,0 1 19 16,0-1 28-16,0 2 15 0,0-2-5 0,0 2-16 16,-5 0-36-16,5 0-43 0,0 0-42 15,0 2-29-15,0-1-22 0,0 0-24 16,0 0-26-16,0 3-21 0,5-1 9 16,-5 2-4-16,2 0-7 0,2 3-3 0,-2 0-1 15,6 4-40-15,-8 0-15 0,6 3-8 16,-4-1-4-16,7 1-2 0,-3 0-1 0,0 1 0 15,0-3 0-15,-2 0-3 0,3-1 3 16,-3-1-3-16,2-2-1 0,-2-1-2 16,-2-3 2-16,4 2 1 0,3 2 1 15,-7-6-1-15,2-1 2 0,0 1-4 16,-4-1 2-16,0-1 0 0,2-1 0 0,2 0 0 16,-4 0-2-16,0-1-21 0,0-1-66 15,0-1-118-15,0 1-172 0,-4-3-183 16,2-1-172-16,-2-3-144 0,0-2-37 15,-2 1 106-15,1-3 151 0,-1 2 180 0</inkml:trace>
  <inkml:trace contextRef="#ctx0" brushRef="#br0" timeOffset="8527.4682">14519 4951 173 0,'0'-1'427'0,"0"-2"68"0,2-1 55 16,-2 1-122-1,23-9 638-15,-15 7-685 0,2-2-29 0,3 2-58 16,-1-2-80-16,2 2-87 0,-1-1-65 0,3 3-34 16,1-1-14-16,-3 3-25 0,-1 0-109 15,1 1-174-15,-3 1-220 0,-5 0-263 16,0 1-100-16,-2 1 52 0,-2 2 149 16,2 0 207-16</inkml:trace>
  <inkml:trace contextRef="#ctx0" brushRef="#br0" timeOffset="8741.3344">14614 5237 267 0,'0'5'515'16,"4"-2"66"-16,0-1 51 0,2-4-149 16,5 0-119-16,-3-1-63 0,6-2-40 0,-1-1-39 15,3-2-53-15,3 0-69 0,-2 1-52 16,-5 1-30-16,0 0-32 0,7 2-64 0,-11-2-84 15,3 0-101-15,-1 1-114 0,-4-1-94 16,0 1-87-16,3-2-42 16,-3-7-417-16,-2 7 656 0</inkml:trace>
  <inkml:trace contextRef="#ctx0" brushRef="#br0" timeOffset="9104.1122">14889 4911 221 0,'0'-8'411'16,"0"1"68"-16,-4-5 760 0,4 9-919 16,0 0 14-16,0 1 23 0,-4 1 10 0,4-1-13 15,0 2-52-15,0 2-75 0,0-2-81 16,0 3-68-16,0 0-46 0,0 1-19 0,0 4-6 15,4-1-4-15,0 4-2 16,-4 1 4-16,6 18 86 0,-4-14-20 16,2 3 6-16,0-2 4 0,3 0-31 15,-5-1-26-15,6-1-11 0,-6-2-9 0,6 0 0 16,-6-2-1-16,5-1 0 0,-3-1 0 16,0 0-1-16,-2-2-1 0,2-1 2 0,-2-3 0 15,2 1-2-15,0-1 1 16,-1-1-2-16,-3 0-4 0,4-2-45 0,0 0-107 15,-4 0-165-15,0-4-194 0,-8 1-199 0,8-6-184 16,-7 1 4-16,3-4 118 0,-2-2 174 16</inkml:trace>
  <inkml:trace contextRef="#ctx0" brushRef="#br0" timeOffset="9336.9652">14835 4882 152 0,'2'0'409'0,"7"0"52"15,-7 0 56-15,22 0 194 0,-7 0-439 0,-1 2 0 16,1 0-8-16,2 2 0 0,-3 0 3 0,5 2-20 16,-5 3-34-16,1 3 9 0,0 2-15 15,-3-1-18-15,-2 2 1 0,3 1-2 16,-9 1-47-16,0 0-37 0,-2-1-38 16,-2-1-30-16,-4 0-17 0,2-3-7 0,-8 0-2 15,0-2-5-15,0 0-4 0,-1-2-35 16,-1-1-137-16,-4-4-280 0,3-3-386 0,3-2-172 15,-7-2-46-15,5-4 101 0,-2-1 262 16</inkml:trace>
  <inkml:trace contextRef="#ctx0" brushRef="#br0" timeOffset="11472.0222">16002 4640 150 0,'4'-7'282'15,"-4"-1"31"-15,0 3-47 0,0 1-65 16,-4-1-31-16,2-3 182 0,-3 4-149 16,1 1 11-16,2 0 8 0,2 1 10 15,-4 1 11-15,0-1 12 0,2-1 9 0,2 2 14 16,-4-1 1-16,2 1-8 0,2-1-13 15,0 2-11-15,-4-1-19 0,-1 2-32 0,5 1-40 16,0-1-41 0,0 1-44-16,0 5-23 0,0-2 2 0,0 3 25 15,0 1 12-15,0 3 3 0,0 0 2 0,5 1-40 16,-5 0-27-16,4 2-11 0,-4-2-7 16,2 3-1-16,-2-3-4 0,6 2 0 15,-2-1 3 1,13 24 6-16,-11-28-7 0,2-1-2 0,0 0 0 15,1-3 2-15,-7 2 2 0,8-1-1 0,-4-2-1 16,3-3 4-16,-7 0 1 0,4-2 2 16,2-2 24-16,-2 0 21 0,-4-3 8 15,7-2 8-15,3-6 45 16,-6 3-91-16,-2-1-11 0,0-2-6 0,-1 1 0 16,3-2-4-16,-2 4 4 0,0-2 4 15,-2 1 1-15,2 3 1 0,0 0-3 0,-4 4 0 16,0-1-9-16,2 5-3 0,-2 0-3 15,5 2-1-15,-5 1 0 0,2 1 2 16,2 2 0-16,0 1 0 0,-2-1 1 0,4 2 1 16,-2-1 0-16,0-2 0 0,3 2 0 15,-5-2-2-15,6 0 2 0,-2-2 0 0,-2 2 2 16,3-1 0-16,-5-4 1 0,6 3 0 16,-6-1 2-16,2-2 1 0,-2-2 2 0,6-1 2 15,-5-1 1-15,1-1-4 0,0 2 3 16,2-2-4-16,-4 0-4 0,2-2 1 15,0 1 1-15,3-16 0 16,-7 17-4-16,0-1 0 0,2 4-1 16,-2 0-1-16,0 2-2 0,0 2 2 15,0-2-2-15,0 0-2 0,0 0 1 0,4 0 2 16,0 2 3-16,-2-1-2 0,2 3 4 16,-2-3 1-16,6 2-1 0,-6-1-4 15,3 2-3-15,-1-1-5 0,2 0-76 0,-6-2-106 16,2 1-127-16,-2-1-164 0,0-1-166 15,-2 0-107-15,2-1-94 0,-4-4-61 0,2 2 81 16,-7-3 131-16,7 2 165 0</inkml:trace>
  <inkml:trace contextRef="#ctx0" brushRef="#br0" timeOffset="11769.8397">16252 4538 302 0,'-2'-2'530'0,"-6"0"77"0,5-1 65 0,3 0-155 15,0 1-114-15,0 1-32 0,0 1-11 16,0 0-22-16,0-1-43 0,0-2-66 0,0 3-76 15,3 0-65-15,-3 0-45 0,8 0-24 16,-6 3-11-16,2-1-6 0,2 1-2 16,-2 2-53-16,3-1-150 0,-1 1-195 0,-2 0-218 15,-2-3-240-15,2 3-55 0,2-2 100 16,-2-1 172-16,3 1 207 0</inkml:trace>
  <inkml:trace contextRef="#ctx0" brushRef="#br0" timeOffset="12074.6478">16386 4567 24 0,'2'3'400'0,"-2"-3"85"15,0 2 54-15,-2-2-46 0,2 1-120 16,0 2-76-16,-8 2-35 0,6-1-21 16,-2 2-31-16,2 2-45 0,-7-1-50 0,9 3-52 15,-2-3-33-15,2 0-15 16,2 3-8-16,3-3 42 0,-1 0 31 0,2 0 15 0,4 0 6 15,-4-1 1-15,5-2-38 0,-1 2-33 16,-4-2-15-16,1-1-7 16,5 4-4-16,-12-5-4 0,4 3-1 0,-4 0 0 15,0 1 1-15,-6 4 5 16,2-5-2-16,-2-1 0 0,-1 1 2 0,3-2-3 16,2-3-3-16,-2 3-8 0,0-3-80 15,4 0-149-15,-2-3-213 16,2-2-258-16,0-1-113 0,2 0 28 0,-2 0 123 0,8-1 200 15</inkml:trace>
  <inkml:trace contextRef="#ctx0" brushRef="#br0" timeOffset="12300.5067">16502 4504 217 0,'4'-7'477'16,"-2"1"66"-16,7 3 46 0,-7 0-134 15,2 3-95-15,-2 2-35 0,2 2 13 0,0 3 10 16,2 1-2-16,-4 2-29 0,7 0-50 15,-7 5-66-15,4-1-48 0,2-2-52 0,-2 2-47 16,1-2-25-16,-1 1-14 0,-2 1-7 16,2-2-2-16,0 1-3 0,3-2 1 15,-7-1-1-15,4 10-10 0,-2-13-91 16,0 0-144-16,-4-2-164 0,0-3-179 16,-4-2-1012-16,-2-2 809 15,2-3 123-15,-3 1 164 0</inkml:trace>
  <inkml:trace contextRef="#ctx0" brushRef="#br0" timeOffset="12438.4233">16539 4643 245 0,'-6'-5'477'0,"6"-1"71"0,0-1 57 0,0 3-137 16,6 0-82-16,5-2-34 0,-3-1-27 15,11 2-38-15,-7-4-63 0,9 1-82 0,-5 1-70 16,3-1-41-16,1 1-16 0,1 2-12 16,-4 0-34-16,-5 5-119 0,3-4-182 15,-5 3-257-15,-4-2-170 0,-6 3-46 16,0 0 78-16,0 0 169 0</inkml:trace>
  <inkml:trace contextRef="#ctx0" brushRef="#br0" timeOffset="13351.8203">15991 5286 76 0,'-2'-7'809'0,"-6"6"-320"16,6-1-67-16,-2 0-82 0,4-1-18 0,0 3 20 15,-2-2 26-15,2 1 10 16,-4-1-3 0,-1 2-14-16,-1-6 620 0,6 6-704 0,0-1-37 15,0 2-58-15,-2 4 19 0,4-2-162 16,-2 0-22-16,4 4-12 0,-2 3 2 0,7 2 28 16,-7 0 14-16,4 1 13 0,2 0 5 15,-2-2 1-15,-1-1-28 0,1 1-18 0,0-1-12 16,0 1-7-16,0-2-1 0,-2 1 1 15,1-2 2-15,5 7 10 16,-8-10-8-16,4-2-2 0,-2 2-1 0,3-1 4 16,-1-4 5-16,2 0-1 15,-6 0 1-15,15-2 12 0,-7-3-15 0,-4 0 2 16,5 0 0-16,-1 0-5 0,-4-2 0 16,2-3-1-16,1 2 3 0,-5 0-3 0,2 0 1 15,-2-1-3-15,-2 4-2 0,-2 0-1 16,4 0-4-16,-4 3 2 0,0-1-2 0,0-1 2 15,0 3-2-15,0-1 3 0,0 2-1 16,4 2-2-16,-4-1 1 0,0 1 1 0,0 3-1 16,0-3 0-16,3 3 2 0,-3 2-1 15,0-4 1-15,10 12-4 16,-6-10 2-16,-4-2 4 0,2 0-1 0,2-1 3 16,0 1-1-16,-4-2-1 0,0 2-2 15,7 0 2-15,-7 0-2 0,2-1-4 16,-2-2-55-16,0 0-106 0,4 0-157 0,-8 0-220 15,4-3-243-15,-2-2-203 0,-5-1-96 16,-1 0 59-16,6-2 180 0,-6 2 227 0</inkml:trace>
  <inkml:trace contextRef="#ctx0" brushRef="#br0" timeOffset="13521.7212">16111 5206 131 0,'0'-10'487'0,"-2"2"77"15,-2 4 58-15,2-1-54 0,2 4-135 0,-4-1-33 16,4 2 18-16,-4 0 18 15,4-1-11-15,0 1-69 0,0 0 84 0,4 0-340 16,0 0-55-16,-4 1-24 0,6 1-13 16,0 1-25-16,1 1-130 0,-1-3-236 15,2-1-324-15,2 0-248 0,-3 0-91 0,-5 0 77 16,6 2 213-16,-2-2 311 16</inkml:trace>
  <inkml:trace contextRef="#ctx0" brushRef="#br0" timeOffset="14412.5029">16351 5240 423 0,'4'3'624'0,"0"1"62"0,-4-3 29 16,2 1-247-16,7 5 28 0,-7-4-350 0,2 2-23 0,-4 1-21 16,2-1-49-16,2 2-27 0,0 1-13 15,-4-1-5 1,2 0-5-16,-2 6 4 0,-2-6-2 0,2-3-1 0,0 1 2 15,-8-3 1-15,8 0 30 0,-2 1 55 16,2-3 50-16,-4 0 38 0,2-3 18 0,-2 1-8 16,-1-2-20-16,5 0-23 0,-2-1-18 15,2-2-4-15,0-1-4 0,0 0-20 16,2-1-23-16,-2 1-17 0,9-1-11 0,-7 1-25 16,2 3-12-16,2 1-6 0,0 4-7 15,1 0-1-15,1 3-5 0,-6 3 3 16,8-1-4-16,-4 0 4 0,3 3 0 0,-3-1 1 15,4-2 1-15,-4 2 1 0,1-3 0 16,-1 1 0-16,4-2 1 0,-4-2 3 16,3-1-3-16,-7 0 4 0,4-3-4 15,2 0 0-15,-6-3 2 0,7-2-2 0,-3 3-1 16,-4-5 2-16,6 0 2 0,-6-2-4 16,2 1 2-16,-4-2-1 0,2-1 1 15,-2-1 2-15,5-1-2 0,-1-1 0 0,-2 1-1 16,-2 0 2-16,6 1-3 0,-6 2-1 0,8 1-1 15,-6 3 1-15,2 0 0 0,1 1-2 16,-3 4-1-16,2 3 1 0,-2 1-3 0,-2 5 3 16,8-1-2-16,-8 5 3 0,2 0 2 15,4 3 0-15,-6 0-1 0,4 3-1 16,1-5 1-16,-3 4-1 0,4-2 0 0,2 0 4 16,-6 0 0-16,7 0-1 0,-7-2 1 15,2 1-2-15,6 5 4 16,-8-8-3-16,-2-4-1 0,4 0 2 15,-2-2-1-15,-2 1 2 0,4-3 3 0,-4 0 1 16,5 0 3-16,-5 0-2 0,2-5 3 16,2 1-3-16,0-3-1 0,-2-2-2 0,4-2 1 15,-2 1-2-15,0-7-2 0,-1 2-1 16,3-3 1-16,2 2-2 0,-2 0 1 16,0-3 1-16,1 3-1 0,1 1 0 0,0 0-1 15,0 5 0-15,-5 0 0 0,3 6 0 16,2-1-2-16,-6 4-1 0,-2 4 3 0,0 1-2 15,0 4 0-15,-2 0 2 0,-6 5-1 16,2 0-1-16,-5 1 2 0,3 1 0 16,-2 0 0-16,1-1 0 0,3-2 2 15,4-4-1-15,-6 10 34 0,8-10 18 16,4-1 34-16,2-1 25 0,4-2 29 16,5-1-8-16,1-6-10 0,7 1-24 0,4-3-1 15,0-1-7-15,0-1-12 0,2-1-6 0,4-1-2 16,-2-2-25-16,-2 0-21 15,2 2-8-15,-4 2-9 0,-4 0-5 0,-3 2-3 16,-7 0-2-16,-3 3-1 0,0 1 3 0,-8-1-1 16,3 2-2-16,-1 2 2 0,-4-2-4 0,0 3-4 15,0-3-70-15,-9 3-156 0,9-3-268 16,-8 1-394-16,0-1-321 0,8 0-76 16,0 0 90-16,8-7 239 0,0-4 385 0</inkml:trace>
  <inkml:trace contextRef="#ctx0" brushRef="#br0" timeOffset="16020.3038">17939 4738 186 0,'-4'-7'418'0,"2"-1"73"0,-4 2 65 0,-2 2-130 16,6 1-65-16,-9 1-14 0,5 2-7 16,-2 0-7-16,0 0-16 0,-3 2-24 15,5 1-49-15,-4 2-45 0,-5 2-30 0,9 0-29 16,-4 2-28-16,3 0-24 0,1 0-13 15,2 0-26-15,2 1-22 0,-2 0-11 16,4 0-8-16,0 1-3 0,4-1 42 0,2-1 22 16,0 1 13-16,5 0 7 0,1-3 2 15,3 1-39-15,1-3-19 0,1 0-16 0,-1 0-4 16,-3-2-3-16,3 0-5 0,-5 1 2 16,3-1-6-16,-12 2-1 0,6-1 0 15,-5-1-3-15,1 2 3 0,-8 0 3 0,-3-2-1 16,1 2 0-16,-8-1 2 0,3 1-1 15,3 0-1-15,-6 0-1 0,3-3-1 16,1 1 1-16,2-1-3 0,3-1 0 0,1-2-18 16,2-1-76-16,2-1-146 0,2-1-183 15,2-6-1000-15,3 2 485 0,-3 1 48 16,2-3 141-16,0 1 180 0</inkml:trace>
  <inkml:trace contextRef="#ctx0" brushRef="#br0" timeOffset="16816.5738">17939 4807 325 0,'0'3'432'16,"0"2"50"-16,0 4 346 0,5-5-520 0,-5 2-1 0,2 1 18 16,2-2 19-16,2-1 0 0,0 1-12 15,5-3-31-15,-1-1-41 0,2-1-48 16,-1-1-56-16,5-1-48 0,1-3-32 0,-3 1-32 16,-1-1-22-16,3-2-11 0,-1 1-4 15,-3-1-2-15,-2-1-3 0,-3 1-2 16,1-1 3-16,-6-2-2 0,-2 2 2 0,0-6-1 15,0 1 0-15,-2 1-1 16,-6 0 0-16,1 1-1 0,-3 5 0 0,0-1-1 16,-3 5 1-16,1 2-1 0,-3 2 1 0,3 5 0 15,-2 1-2-15,1 6 0 0,-1 2 1 16,7 0-1-16,3 1 1 0,2 0 1 0,2-1 0 16,2-1-2-16,9 0 4 0,-1-1-1 15,17 5 4-15,-6-12-3 0,-5 0-1 16,3-4 0-16,6 1 3 0,-3-1-4 15,1-3 2-15,2 0-2 0,-7-3 0 16,7 2 2-16,-8-2-1 0,-1 0-1 0,-3-2 0 16,1-1 1-16,-6-3-1 15,7-11 0-15,-11 5 2 0,2-2-2 0,-4 0 0 16,-2-4 2-16,9-1-1 16,-1-19 3-16,0 21-1 0,-6 6-1 0,4 3-2 15,-1 4 15-15,-1 4 6 0,-4 3 1 16,2 3 3-16,-2 8 24 0,8 5 2 15,-8 4 2-15,2 5 3 0,2 1 0 0,-2 5-22 16,-2-2-17-16,9 2-8 0,-7-2 63 16,8 1 42-16,0 2 23 0,3-1 35 15,3 2 18-15,-1-7-53 0,-3 2-15 0,5-4 0 16,-3-3-29-16,-3-1-14 0,-3-1-13 16,0-4-26-16,-2-2-21 0,-2-5-10 0,3 0-2 15,-7-3 0-15,0-4 2 0,0 0 14 0,0-1 18 16,-7-1 12-16,3 0 4 0,-2-4-2 15,-2-1-13-15,2-1-18 0,-1-2-9 16,1-3-7-16,0-3-2 0,-4-4 0 0,3-3-3 16,-1-3 0-16,-2-3-2 0,2-1-1 15,-3-5 0-15,-3-1 3 0,3-2-1 0,-1 2-1 16,2 2 1-16,-3 1-2 0,-1 6-5 16,3-1 4-16,3 2-5 0,-6 4 1 0,3 2-4 15,-1 4 2-15,-3 3-1 0,7 6 1 16,-6 2 1-16,-23 17-12 15,28-3 14-15,-5 4 0 0,3 3 4 0,1 0-4 16,4 1 4-16,4 0 0 0,-2-1 0 16,8-2 0-16,-2-2 0 0,4-1 4 0,4-3-3 15,5-2-1-15,4 0 3 0,-3-5-3 16,9-2 3-16,-2 0-2 0,-1-4 2 0,3 1-8 16,-6-2-78-16,1 1-146 0,1-4-228 0,-13 3-325 15,3-6-409-15,-3 2-109 0,-2-1 63 16,-4-1 189-16,-2-1 308 0</inkml:trace>
  <inkml:trace contextRef="#ctx0" brushRef="#br0" timeOffset="18562.3731">19546 4621 196 0,'-2'-5'421'0,"2"-5"79"16,-8 3 61-16,6-1-120 16,-2 2-67-16,-7-3 350 0,5 6-373 0,0 2-4 15,0-1-34-15,0 2-59 0,-5 2-64 16,1 1-63-16,0 4-54 0,-3 4-40 0,3 0-19 15,0 5-9-15,3-1-2 0,-1 1-2 16,6-1 0-16,2 0 0 0,2-1 1 16,2-2 0-16,9 10 7 0,-3-13-4 15,0-4 1-15,1 1 0 0,-1-4 26 16,0 0 40-16,1-1 23 0,-3-1 10 0,2-1 7 16,-4-2-16-16,3-1-8 0,-1-1 1 15,0-4-1-15,-6 2 2 16,3-5-1-16,-1-1-28 0,-4 1-15 0,0-1 3 0,0-2-3 15,0 0-4-15,0 0-3 0,-4 1-9 16,-1-1-17-16,5 4-3 0,0 0-6 0,-2 4-2 16,2 2-5-16,0 3-1 0,0 3-4 15,0 3 2-15,2 4-2 0,-2 0 3 16,9 6 5-16,-3-1-1 0,4 2 3 0,-2-1 2 16,3 0-4-16,5-2 1 0,-1-2 0 0,-3 0-1 15,5 0 3-15,3-1 0 0,-3-3-3 16,4-2-5-16,-3-1-12 0,-1-3-54 15,4-2-65-15,-1 0-74 0,-7-2-91 0,3-1-83 16,-1-2-38-16,-5-2-1 16,2 2 36-16,-1-2 65 0,-1-1 88 0,-4-1 86 15,-2-1 62-15,3 0 42 0,-5-2 24 16,-2-2 11-16,0 2 5 0,0 1 3 0,-2 2 2 16,-3-1 1-16,-1 4 3 0,0 0 18 15,-4 5 25-15,-1 1 17 0,1 6 12 0,-2 1 3 16,-3 2-19-16,5 3-22 0,-3 1-19 15,7 2-10-15,0 1-5 0,2-1-3 16,8-1 0-16,-2 0 1 0,4 0-2 0,5-3 0 16,3-1 0-16,-4-1-1 0,3-2 0 15,-3-1 1-15,3 0-1 0,-5-2-1 0,0 0 2 16,0-4-1-16,-1 2 0 0,-1-3 2 16,-2-1-1-16,-2-2 1 0,-2 1 0 15,0-2 0-15,-2-2 0 0,2-1 0 0,-8-2 1 16,6 0 0-16,-3-1 27 0,3 1 49 15,-2-1 42-15,4 1 47 0,-4-1 37 0,4 5-7 16,0-1-39-16,4 1-41 0,0 4-44 16,-4-1-39-16,7 4-19 15,3 4-7-15,-2 4-8 0,1 2 5 16,-7 2 44-16,6 1 24 0,-2 1 9 0,0 1 4 16,0 1 0-16,-1 2-44 0,1 2 30 15,0 2 18-15,0 2 8 0,9 3 6 16,-5 3-1-16,2 0-51 0,-1 1-26 0,-1 2 18 15,0 1 10-15,-3 2 5 0,-1 0 4 16,-2-3 0-16,-2-1-28 0,-2-2-15 0,-2-3-8 16,-2-1-2-1,-6-4-3-15,-42 28 17 0,27-37-17 0,6-3-4 16,-7-4-2-16,-1-2 2 0,0-1-1 16,0-4 0-16,4-3 3 0,-4-3-1 15,0-4 2-15,5-2 27 0,5-4 37 0,-4-3 12 16,7-5 7-16,8 1 0 15,4-1-20-15,2-1-16 0,2 0-4 0,4 4-9 16,4 1-3-16,7-1-4 0,-1 5-20 16,28-12-9-16,-19 19-4 0,1 2-1 0,-1 3 0 15,0 2 0-15,2 0-1 0,0 3-4 16,-4 1-3-16,-1 0-36 0,-1 0-83 0,-9 1-108 16,5 1-154-16,-3 0-195 0,-7-2-181 15,-3 1-135-15,-4-1-106 0,0 0 55 16,0 0 156-16,0 0 195 0</inkml:trace>
  <inkml:trace contextRef="#ctx0" brushRef="#br0" timeOffset="19060.0648">20101 4599 182 0,'4'-3'431'0,"-2"3"45"0,-2 0 21 15,6-3-161-15,-6 3-111 0,8 0-49 16,-6 0-13-16,9 0 7 0,-5 0 4 0,4 0-22 16,1 0-24-16,-1-2-14 0,2 1-13 15,3-3-17-15,-5 0 14 0,-2 0 16 16,7-2 14-16,-5 0 13 0,3 0 2 0,-3-1-27 16,0-1-35-16,1-1-16 0,-5-1 25 15,0 0 25-15,0 0 27 0,-2-1 19 16,1-1-9-16,-5 0-44 0,0 2-12 0,-5-1-15 15,1 2-13-15,-2 0 0 0,0 6 16 16,-4-1-14-16,-1 2-8 0,-1 4 5 0,-3 1 1 16,-1 3-14-16,3 3-9 0,-1 1 5 15,-3 5 8-15,7 2 2 0,2-1 1 16,-3 1 1-16,7 1-16 0,2-1-21 0,4-3-10 16,2 3-5-16,7-1 28 0,5 1 15 0,3-1 10 15,6-1 6-15,4-2-1 0,4 0-28 16,0-3-16-16,4-3-7 0,-4 2-3 15,4-6 34-15,-4-1 23 16,-1-2 7-16,23-5 88 16,-7-4-90-16,-29 4-60 0,-5-3-4 0,-2 1-3 15,9-5 14-15,-21 9-17 16,-4-2-4-16,2 2-5 0,-6 0-8 0,-1 1-93 16,-1 2-222-16,-4 4-418 0,-3-4-402 15,7 0-179-15,1-2 7 16,11-11-544-16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09:37.874"/>
    </inkml:context>
    <inkml:brush xml:id="br0">
      <inkml:brushProperty name="width" value="0.05292" units="cm"/>
      <inkml:brushProperty name="height" value="0.05292" units="cm"/>
      <inkml:brushProperty name="color" value="#FF0000"/>
    </inkml:brush>
  </inkml:definitions>
  <inkml:trace contextRef="#ctx0" brushRef="#br0">14295 5178 18 0,'-8'-2'275'16,"2"-1"28"-16,-4 2 13 0,8 1-105 15,-7 0-75-15,1 1-36 0,0 1-10 0,1 1 0 16,-3 0 1-16,4 1 2 0,-4 1-4 16,-1-2-1-16,3 3 9 0,0-2 5 15,-3 1 9-15,3-2 8 0,-2 2-13 0,4-3-16 16,-3 1 10-16,1 1-11 0,0-1-8 16,2-2 22-16,1 0 12 0,-1 1-1 0,4-2 9 15,2 0 7-15,-4 0-19 0,0 0-23 16,4 0-27-16,-6 0-28 0,6 0-19 15,-2 0-6-15,-7 1 36 0,7 1 26 0,-2 1 9 16,2-1 4 0,-2 0 3-16,0 1-24 0,4-3-53 0,0 0 1 0,0 0 46 15,0 0 33-15,0 0 38 0,0 0 24 16,0 0 7-16,4 0-44 0,0 2-33 16,2-1-39-16,5-1-20 0,-5 0-10 0,4-3-6 15,-2 1-2-15,7 2 7 0,-3-1 74 16,5 1 36-16,-1-1 14 0,3 0 7 15,-2 2-5-15,-1-2-70 0,3 1-38 16,24-5-2-16,-18 3-23 0,2 1-1 16,-4-1-3-16,3 1 0 0,1 1-1 15,0-1 1-15,-2 1 1 0,0 1-1 0,2 0 0 16,-4 2 0-16,3-1 0 0,-3 1-1 16,0 0-1-16,4-2 0 0,0 0 1 0,-5 1 1 15,5 0 0-15,0 1 3 16,-2 0 2-16,0 0-1 0,0-2-1 0,2 2-1 15,-1-2-2-15,-3 1 0 0,4 3-1 16,0-2 1-16,0-3 1 0,-2 3 1 0,2-2-2 16,4 0 4-16,-3-1-2 0,6 0-1 15,1-1 0-15,-6 0 0 0,2 1 3 0,2 0-4 16,-4 0 3-16,4 0-2 0,-2 0 2 16,6 1-2-16,-4-1 2 0,0 1 0 15,5-1 50-15,-5 2 28 0,0-2 11 0,0 0 5 16,0 0-1-16,-2-2-49 0,2 2-22 15,-4 0-11-15,2-1-9 0,-2 0 2 16,4 1-5-16,2-3 0 0,-2 1-2 0,-6 1 0 16,6-1 0-16,-6 2-2 0,2 0 2 15,2 0 0-15,-4 2 5 0,2-2-2 0,2 1-1 16,2 1 0-16,-4-2-4 0,4 0 1 16,0 0 0-16,-2 3 1 0,-2-3 2 0,6 0-2 15,-6 0 2-15,2-3 0 0,-2 3-1 16,2 0-4-16,-4-2 3 15,33 2-2-15,-35-1 2 0,6 1 2 0,-4 0 1 16,0-2 0-16,2 2-1 0,-2-1-1 16,4-1-1-16,-5 0 1 15,53 1 4-15,-52 2-4 0,4 1-1 16,-8 0-1 0,49 1 4-16,-47-2-2 0,-2 1 3 0,-1-2-4 15,3 0 2-15,-6 0 0 0,2 0-1 16,-1 0 0-16,-1 3 2 0,-3-3-3 15,9 0 0-15,-8 1 0 0,1 0-1 0,7-1 1 16,-6-2 0-16,1-1 1 0,1 3 0 16,2 0 1-16,-2 0 3 0,-3-2-4 0,7 2-1 15,-6-1 0-15,5 1 0 0,-1-2 0 16,0 2 2-16,0-1 1 0,1 1-2 16,3-2-1-16,0 0 2 0,-4 1-2 0,4-2 2 15,0 2-1-15,0-1 2 0,-3 1 0 16,3-1-2-16,0 1-1 0,0 1 2 0,-4 0-4 15,4-2 2-15,-2 2 0 0,1 0 0 16,-1-1-1-16,0 1-1 0,2-4 1 16,0 3 1-16,-4 0 1 0,4 0 1 0,-9 1-1 15,9 0-1-15,-2-2 2 0,-7 1 0 16,7-1 2-16,-6 2 0 0,6-2 31 16,-7 1 18-16,3-1 8 0,0 2-1 0,-3 2 2 15,3-1-29-15,0 1-19 0,-3-2-7 16,3 0 0-16,0 0-4 0,-3 2 1 0,7-2 1 15,-8 0-2-15,1 0-2 0,-1 0 3 0,-1 1 0 16,1-1-3-16,-3 2-1 0,-1-2 3 16,-3-2-1-16,0 2-2 0,-3 0-1 15,-3 0 2-15,0 2-1 0,-4-2-1 0,-4 0-3 16,0 2-66-16,-15 6-666 0,2-8-190 16,-1 0-267-16,-1-5-57 0,-1-5 96 15,-1-4 268-15,-4-8 401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12:03.205"/>
    </inkml:context>
    <inkml:brush xml:id="br0">
      <inkml:brushProperty name="width" value="0.05292" units="cm"/>
      <inkml:brushProperty name="height" value="0.05292" units="cm"/>
      <inkml:brushProperty name="color" value="#FF0000"/>
    </inkml:brush>
  </inkml:definitions>
  <inkml:trace contextRef="#ctx0" brushRef="#br0">7731 11581 226 0,'-4'0'271'0,"2"0"-11"16,-2 0-71-16,2 0-62 0,-2 0-48 0,-1 2-28 15,3-1-10-15,-2 2-2 16,2 0 4-16,-2 0 9 0,0 0 5 0,2-1 8 16,2-2 3-16,0 3-1 0,-4-3 9 0,0 3 6 15,4-3 12-15,0 1 16 0,-2-1 17 16,2 0 6-16,0 0 10 0,0 0 5 15,0 0 13-15,0 1 13 0,2 1 20 16,-2-1 28-16,0 1 29 0,0 0 20 0,0-2 16 16,0 0 11-16,4 0-1 0,0-4-26 15,-2 0-21-15,8-3-37 0,5-2-50 16,-3-3-21-16,5-5-20 0,3-3-16 0,3-2-6 16,0-2-3-16,4-2-26 0,0-3 5 15,4 0-6-15,2-5-6 0,0 2-8 0,4-4-3 16,-2-1-18-16,2-3-13 0,1 2-6 15,-1-4 25-15,-2 4 14 0,6-2 6 16,-7-3 3-16,3 3-1 0,35-36-11 16,-35 40-40-16,1 2-8 0,-5 0-2 15,-4 4-1-15,2-1-2 0,-4 2-1 0,-5 3 0 16,-1 4 2-16,-2 5 2 0,-3-2-2 0,1 4 2 16,-7 3-1-16,0 2-2 0,-3 2-1 15,-1 2 0-15,-6 1 4 0,4 3 0 0,-4 1-1 16,-4-1-1-16,4 2-1 0,-6 2-8 15,3 1-3-15,-7 2 1 0,4 1-1 0,-4 2-53 16,-5 2-68-16,5 2-108 0,-3-2-143 0,1 4-212 16,-7-2-195-16,1 0-206 0,-3 0-70 15,0 3 64-15,-1 0 179 0,-1 2 231 16</inkml:trace>
  <inkml:trace contextRef="#ctx0" brushRef="#br0" timeOffset="580.1523">7752 11356 237 0,'-4'-3'384'0,"2"-2"35"0,-3 4-5 15,-1 0-117-15,2 1-53 16,0 0-10-16,-2 1 8 0,4 0 10 0,-7-1-9 0,3 2-10 16,4 0-27-16,-2 1-33 0,0-2-39 15,2 2-39-15,2 0-41 16,-4 0-29-16,4 5 162 0,-4-1-65 0,4-2 3 15,0 3 5-15,-2-1-64 0,-3 3-35 16,5 1-17-16,-2-1-7 0,-6 4-2 16,6-1 29-16,-2 2 68 0,-2 0 32 0,1 2 13 15,-1-2 7-15,4-2-27 0,-6 0-67 16,8-4-32-16,-2 2-13 0,2-4-9 0,0 0-3 16,0-1 0-16,2 0 4 0,2-2 65 15,2-2 32-15,0 1 19 0,5-3 5 0,-1 0 3 16,3 3-67-16,1-3-29 0,-2-3 12 15,9 0 8-15,-4 0 3 0,5-3 7 0,-1 0-2 16,0-2-32-16,2 1-14 0,-3 1-6 16,-1-1-7-16,6 3-2 0,-13 3 1 15,5-1 0-15,-1 0-1 0,-1 2-1 16,-5 0-2-16,-4 0 1 0,0 0 0 0,1 2-1 16,-7-2-1-16,4 2-3 0,-2-2 1 15,-2 0-8-15,4 0-48 0,-4 1-103 16,0 1-191-16,0-2-281 15,0 0-376-15,-4-7-126 0,4-1 20 0,4-4 155 0,0-2 267 16</inkml:trace>
  <inkml:trace contextRef="#ctx0" brushRef="#br0" timeOffset="1569.676">8958 10225 74 0,'-7'-4'407'0,"5"1"98"16,-6-2 52-16,2 2-79 15,6 3-175-15,0 3 322 0,4 2-427 16,-2 1 15-16,2 1 64 0,2 1-49 16,1 1-31-16,-3 1-15 0,2 0-36 0,2 3-78 15,0 0-35-15,1 2-18 0,-3 2-7 16,0 0-4-16,0 0 1 0,5-2-1 16,-5 0-2-16,2-2 3 0,0-1 0 0,1 1 92 15,-1-3 48-15,0-2 21 0,-6 1 9 16,7-5 5-16,-7-1-94 0,-2 0-44 15,4-2-21-15,-4 1-8 0,0-1 20 0,0-1 30 16,-4-1 13-16,4-1 8 0,-2-2 1 0,-7 0-22 16,-1-4-33-16,2-2-14 0,-1-2-7 15,-3-3-5-15,2-4-3 0,-3 0-1 16,-1-4 0-16,1-6 0 0,-1-1 0 16,1-5 0-16,-3-1 0 0,1-5 4 0,-1-3-3 15,4-3-2-15,-3 2 1 0,9 3-4 16,-5 7 1-16,9 4 2 0,2 7 0 15,0 4 1-15,0 1 0 0,2 3 1 0,7 2-1 16,-1 1 0-16,2 2 2 0,1 4 2 16,3 0-1-16,3 2 0 0,-1 2 1 0,3 3-3 15,2 0 1-15,-1 3 0 0,-3-1-2 16,1 5 0-16,-1 1-2 0,-3 5 2 16,-1 0 0-16,1 21 2 15,-12-14-2-15,-2 1 0 0,-6 4 0 0,-4 1-2 16,2 3 0-16,-11-2 1 0,2 2-2 15,-1-3 2-15,1-1 0 0,-8-4 2 0,9-1 3 16,-3-1-3-16,-6 0 1 0,9-2 0 16,-3-4 3-16,3 0-5 0,1-2-1 0,3-2 2 15,4-4-4-15,6-2-1 0,2 2 2 16,2-1 4-16,6-1-2 0,0 1 2 0,2-3 3 16,11 1-1-16,0-2 2 0,-3-2 4 15,7 2 3-15,-2-1 31 0,0-1 18 16,0 2 8-16,3 0 1 0,18 0 31 15,-19 0-82-15,-9-2-11 0,1 2-3 16,-5 0-4-16,3 2 2 0,-5 1-1 16,-4-1-1-16,0 0 1 0,1-1-3 0,-3 1 0 15,-2-1 0-15,2 3 0 0,0-2 0 16,-2-1 2-16,-2 2-1 16,15-1-6-16,-13-4-33 0,6-1-83 0,-2 0-117 15,0-5-175-15,1-1-182 0,-1-3-176 16,2-3-120-16,0-1-66 0,1 1 96 15,-7-5 145-15,8-2 194 0</inkml:trace>
  <inkml:trace contextRef="#ctx0" brushRef="#br0" timeOffset="2256.2495">9303 9919 48 0,'-8'2'295'0,"6"-1"22"15,-7-1 9-15,3 3-110 0,0 0-87 0,2 2-37 16,-2 1 17-16,4 1 30 0,-3 0-6 15,1 3 12-15,4-1 39 0,0 1-19 16,0 1-31-16,0-1-16 0,4 1-29 0,1-2-48 16,-3-1 42-16,4 1 44 0,2-2 18 15,-6-1 11-15,4-2 3 0,3-1-58 16,-3 0-52-16,0-3 35 0,0 0 39 0,2 0 24 16,-1-3 9-16,-1 3 4 0,-2-5-58 15,-2 2-49-15,6-4-27 0,-8 2-14 16,2-4 1-16,-2 2-10 0,0-1-2 15,-2-2-1-15,2 3 3 0,-8-2-6 0,6 0 3 16,-6 1 0-16,2-2 0 0,-5 0 0 16,5 0-1-16,-4 1-1 0,3-1 1 15,-3 1 1-15,4-1-1 0,-4-9 1 16,8 9 1-16,2 3-1 0,0 0 4 16,2-2 17-16,4 0 40 0,4 0 20 15,-4 1 8-15,9-4 4 0,-3 5-16 16,-1 0-42-16,3-1-18 0,-2 2-9 0,5 0-6 15,-3 1-1 1,22 1 0-16,-26 6-1 0,-4 0 0 0,2 3-1 16,-6 3 2-16,3 4-2 0,-1 2 2 15,-4 2 0-15,0 2 1 0,0-1-1 16,0 2 0-16,0-1 0 0,0-3 1 0,0 0 0 16,2-2 0-16,2-3 0 0,2 2 0 15,-2-3 0-15,5-1-1 0,-1-5 3 16,0 2 0-16,2-2 69 0,1-2 32 0,3-2 19 15,3-4 4-15,-1-1 3 0,-3-1-68 0,1-3-33 16,-1 0-13-16,1-2-7 0,-6-3-3 16,1 0-2-16,-1 1 2 0,0-3-2 15,-8-2 0-15,0 3 0 0,-4-1 0 0,-2-1-2 16,0 2 0-16,-9 0-1 0,5 1-3 16,-7 2 0-16,-12-6 1 15,13 14 1-15,-1 0-2 0,1 5 2 0,-3 0 0 16,3 5-3-1,-18 7-6-15,24-3 6 0,4-4 1 0,6 3 0 16,0-2-6-16,0-2-55 0,4 1-119 16,-2-4-180-16,6 2-210 0,-6-1-224 15,7-4-158-15,-7 1 27 0,4-2 134 16,2-3 190-16</inkml:trace>
  <inkml:trace contextRef="#ctx0" brushRef="#br0" timeOffset="2650.0094">9559 9424 343 0,'0'-10'504'15,"-6"-3"59"-15,6 5 44 0,0 0-228 16,0 3-81-16,2 0-36 16,4-2 221-16,-6 7-282 0,9-3-12 0,-7 6-11 15,4 1-26-15,2 2-15 0,1 3 72 0,1 1 2 16,0 4-27-16,5 3-13 0,-7 2 29 15,2 2-41-15,5 1-23 0,-5 3-11 16,3-2-6-16,-1 0-38 0,15 22-18 16,-11-25-47-16,-1 2-1 0,1-2 58 15,-3 0 28-15,3-2 8 0,-5-1 8 0,3-2-1 16,-3-1-61 0,7 14-11-16,-12-17-34 0,5 4-5 0,-3-6 0 15,-6 1-4-15,4-3 2 0,-2 1-3 0,0-1-3 16,-1-1 2-16,1-1 2 0,-2-1 2 15,-2-2-1-15,4-1-1 0,-4 0 3 0,0-1 0 16,0-1 0-16,4 1-2 0,-4-1-4 16,0-2-48-16,0-2-96 0,0-1-135 15,-4-3-209-15,0-1-229 0,-5-3-199 0,1 1-140 16,0-3 29-16,-2 2 164 0,-1-3 210 16,1-1 237-16</inkml:trace>
  <inkml:trace contextRef="#ctx0" brushRef="#br0" timeOffset="2903.8487">9681 9593 308 0,'9'0'517'0,"-7"-5"50"16,12-9 528-16,-3 5-710 0,1-1-7 0,0-4 45 16,9 0 28-16,-4-5-17 0,5 0-49 15,5-5-60-15,4-1-73 0,-2-4-50 0,4 0-46 16,2 0-2-16,-1 1-19 0,-5 3 23 15,2-1-9-15,-5 3-11 0,-7 4-32 0,2 2-22 16,-9 5-37-16,3 2-26 0,-9 3-11 0,0 4-4 16,-2 3-5-16,-4 3-1 0,-4 2 0 15,-2 10-5-15,-5 1-36 0,1 8-188 16,-6 4-410-16,-3 3-437 0,-6-5-202 0,2-4-50 16,-3-5 147-16,-3-7 388 0</inkml:trace>
  <inkml:trace contextRef="#ctx0" brushRef="#br0" timeOffset="4649.7899">10490 8978 308 0,'0'-4'525'0,"-8"-1"65"15,6 2 35-15,-2-2 73 0,1 5-496 0,3 0 3 16,3 3 37-16,-3-1 42 0,4 5 18 15,-2-2-15-15,6 2-51 0,-6 2-69 0,4 0-45 16,3 1-5-16,-3 2-1 0,-2-1-3 16,-2 2-2-16,2 1-27 0,-2-2-43 15,-2 1-23-15,0 0-9 0,4 1-6 0,-4-1 1 16,-4-1-2-16,4 0 0 0,-2-4 43 16,2 1 21-16,-4-3 13 0,4-1 25 0,-2-4 18 15,-2 2-33-15,0-3 1 0,2-1 5 16,-7-1-18-16,7-3-8 0,-2-2-9 15,-2-4-22-15,2-2-16 0,-2-4-10 0,3 0-3 16,-1 2-5-16,0-6-2 0,-2 2-1 16,0-1 1-16,0 0-2 0,-3-1-2 15,1 0 2-15,-6-13-2 0,7 21 3 16,3 1-1-16,2 3 1 0,-2 6-1 16,4-2 0-16,-4 1-1 0,4 1-1 15,0 5-1-15,0-2-2 0,0 1 2 16,4 3-2-16,0 1 0 0,-2 0-1 15,2 5 3-15,1 0-2 0,1 2 4 0,0 1 3 16,0 3-1-16,0 1 1 0,5 2-1 16,-3-3 0-16,0 2 1 0,0-1-2 0,1 4 0 15,1-1 2-15,-4 1 2 0,5 1 0 16,-3-2 2-16,0 3-1 0,3-3 3 16,-5 2-1-16,4-3 1 0,-4 2-1 0,5-1 1 15,-3 0-6-15,-2-4 2 0,0-3 2 16,1 1 0-16,-1-4 0 0,2 0 1 15,-6 0-4-15,2-3 0 0,0-1-2 0,-4-3-1 16,2 0 0-16,-2-1 7 0,0-2 14 16,0 1 50-16,0-2 21 0,-2 1 16 0,2-3 1 15,-8-2-13-15,6-3-46 0,-2 0-25 0,-2-4-16 16,-1-3-2 0,-1-2-6-16,-4-19-2 0,6 15 2 0,-5-2-1 15,1-1 1-15,0-5-1 0,-1 0 0 0,3 0 0 16,-2 3-1-16,1 3-2 0,1 2 2 15,4 7 0-15,-2-2 0 0,2 7-2 0,4 2 2 16,-3 1 1-16,3 4-2 0,0 2-3 0,0 0 4 16,0 0-6-16,0 2 2 0,3 1-2 15,3 1-1-15,2 4 2 0,-2-1 1 0,5 4 1 16,-1 1 2-16,-2 0 0 0,7 1 2 16,-5-1 3-16,17 12 0 0,-11-12-1 15,-3 0 0-15,1-3-2 0,3 0 0 0,-1-1 1 16,1-2-2-16,0 0 2 0,-1-1-2 15,1-2 1-15,-5 2 1 0,2-3-1 0,-1 0 4 16,-3 1 0-16,1-3-3 0,-5 0 1 16,0-3 1-16,2 1-1 0,-8-1 3 0,2 1 1 15,2-3 2-15,-4 0 0 0,-4-1-3 16,4-5 1-16,-2-2-3 0,-2 0-1 0,-2-2-2 16,0-2 3-16,-3 0-2 0,3-2 0 15,-4-3-1-15,0-5 0 0,1 1-2 0,-1-3-1 16,0 2 1-16,-1 1 0 0,1 6 0 15,4 2 2-15,0 6 0 0,-1 2-4 0,3 5 2 16,0 2-2-16,4 0-6 0,0 1-2 0,0 5 0 16,0 1-26-16,8 1-80 0,-1 3-124 15,-1-1-181-15,4 1-225 16,0-2-219-16,1 2-172 0,-3-1-45 0,2-2 104 0,1 2 191 16,-1-2 232-16</inkml:trace>
  <inkml:trace contextRef="#ctx0" brushRef="#br0" timeOffset="4985.8947">10887 8915 236 0,'2'0'513'16,"2"0"61"-16,-4-2 34 0,0 2-154 15,0-2-159-15,0 2-62 16,0 2 16-16,0 3 28 0,0 4-1 0,-4 2-27 0,4 2-6 16,0 4-40-16,0 1-47 0,0 1-27 15,0-2-9-15,4 0-55 0,-2-3-35 0,3 2-13 16,-1-3-7-16,2-1 43 0,4-1 27 15,-8-5 12-15,9 2 7 16,-1-4 18-16,17-8 114 0,-17-4-167 16,1 0-17-16,-3-1 1 0,0-3 4 0,-6-1 1 15,4-3-1-15,3-3-6 0,-9 1-21 16,0-4-13-16,-5 1-7 0,1-1-3 16,-2 1-1-16,-4 1 1 0,2 1-1 0,-3 6-2 15,-3 4-1-15,3 5-1 0,3 2-4 16,-2 2 0-16,1 3 0 0,3 2-5 15,4 0-60-15,-2 0-116 0,4 0-185 0,4-5-213 16,-4 3-228-16,0-3-179 0,8 1 5 16,1-1 139-16,-3-1 192 0,0-2 221 15</inkml:trace>
  <inkml:trace contextRef="#ctx0" brushRef="#br0" timeOffset="5717.9266">11084 8615 263 0,'2'-25'525'0,"2"4"91"0,-4 5 79 0,-4 3-106 16,4 4-92-16,0 2-30 0,0 4-9 16,0-2-36-16,0 5-74 0,4 0-104 15,0 3-88-15,2 6-60 0,-4 1-12 0,6 4-6 16,1 2 0-16,-1 2-2 0,0 6 7 16,1-1-2-16,-3 3-4 0,4 0-2 0,0-1-2 15,-7-1-24-15,7-2-22 0,-4 0-10 16,0-4-5-16,5-3-3 0,-3 2 0 15,-2-2 0-15,11 11 2 0,-11-15-4 16,-2-2-1-16,2-2-3 0,-2 0 3 16,-2-4-3-16,-2 1-1 0,5-1-1 0,-5-1 8 15,0-2 37-15,-5-2 16 0,5-1 12 16,-2-1 2-16,-6-4-3 0,6 1-37 16,-6-1-17-16,-1-1-11 0,-1 0-5 0,0-3-3 15,-5-1 0-15,7 1 0 0,-9-2-2 16,3 1 2-16,4 3-3 0,-3 2-3 0,-1 6 1 15,5 2-1-15,-1 4 0 0,0 5 0 16,4 2 2-16,-3 3 2 0,7 2-1 0,-2 1 0 16,8 0 3-16,-2 3 0 0,2-3 0 15,3 0 0-15,3-3 0 16,4-2 0-16,-5-3 0 0,7-2 0 0,3 1 2 0,0-5-1 16,1-3-2-16,3-5 4 0,0-1 0 15,-3-3-2-15,3-1 4 0,2-3 0 16,-6-1-3-16,5-2-3 0,-5-1 5 15,2 0-2-15,-1-2-1 0,-7 0 1 0,1-3 3 16,-5 1-4-16,1-2-1 0,-4-1 0 16,2 1 2-16,-6-5-4 0,-2-1 5 0,0 0 0 15,0 0-1-15,-2-2-1 0,-6 6 1 16,6 2 0-16,-4 7-4 0,-2 7-3 0,1 1 1 16,-3 7 1-16,2 5-2 0,-3 5 2 15,-3 4 1-15,1 7 4 0,3 2-1 16,0 6-1-16,-1 1 2 0,9-3-1 0,2 1-1 15,0-2 1-15,2-5-1 0,13-2-1 16,-5-5 0-16,7-1 3 0,1-7 2 0,-1-1 5 16,8-4 34-16,-7-4 18 0,7-1 8 15,2-7 5-15,-8 1-1 0,8-4-31 16,-1-3-18-16,1-1-9 0,0-1-4 0,0 2-4 16,0 0-2-16,-2-1-2 0,0 2-2 0,-7 4-2 15,1 2-1-15,-7 2-1 0,-1 5-3 16,-5 2-4-16,-2 2-45 0,-4 2-130 0,0 1-225 15,-10 0-362-15,-1 4-381 0,1-1-129 16,-2-2 50-16,1-1 189 0,5-1 349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21:04.587"/>
    </inkml:context>
    <inkml:brush xml:id="br0">
      <inkml:brushProperty name="width" value="0.05292" units="cm"/>
      <inkml:brushProperty name="height" value="0.05292" units="cm"/>
      <inkml:brushProperty name="color" value="#FF0000"/>
    </inkml:brush>
  </inkml:definitions>
  <inkml:trace contextRef="#ctx0" brushRef="#br0">15305 7749 113 0,'4'-2'235'16,"-2"1"21"-1,-2-2-65-15,4 0 41 0,-4 1-141 0,0 2-8 0,0-1-9 16,-4 1-13-16,2 0-6 0,-2 0-4 15,2 0 1-15,-7 1 8 0,7 1 11 0,-8-1 5 16,4 1 8-16,-3-2 15 16,3 3 9-16,0 0 6 0,0 0 4 0,0 0 0 15,-3-2-7-15,7 1-4 0,2-2-3 16,-4 3-3-16,4-3 1 0,-4 0 6 16,4 0 9-16,0 0 15 0,4 0 10 0,-4 0 5 15,4 0 0-15,-4 0-8 0,0 0-22 0,2 0-28 16,-2 3-23-16,0-2-9 0,4 0 45 15,1 2 27-15,1-1 158 16,-6 0-127-16,6-1-34 0,-2-1-16 0,4 0-10 16,1-1-7-16,3-1-25 0,3 0 2 15,-3-1 7-15,5 1 3 0,3-1-1 0,-3 0 1 16,1 0-33-16,1 0-22 0,0-2-12 16,3 2-6-16,3 2-1 0,-6-2-3 15,1 0 1-15,3 1 2 0,-2 0 2 16,0 1-1-16,-3 0 1 0,3 1-2 15,-5-2-1-15,7 2-1 0,-4 0 2 0,-1-1-1 16,3 1 0-16,0 0 21 0,-3-2 24 16,7 1 12-16,10 1 77 15,-10-2-86-15,10 1-13 0,-18-1-27 0,4 2-8 16,-1 0 0 0,-3 2-1-16,22-2 1 0,-18 0-1 0,-3 0-1 15,7 0 0-15,-6 0-2 0,6-2 2 0,-3 2 0 16,1 0-1-16,4-2 2 15,-4 2-2-15,4-3 3 0,0 1 1 0,-3 0 2 16,1 1 10-16,27-2 109 0,-29 2-49 16,-1-2 2-16,3 3-9 0,-6 0-37 0,1 0-19 15,3 0-8-15,-2 0-2 0,0 0-3 16,1-3-4-16,-3 3 2 0,6-1 2 0,-3-2 0 16,1 3 1-16,2-1-2 0,-2 1 2 15,0-2-2-15,-1 2-1 0,3-2 0 16,-6 1 3-1,6 0 0-15,61-2 12 0,-67 0-13 16,6 3 0-16,-2 0 0 0,-1 0 3 0,1-2-1 16,2 2 3-16,-6-1 2 0,5-1 38 0,-5 1 19 15,6-1 2-15,-7 1 7 0,7-1-4 0,-6 1-37 16,2-2-14-16,-1 0-10 0,-1 0-6 16,1-1-4-16,1 2 0 0,-4-1 0 15,-5 0 0-15,19-2 3 0,-18 5-3 16,1 0 0-16,-6-2-1 0,3 2-1 15,-1 0 2-15,-4 0 0 0,2 2-2 0,-5-2 2 16,1 0-6-16,-2 2-1 0,-2 1-46 0,4 0-125 16,-4 0-232-16,0 1-380 0,0-4-384 0,0 0-134 15,4-4 47-15,6-7 196 0,7-9 366 16</inkml:trace>
  <inkml:trace contextRef="#ctx0" brushRef="#br0" timeOffset="1483.6499">18914 7765 176 0,'-7'0'301'0,"-1"-1"27"16,6 1-52-16,-4 0-79 0,-2-3-40 16,5 3-6-16,-3 0 187 0,-2-3-158 0,8 3-4 15,-2 0-14-15,2-2-18 0,-4 2-8 16,2 0-4-16,2-1 2 0,-4 1-4 16,4 0-1-16,-5 0-4 0,5 0-12 0,0 1-21 15,0-1-20-15,0 0-17 0,0 0-21 16,5 0 37-1,15 5 422-15,-11-5-283 0,1 0-45 0,4 0-58 16,-3 0-44-16,5 0 20 0,1 3 11 16,-1-3 5-16,1 0 2 0,1 0-3 0,7 0-49 15,-6 1-27-15,6-1-11 0,2 1-2 16,-1 1-1-16,-1-1 36 0,2-1 24 0,6 0 12 16,-2 2 5-16,-2-2-1 0,6 2-37 15,-6-2-22-15,2 1-14 16,-2-1-4-16,2 0-1 0,31 0 6 0,-29 0-7 15,5 1-1-15,-5-1 34 0,4 0 16 16,0-1 8-16,-4 0 7 0,5-1-3 0,-3 2-30 16,6-2-18-16,-6 1-6 0,7-1-6 15,1 2-1 1,0 0-2-16,79-1 8 0,-80 0-6 0,1 1-3 16,-8-3 1-16,9 0 0 0,-3 3 1 15,-6-2 0-15,7 1-2 0,1-1 3 16,-6 2 2-16,3-1 1 0,-1 1 5 0,2 0 2 15,-5-2-1-15,5 2 3 0,-2 2-3 16,0-2 2-16,3 0-5 0,-7 0-1 0,2 0-2 16,0 0 0-16,1 0-3 0,-3 0 0 15,6 0-3-15,-4 0 0 0,-1 0-1 16,5 0-2-16,-6 0 2 0,6 0 0 0,-7 1-1 16,3-1 2-16,-2 0-1 0,2 0 0 15,0-1-2-15,1 1 1 0,-3 0 0 0,2-2 4 16,0 2-2-16,-2-1 1 0,1 1 2 15,-1 1-4-15,6-1 0 0,-8 0-2 0,4-1 2 16,30 1-3 0,-38 0 2-16,4 0 1 0,-2 0 0 0,-2 0 2 15,-3 1-3-15,5-1 2 0,-2 0-2 0,-2 0 2 16,0-1-2-16,0-1 1 0,0 1-1 16,-4-1 0-16,2 1 1 0,-1 1 1 0,1 0 3 15,-2 0-3-15,0-2 0 0,2 2-1 16,-3 0 1-16,5 0 0 0,-4 0-1 15,0 0 2-15,1 2-1 0,3-2 1 0,-4 0 2 16,4 0 36-16,-4-2 17 0,-1 2 13 16,5 0 2-16,-2 0 2 15,-2 0-37-15,74 2 0 16,-74-2-33-16,4 0-1 0,-4 0-3 16,-1 0 3-16,3 0-4 0,2 0 0 0,-4 0 0 15,-1 0 1-15,1-2 0 0,2 2 4 0,2-3 0 16,-4 2-1-16,4-1 0 0,-9 0 0 15,7 1-1-15,-6 0 0 0,1 1 0 0,1-2 10 16,-4 1 26-16,-5 1 15 0,4 0 3 16,-1 0 2-16,-5-3-4 0,3 3-28 15,7 0-9 1,7 1-18-16,-18-2-1 0,-1 1 1 0,2 0 1 16,-4 0-1-16,5 0 0 0,-3 0 1 0,0 0 0 15,1 0-2-15,-1 3 0 0,2-3 1 0,-4 1-1 16,-4-1-1-16,7 0 0 0,-3 0-1 15,0 0-1-15,-2 0-5 0,-2 0-58 16,7 0-123-16,-7 0-209 0,-2 0-374 16,0 0-405-16,-2-9-127 0,-7-5 43 0,7-11 170 15,-2-3 361-15</inkml:trace>
  <inkml:trace contextRef="#ctx0" brushRef="#br0" timeOffset="6073.094">15309 7638 113 0,'0'-6'204'0,"-4"2"-11"16,2-3-45-16,2 2-36 0,0 3-18 0,-5-4-13 16,5 4 2-16,-4-1-1 0,4 0-3 15,0 0-9-15,-2-1 79 16,-2 4-121-16,4 0-8 0,-4 0-6 15,4 0-4-15,0 0-5 0,0 0-2 16,0 0-1-16,4 0-1 0,-4 0 2 0,0 0-1 16,4 1 0-16,-4 1 2 0,0-2-1 15,0 1 1-15,0 1-3 0,0-2 2 16,0 3-2-16,2-1-1 0,-2 2 0 0,0-1 0 16,0 2 0-16,4-1-2 0,1 0-19 15,-5 0-18-15,0-1-17 0,0-2-22 16,0 0-14-16,2 1-129 0,-2-2 6 15,0 0-34-15,0 0-7 0,0-7 13 16</inkml:trace>
  <inkml:trace contextRef="#ctx0" brushRef="#br0" timeOffset="7058.4755">15276 7635 164 0,'-9'1'247'0,"3"-1"13"0,0 0-90 0,2 0-75 15,2 0-37-15,2 0-15 0,-4 0-5 16,2 0 0-16,2 0 4 0,-5 0 2 16,1 0-4-16,-6 2 45 15,8 0-67-15,-2-2-1 0,2 3-2 16,-2-1 0-16,-1 0-4 0,5-1 0 0,0 1-3 15,-2-1 2-15,2 1-1 0,0 1 7 16,0-2 7-16,0 0 6 16,0 3 72-16,0-3-42 0,0-1-1 0,0 0-4 15,2 0 1-15,-2 0-2 0,5 2-3 0,-1-1-3 16,-2-1 0-16,4 2 12 0,-2-2 1 16,2 0 1-16,3 0 0 0,-3 0-5 15,4 0-24-15,-4 1-16 0,5 1 22 16,-3-1 33-16,2 1 15 0,5-2 8 0,-3 1 1 15,3 1-24-15,1-1-37 0,-3-1-17 16,3 2-8-16,1-2 22 0,-1 0 41 16,1 1 17-16,3 1 10 0,1-2 1 0,-8 3-20 15,7 0-44-15,1-1-19 0,-2 3-8 16,-3-2-3-16,9 1-3 0,-9-1-1 16,3-1 2-16,2 1-2 0,-1-1 0 0,-1 0 1 15,6-2 46-15,-7 3 72 0,7-3 35 16,-6 0 14-1,6 2 7-15,37-2 45 0,-37 0-211 0,-1 0-6 16,1 0-1-16,21 2-1 0,-19-2-2 16,-1 0 0-16,-3-2 0 0,4 2 1 15,0 0-1-15,0 0 0 0,0-2 0 16,0-1 3-16,0 3 0 0,-1-2 1 0,1-1-1 16,2 1 37-16,-2 0 44 0,0-1 20 15,0 3 10-15,-4-3 2 0,-1 2-36 16,3 0-43-16,10-2-15 0,-10 1-19 15,-8 0-2-15,-1 2-1 0,3-1 1 16,0 0 0-16,-3 1-2 0,1 0 0 0,1-3 0 16,-1 3 0-16,-1-3 2 0,5 1 0 15,-4 1-2-15,-1-1 0 0,1 2-1 0,3-1 1 16,1-2-1-16,-4 3 1 0,1-3 1 16,3 0-1-16,0 0 1 15,1 1 0-15,1-1 0 0,20-1 2 16,-18 2-2-16,-6 1 0 0,6-2 0 0,-3 1 1 15,-1 1-1-15,2-1 0 0,-4 2-1 16,5 0 0-16,-5 0 0 0,6-2 0 0,-7 2 0 16,7 0 2-16,-6-3-2 0,6 3 1 15,-7-2-1-15,-1 0 0 0,3 1-1 0,1 1 1 16,-4-2 0-16,1 1-2 0,1 0 2 16,0 1-1-16,-3 0-2 0,5 0-20 15,-1 1-172-15,-3-1-256 0,2 0-339 0,-3-1-154 16,5-2-45-16,-1-9 140 0,7-2 239 15</inkml:trace>
  <inkml:trace contextRef="#ctx0" brushRef="#br0" timeOffset="8243.7539">18771 7827 73 0,'-21'0'311'0,"5"-3"33"0,1-2 21 16,3 1-134-16,1-1-96 0,1 1-45 0,8 1-26 16,-6-2-14-16,6 2-2 0,-3-2 1 0,5 1 4 15,-2 1 7-15,2 1 3 0,0-1-8 16,0 3-11-16,0 0-11 0,0 0-10 16,2 0-13-16,15 5 51 15,-7-2-25-15,5-1 5 16,1 0 34-16,3 1-2 0,6-3-1 0,4 0-2 0,2-3-6 15,4 3-31-15,2-2 11 0,2-1 29 16,3 0 15 0,3-1 5-16,100-6 107 0,-99 7-183 15,3 2-7-15,3-2-6 0,-7 0 2 16,5 3-4-16,2-2-1 0,-3 2-1 0,-3-1 2 16,6-1-2-16,-7 2 0 0,3-1-2 0,-3 1 2 15,5-2 0-15,-7 2-1 16,5 0 1-16,43-3 0 0,-48 2 0 0,-1-1 1 15,-5 1 1-15,4-2 1 0,-6 0-3 16,3 1 1-16,-1 0-1 0,-4 1 0 16,4 1 0-16,-4 0 0 0,-4 0-1 0,8 0 0 15,-4 1 1-15,1 1-2 0,-1 1 2 16,70 5-3 0,-66-7 3-16,-4 1 1 0,5-1-1 0,-5 1 2 15,0-2 0-15,-2 0-1 0,-2-2-1 16,2 1 0-16,-2 1 1 0,2-2-1 15,-2 4 1-15,2-2-1 0,-2 3 1 0,2-2-2 16,-2 1 1-16,2 1-1 0,-2-3 1 16,2 3 0-16,-4 0-1 0,2-2 1 0,2 0 0 15,-3-1 1-15,4 2-2 0,-4-2 0 16,41 1 1-16,-36-1 1 16,2 0 0-16,0-1 0 15,42 1 0-15,43-2-1 16,-85 1 0-16,0 1-1 0,0 0 0 0,-2 0 1 15,-2-1 0-15,0-2 0 0,-2 3 0 16,-2-3 0-16,0 3 0 0,0-2 0 16,-4 1 0-16,-1-1-1 0,5-1 1 0,-4 0 0 15,4 2 1-15,0-2-1 0,0 1 1 16,-1-1 0-16,1 2 4 0,4-3 44 0,-6 3 31 16,6 0 11-16,-2-2 6 0,2 0-1 15,-2 1-46-15,6-1-27 0,-10 1-11 16,10-1-8-16,-8-1-1 0,2 3-2 15,52-6-1-15,-54 7 0 16,-9-4-1-16,7 3 0 0,-6-1 1 16,-3 1-66-16,-1-4-164 0,-5-2-313 0,-4 1-143 15,-10-8-64-15,2-4 34 0,-8-7 153 16</inkml:trace>
  <inkml:trace contextRef="#ctx0" brushRef="#br0" timeOffset="13850.4261">18953 8800 267 0,'0'3'318'0,"-2"-3"16"0,2 0-89 0,-4 0-109 16,4 2-47-16,-5-2-9 0,5 0 12 15,0 0 28-15,0 0 26 0,5 0 16 16,-5-2 0-16,4 2-4 0,-2-2-12 0,6 2-8 15,-2-1-2-15,1 0-5 0,3 1-18 16,-4 0-17-16,4 0-28 0,3 0-24 16,1 0 25-16,3 2 26 0,-1 0 11 15,5 1 7-15,2 0 0 0,4-1-45 0,0-2 1 16,6 3 58-16,-4-1 31 0,4 0 11 16,-2-1 7-16,6 1-33 0,-4 0-73 15,-4-1-35-15,4-1-18 0,4 0-7 0,1 0-1 16,1 2 56-16,2 0 29 0,5-2 13 15,1 0 6-15,3 0-3 16,124-4-13-16,-108 4-88 0,0-1-1 16,2-1-1-16,0 4 35 0,1-2 25 0,-3 1 12 15,0-1 3-15,0-1 2 0,5-1-36 16,-3 2-27-16,0 2-10 0,2-2-3 16,5 0-5-16,-5 0 4 15,67-2 1-15,-67 2-6 0,-4-2 2 0,4-1-3 16,1 2 1-16,-3 0-1 0,2-2-1 15,-1 3 2-15,-3 0-1 0,-4-2 3 16,-2 2-3-16,0 0 1 0,-2 0-4 0,-2 0 2 16,1 0 0-16,-3 0-1 0,-2-1 1 15,6-1 1-15,-2-1 1 0,2 1 0 16,-7 0 1-16,7 0 1 0,-4 1 0 0,-4-1-1 16,88-5 1-1,-94 3-6-15,-1 2 2 0,0-2 0 0,1 0 0 16,-3 3 0-16,3-1-1 0,-1 0 1 15,-4-1-1-15,5 1-1 0,-5 0 4 0,9 1 0 16,-11-3 0-16,2 4 1 16,34-5-2-16,-9-2-2 0,-33 4 1 15,2 2 0-15,0 0-3 0,-4-2 3 16,2 1 1-16,-2-2 1 0,-2 0-4 16,4 2 4-16,-4-1-2 0,0 0-3 0,-5 0 1 15,1 0 2-15,-2-1 0 16,-3 3-1-16,1 0 1 0,-3-2 1 0,-7 2-1 15,5-1 2-15,-3 0-1 0,-5-1 1 0,-2 3-2 16,-2 0 0-16,2 0 0 0,-4 0 5 16,0 0-2-16,-4 0 2 0,2 0-3 15,-6 0 1-15,-1 2-2 0,-1-1-1 0,-4-1 0 16,1 0 2-16,-3 2 0 0,1-2-1 16,3 2 0-16,-5-1 1 0,1 1-2 15,-1-2 0-15,1-2 0 0,-1 2 0 0,-2 0 0 16,3 0 3-1,-36 0 2-15,27 0-5 0,7 0 0 16,-7 0-2-16,-48-3 2 16,47 1 2-16,-1 1-2 0,-2-1-2 0,-2 0 1 15,-2 2-1-15,0-3-1 0,-1 3 3 16,1-2-3-16,-4 2 2 0,-4 0 2 16,6 0-2-16,-3 0 2 0,-1-2 2 15,-2 1-1-15,-3 1 0 0,1 0-1 0,-1 0-2 16,-1 0 2-16,-5 1 0 0,-1 1-1 15,5 0 0-15,-8-2-1 0,1 3-1 16,-3-3-1-16,-4 2 0 0,0 0 3 0,0-2 1 16,-4 1 4-16,4 1-3 0,0 1-1 15,-4 0-1-15,4-1 2 0,-2 2-2 0,-3-1-2 16,1 1 1-16,-4-1 0 0,0 0 1 16,0-2 0-16,-3 1 2 0,1 1-2 15,4 0 4-15,-5 2-4 0,3-3 0 0,6 3-4 16,-8-3 4-16,4-1-3 0,-3 3 3 15,1-4 1-15,-2 3 0 0,2-1 0 0,6 1 1 16,-3-1 1 0,-59 5-2-16,64-7-1 0,0 2-4 0,0-1 2 15,0 1-1-15,1 1 0 0,-4-1 3 0,6-1 3 16,-3 1-1-16,6 0 1 0,2-2-1 16,0 2-1-16,1-2-1 0,1 0 0 15,3-2 0-15,-1 2 0 16,2 0 0-16,-1-2-3 0,1 1 1 0,3 0 0 0,-5 0 0 15,3-1 0-15,1 1 0 0,1-1 4 16,0 2-2-16,1-2 3 0,7 1-1 0,-2-1-1 16,4 0 1-16,-4 2-4 0,3-3 0 15,3 3 1-15,2 0 1 0,-4-2 0 16,-25 2 0-16,32 0-1 0,7 0 1 16,-8 0-2-16,-14 0-1 0,22 0 2 15,3 0-3-15,-1 2 4 0,3-2 0 16,3 0 0-16,1 0 0 0,4 3 0 15,4-3 0-15,-7 0-1 0,9 2 1 16,0-2-3-16,0 0 6 0,0-2-6 0,0 2 6 16,9 2-3-16,-7-2 1 0,8 2 1 15,4-1-1-15,20 1 0 16,-12 0-2-16,5-2 3 0,2 0-1 0,6 0 1 16,0-2 0-1,7 0-1-15,45-1-1 0,-38 1-1 0,-3 2-1 0,8-3 2 16,1 1-3-16,3 0 3 0,6-1 0 15,-2 1 0-15,3-3 3 0,-3 0 0 0,6 3-1 16,-2-1-1-16,-2 1 1 0,4-1-4 16,1 3 2-16,1-3 0 0,7 1 0 15,-5 1 0-15,4-1 5 0,-1 0-4 0,1 1 2 16,-3 0 1-16,1-1-5 0,-1 1-3 16,1-1 4-16,160-4-3 15,-158 3 4-15,-3 1 5 0,1 1-2 16,-6 0-2-16,7 0-2 0,-3-1 0 15,-1-1-1-15,3 1-2 0,-2 1 2 16,3-1 1-16,-3 2 0 0,3-2 0 16,-9-1 3-16,4 3-2 0,-8-4-1 0,6 3 0 15,-6-3-1-15,3 4-1 0,-1 0 1 16,-4 0 0-16,2 0 1 0,2 0 1 0,-4-3 0 16,0 3 2-16,-4 0-2 15,2 0 3-15,-5 0-4 0,-3 0-1 0,4 0 1 0,-5 3 0 16,-3-3 0-16,1 0 0 0,-1 2 0 15,1-2-3-15,1 2 3 0,-5-1-1 16,1-1 1-16,-9 2 1 0,6 0 3 0,-1-2-1 16,-3 3 0-16,-2-1 1 0,0-2-2 15,-2 2-1-15,0-1-2 0,-4 1 0 0,-2 0-2 16,4-1 1-16,-4-1 0 0,-8 2 1 16,6-1 2-16,-7 1 1 0,3 0 0 15,0-2-2-15,-5 0 0 0,1 0-1 16,-7 0 0-16,2 2-1 0,-5-2 1 0,3 0 1 15,-4 0 0-15,2 1 1 0,-5-1 0 16,1 2-1 0,-2-2 2-16,6-2 5 0,-6 2-6 0,-2 0-1 15,6-1 0-15,-6 1-2 0,9 0 2 16,-7 0 1-16,2 0-2 0,0 0 1 0,2 1 1 16,-4-1 0-16,2 0-1 0,0 0-2 15,-1-1 2-15,1 1-1 0,-4 0 1 0,0 0 3 16,0 0 1-16,0-2-1 0,-4 2 4 15,-3 0-6-15,-5 2-26 0,-13-1-203 16,-4 5-477-16,-14-1-300 0,-15-5-132 0,-4-8-40 16,-6-13 176-16,-5-16 462 0</inkml:trace>
  <inkml:trace contextRef="#ctx0" brushRef="#br0" timeOffset="53110.7374">18796 7781 178 0,'0'-6'248'0,"0"2"-8"0,0 1-53 0,4-1-44 16,0 1-37-16,-4 0-23 0,0 0-19 15,2 0-8-15,-2 1-6 0,0-1-5 0,0 2-2 16,-2-1-8-16,2 1-8 0,0 1-7 16,-4 0 0-16,0 1 3 0,2 1 0 0,-3-1 0 15,3 1-2-15,2 1-4 0,-4-2 1 16,0 2 1-16,4-1-1 0,0-2-2 16,-2 3-3-16,2-3-2 0,0 3 10 31,0-2 15-31,-4 2 178 0,4-3-159 0,0 0 2 15,0 0 0-15,0 0-11 0,-2 0-14 0,2 1-7 16,-4-1-12-16,0 0-3 0,1 2-5 16,-1 0 3-16,2-1 21 0,-2 3 11 15,0-4 6-15,4 3 43 0,0-3-68 16,4 1-1-16,0-1 25 0,-4 1 12 16,6-1 6-16,-3 2 1 0,5-2-8 15,-2-2-27-15,0 1-13 0,5 0-7 0,1-2-2 16,5 0-3-16,3 2-1 0,3-2-2 15,2 3 0-15,2-2-2 0,2 2-49 0,2 0-176 16,-2-3-234-16,2-2-105 0,-2-3-48 16,2-5 29-16,-2-5 165 0</inkml:trace>
  <inkml:trace contextRef="#ctx0" brushRef="#br0" timeOffset="74241.28">2935 7602 114 0,'0'2'284'0,"-2"0"23"0,-2-2-26 0,0 2-80 16,4-2-41-16,-2 0-9 0,-2 0 11 15,4 0 4-15,-2 0-11 0,2-2-6 16,-5 2-8-16,1 0-6 0,4 0-2 0,-2 0 3 15,2 0-6-15,-4 0-5 0,4 2-20 16,0-2-22-16,0 0-19 0,0 0-20 0,0 0-18 16,0 3 28-16,0-3 56 0,0 3 33 15,4-2 20-15,-2 0 45 16,2 1 17-16,9 0 168 0,-5-1-210 0,-2-2-43 16,5 1-50-16,-5 0-40 0,0 0-26 15,4 0-14-15,-3 0-4 0,3 0-2 16,0 0 0-16,1 0-2 0,-1 1 1 0,-2-1 1 15,7 0 7-15,-3 0 49 0,3 0 21 16,-3-1 13-16,2 1 5 0,3-2-8 16,-7 0-46-16,7 1-23 0,-5 0-13 0,1 1-8 15,5 0 1-15,-5-3-2 0,-1 3 0 16,5 0 2-16,1 0 1 0,-1 0-2 0,-5 0-1 16,5 0 2-16,-3 0-4 15,-1 0 1-15,18 3 2 0,-19-3 1 0,1 0 0 16,5 1-1-16,-10 0 0 0,9 1 2 15,-3 0-2-15,-1-1-1 0,3 2 1 16,1-2-1-16,18 2 3 0,-18-3-3 16,-1 0 1-16,1 0 2 15,-1 3-6-15,-3-2 3 0,20 3-2 16,-17-2 2-16,3 0-2 0,-3-2 2 16,-3 0 0-16,3 0 3 0,1 0 1 0,0 0-3 15,-1 0 0-15,1 0 3 0,-1 0-1 16,1 0 2-16,1-2-1 0,-1 2 1 0,-1 0 0 15,-3 0 3-15,3 0-3 16,1 0 3-16,-1 0 36 0,1 0 17 0,0 0 7 16,-3-2 3-16,3 2 0 0,-5 0-39 0,5 0-13 15,14-1-6 1,-3 1-5 0,4 0-8-16,-4 0 3 0,3 0 0 15,-18 0-4-15,6 0 2 16,26-2-1-16,-28 0 0 0,3-1 1 15,-3 0-3-15,3 2 0 0,-1 0 4 16,2-1-1-16,-1 1 0 0,-3-3 1 16,2 3-2-16,-3 0 2 15,5-2-1-15,35 0 2 16,-21 3-2-16,-19-2 1 0,1 2-1 16,-1 0-1-16,1-2 0 0,-5 1 1 0,5 1 2 15,-3 0-2-15,-1 0 0 0,1 0-1 0,-1-1-1 16,1-2 0-16,-6 3 1 0,3-2 0 15,3 2 1-15,9 2 0 16,-13-2-1-16,1 0 0 0,-1 0 0 0,2 0 0 16,-1 0 3-16,1-2-2 0,3 2-1 15,-3 0 3-15,5 2-2 0,-7-2-5 16,7 0 4-16,-1 0 0 0,-1 0 0 16,-3 0-2-16,38 0 0 15,-34 1 0-15,1 1 3 0,-1-1-2 16,3-1-3-16,-1 1 5 0,-1 1 3 0,4-2-3 15,-1 2-1-15,-1-2 0 0,2 0 2 16,-1 3-2-16,-1-3 0 0,-2 0 0 16,3 3 2-16,38-1 7 15,-41-2-4-15,1 0-3 0,-1 0 0 0,3 2 2 16,1-2-1-16,-2 0-2 0,1-2 4 16,1 2 32-16,-2 0 18 0,1 0 15 15,-3 2 3-15,4 0 1 0,-5-1-30 16,1-1-24-16,16 2-4 0,-17-1-13 15,-1 3-6-15,1-1 3 0,1-2-1 0,-1 0 1 16,1 1 1-16,0-1 2 0,3 1 1 16,-3 0-4-16,-1-2 0 0,1 3 3 15,2-3-1-15,-3 2-2 0,5-2 4 0,-1 0-3 16,-1 0 0-16,18 0-1 16,-16-2 0-16,0-1-2 0,-5 3 0 0,1 0 4 15,1 0-2-15,-1-2 1 0,4 2 3 16,-5-2-1-16,7 2-2 0,-5-1 1 15,1 1 0-15,4 0-1 0,-2 0 3 0,-1 0-3 16,1 0-1-16,-3 0 0 0,5 0 0 16,-2 0-1-16,2 0-1 0,-3 0 1 15,3 0 0-15,-2 0 0 0,-1 0 0 0,3 1 1 32,-2 1-1-32,45 0 3 0,-43-2-3 0,-2 3 1 15,1-3 0-15,1 0-3 0,-2 0 3 0,1 2 3 16,3 0-2-16,-2 1-2 0,0-2 2 15,-3 4 0-15,3-4-1 0,2 2-1 16,-6-1 2-16,24 1 1 0,-18-2 0 16,0 1-2-16,-1-1 0 0,3 1 0 0,-4 1-2 15,0-3 5-15,4 0-3 0,-4 1 0 16,3 1 0 0,24-2 0-16,-23 1 0 0,-2-2 0 0,2 1 2 15,-3 0-2-15,3 0 0 0,25 0 0 16,-27 0 0-16,2 0 2 0,0 0-2 15,0 0 0-15,4 0 0 0,-9 1 3 0,5-1-2 16,-4 2 3 0,8-2-4-16,14-2 4 0,-22 2-4 0,4 0-4 0,-2 0 4 15,-7 0 4-15,7 2-7 0,-6-2 7 16,6 0-2-16,-7 0 4 0,7 1-3 0,-6-1-3 16,1 0-2-16,1 0 2 0,-2-1-1 15,-3-1-1-15,9 2 4 0,-8 0-1 16,1 0-1-16,3 0 0 0,0 0 0 15,-3 0 2-15,-1 0 0 0,3 0 1 0,3 0-1 16,-2 0-1-16,0-1-2 0,-3 1-4 16,7 0 3-16,-6-2 0 0,1 1 4 15,1 1-2-15,-2 1 3 0,1-1-1 0,-3 2 1 16,-1-2-3-16,5 0 2 0,-4 0-1 16,-1 0 0-16,1 0 0 0,-3-3 1 15,3 3-1-15,-9 0 1 0,6-2 2 0,-3 2-4 16,-1 0 0-16,-4 0-1 0,1 0 0 0,-3 0-4 15,-2 2 0-15,2-2-3 0,-2 1-3 16,-2 1-95-16,0-1-204 0,0 2-370 16,0-3-378-16,-6-3-171 0,4-3 19 15,2-6 171-15</inkml:trace>
  <inkml:trace contextRef="#ctx0" brushRef="#br0" timeOffset="82642.1729">17195 1775 82 0,'-6'-5'301'0,"-5"0"31"0,5 0 10 0,-4 1-118 16,2 1-76-16,-1 1-29 0,-1-1-10 0,4 1-6 15,0-1 0-15,-1 1-6 0,-3 0 5 16,4 1 1-16,-2-1 7 0,-1 2 15 0,1-1 14 15,2 1 10-15,-5 0 17 0,3 0 1 16,-2 0-11-16,-1 3-18 0,1 2-27 0,-2 0-28 16,-3-2-19-16,3 4 31 0,-5 0 36 15,3 0 27-15,1-2 13 0,-3 1 3 0,-1 2-51 16,-1-1-3-16,1 1 0 0,1 5 0 16,3-1 1-16,-3 2-2 0,1 1-45 0,3 1-33 15,-1 1 25-15,3 0 11 0,0 3 7 16,3 0 3-16,-3-1-3 0,0 0-41 0,4 3-20 15,-3 0 24-15,3-1 12 0,0 3 9 0,0-3 2 16,2 0 0-16,1 0-29 0,-1 0-21 16,0-1-9-16,8 0-2 0,0-1 0 15,-1-1 33-15,1 0 20 0,6-1 9 0,-4 3 1 16,5 0 2-16,-1-1-34 0,-2 0-19 16,3 2-8-16,3-1 2 0,-4 1 41 15,-1 1 23-15,18 21 101 0,-11-25-89 0,1 3-45 16,-1-3-21-16,1 0-7 0,3-2-7 15,1 0-1-15,2-3 25 0,-3 0 26 0,7 1 8 16,-8-3 8-16,8 1-2 0,-2 0-24 0,0-2-24 16,1 0-13-16,1-4-6 0,-2 0 0 15,0-2 1-15,56 3 15 16,-55-7-15-16,-3-2 1 0,4-3 24 16,4 1 18-16,-4 0 5 0,25-9 61 15,-25 6-82-15,4-1-17 0,-5-1-8 0,1-3-2 16,0 1-1-16,-2-3-1 0,2 0 0 0,-2-3-3 15,-2 0 3-15,-1 1-1 0,-1-2 2 16,-4-1 14-16,-1 0 17 0,-1 1 5 16,-7-1 5-16,8-17 31 0,-7 18-62 15,-3-3-7-15,-4 2-3 0,2-1-2 0,-4-2-1 16,0 3-1-16,0-2-1 0,-4 0 1 0,4-1-1 16,-2-3 0-16,-4-25 5 15,1 22-6-15,-5-29 6 0,4 27-5 0,0 3 1 16,-5 3-2-16,5 0-1 0,-8 2 2 15,3 3 1-15,-1 0-3 0,-3 2 2 0,-1 2-1 16,4 0-1-16,-5 1 1 0,0 0-1 0,1 2 0 16,-1-4-1-16,1 2 2 0,-1 4-2 15,1-1 3-15,1 1 0 0,-1 3-2 0,3-3 0 16,-5 1-1-16,1 1 1 0,-1 3 0 0,1-1 1 16,-4 0 0-1,1 2-1-15,-16-8-1 0,16 7 0 0,-1 0 0 0,5 2 0 16,-3 3 0-16,0 0 0 15,1 3-1-15,-15-1-1 0,16 0-1 0,3-1 2 0,1 1-2 16,3-2-4-16,0 2-2 0,3 1-3 16,1 2-4-16,-2 1-4 0,6 3-62 0,2 0-100 15,0-2-157-15,0 3-215 0,0-3-294 0,0 0-248 16,2 1-179-16,2 0 36 0,0-2 160 16,-2 0 274-16,-2-6 300 0</inkml:trace>
  <inkml:trace contextRef="#ctx0" brushRef="#br0" timeOffset="83827.9114">17145 2118 302 0,'4'-2'364'0,"-4"-1"34"15,5-3 179-15,-5 5-380 0,0-2-6 0,2 0 6 0,2-2 0 16,-4 1-8-16,2 1-22 0,-2 0-25 15,8-2-28-15,-8 3-8 0,0 0-6 0,2-1 13 16,2 2 20-16,-4-3 18 0,2 3 3 16,-2 1-10-16,5-2-19 0,-1 0-24 0,-4 2-4 15,2 0 9-15,2-3 18 0,-2 3 16 16,2 0 3-16,-4 0-24 0,4 0-32 16,-4 0-33-16,0 0-25 0,0 0-12 0,0 0 13 15,0 3 15-15,0-3 8 0,2 0 0 0,-2 2 2 16,0 5 4-16,0-4-17 0,4 2 13 15,-4 0 5-15,5 1 4 0,-5-1-3 16,0 2-27-16,2-1-17 0,-2-1-8 16,4 4-5-16,-4-1 1 0,0 1 34 0,2 1 14 15,-2-3 10-15,0 2 1 0,0 0 3 16,0-2-34-16,4 4-15 0,0-1-8 0,-4 0-5 16,0 2-1-16,2-1-2 0,2-1 1 0,-2 1-1 15,-2 1 1-15,9 0 1 16,-9-1 0-16,2-2 1 0,2 18 4 15,-2-19-5-15,-2 2-2 16,4-3 2-16,-4 0 0 0,4 1 2 0,-4-1-2 16,0-2 0-16,0-2 0 0,2 2 0 0,-2-4-2 15,0 1 0-15,0-1 1 0,0 1 1 0,0-2 0 16,4 0 0-16,-4 0 0 0,0 1 3 16,0-1-2-16,0-1-1 0,0-1-2 0,0-1 1 15,0 0-8-15,0-1-4 0,0-1-31 16,5 3-134-16,-5-6-254 0,2 1-351 15,-2-2-279-15,4-4-102 0,-4 0 76 0,2 2 231 16,-2 2 338-16</inkml:trace>
  <inkml:trace contextRef="#ctx0" brushRef="#br0" timeOffset="84267.641">17162 2131 273 0,'0'-5'335'16,"0"0"33"-16,0-2-74 0,0 2-88 0,4 2-44 16,-4-2-5-16,4 0 1 15,-4 1 8-15,0-2 174 0,2 2-187 0,2 2-14 16,-4-1-10-16,2 1-9 0,-2 0-5 0,9 1-8 15,-9-1-19-15,0 2-21 0,0 2-23 16,0-1-23-16,0 1-7 0,-9 1-8 0,9 4-1 16,-2 0-3-16,-4 1 0 0,2-1-4 0,0 0 0 15,2 5-31-15,-4-3-109 0,1 4-189 16,1-3-237-16,2-1-104 0,-2-1-17 16,0-1 89-16,4 2 179 0</inkml:trace>
  <inkml:trace contextRef="#ctx0" brushRef="#br0" timeOffset="84475.5107">17145 2455 380 0,'9'0'431'0,"-1"0"22"15,17-8 143-15,10-4-383 0,-15 3-135 0,3-1-9 0,2 1-3 16,2 0-75-16,-4 2-155 0,-1-2-203 0,1 0-95 16,2-1-40-16,-2-2 26 0</inkml:trace>
  <inkml:trace contextRef="#ctx0" brushRef="#br0" timeOffset="85999.6887">21077 963 100 0,'0'-2'319'16,"0"-2"36"-16,0 2 3 0,0-1-93 0,0 2-69 15,0-3-29-15,-2 0-2 0,2 1 0 0,-4-2 5 16,4 3 2-16,0-3 7 0,0 0-4 0,0 1-13 15,0-2-10-15,0-1-5 0,4 2-3 16,-4-2 12-16,2-1 23 0,-2 2 7 0,4-1-6 16,0-1-23-16,-4-2-36 15,10-10 18-15,-8 10-85 0,5-1 15 0,1 2 15 16,-2 1 9-16,4-1 1 0,-3 1-23 16,3-3-29-16,0 3-18 0,-1 0-13 0,-1 0-4 0,0 1-3 15,7 1-2-15,-5 1-2 0,0 0 3 16,-1 3-2-16,1 0-1 0,4 1 0 0,-7 1 0 15,3 1-1-15,-4 3 1 0,0-1-3 16,1 0 3-16,1 4 0 0,-6-1 0 0,6-1-1 16,-2 5 1-16,-4 5-1 0,3-3 2 15,-1 3 0-15,-2-2-1 0,2 2 44 0,-4 2 26 16,0 0 13-16,0-1 5 16,-4 11 50-16,-2 3-104 0,1-16-28 0,-1-3-3 15,0 2-1-15,0 1 2 0,-2 2 0 16,1 1 41-16,1 1 29 0,0-4 10 0,0 0 5 15,-2 0 3-15,5-2-45 0,-5 1-22 0,2 0-13 16,4-1-6-16,-2-1-2 0,0 1-1 16,2 0-3-16,-3-3 0 0,3-1 0 0,-2 0 0 15,0-1 1-15,4-2 0 0,0-1-1 0,-2-2 3 16,2 3-3-16,0-3 1 16,0-1-1-16,0 3 3 0,0-3-2 0,0 1-1 0,0-2 3 15,0 0-2-15,0 0 2 16,2 0 2-16,-2 0 5 0,4 0-5 0,-4 2-4 15,0-2 2-15,4 3-2 0,-4-3 4 0,0 0-1 16,2 0 1-16,-2-3 0 0,5 3 24 16,-3 0 18-16,6-2 12 0,-6-1 5 0,4-1 2 0,2 3-22 15,-1 1-20-15,-1 0-12 0,0 0-8 16,2-3-3-16,-1-1-2 0,-5 2 1 0,6-1 0 16,-6 2-1-16,6-1 2 0,-2-1-1 15,1 2 0 1,3-1 1-16,17-5-3 15,-11 4 0-15,-9 1 0 0,3-1-1 16,-4 1-6-16,15-6-77 0,-11 1-106 0,-2-2-199 16,1-6-221-16,-1 2-250 0,0 0-194 15,-2 0-5-15,-1-1 146 0,1-1 202 16,-4 1 241-16</inkml:trace>
  <inkml:trace contextRef="#ctx0" brushRef="#br0" timeOffset="86876.1424">21422 450 290 0,'-25'-20'701'0,"15"12"-411"16,-7-4-95-16,5 4-55 15,-2 0-16-15,-20-5 55 0,18 10-124 0,-3 0-9 16,3 0 5-16,-5 1 4 0,0 2 2 0,3 0 5 15,-3 0 34-15,0 3 4 0,1 0-1 0,-3-1 5 16,4 5 43-16,-5-3-12 0,1 5-14 31,0-1-9-31,-70 59 287 0,50-33-203 0,18-13-141 16,8 2-29-16,1-1-15 0,3 3-9 16,-1 0 0-1,-15 50 0-15,14-17 184 0,5 3 220 16,10-30-183-16,-2-4-36 0,-2-6-99 15,2 1-48-15,2 0-23 0,0-1-9 0,0 3-6 16,6-1 0-16,-6-1 1 0,2-1-1 31,6 1 2-31,44 83 522 0,-42-83-456 0,7-3-38 16,16 15-8-16,-14-16-19 0,-3-3 0 16,1 0-2-16,1-2 2 0,3 0 32 15,0-1 20-15,-3 0 11 0,7-3 6 16,-6-1 0-16,6-3-31 15,41 10 34-15,-21-13 45 16,-18 0-52-16,-2-1 3 0,-2-1-30 0,-1-1-15 16,3-1-8-16,-2-3 35 0,0 3 22 0,-1-1 7 15,-1-4 3-15,0 2 1 0,-3-3-39 0,-1 1 3 16,2-1 12-16,-3-1 3 16,44-38 207-16,-52 36-219 0,7-4-2 15,-3-1-4-15,-1-3-16 0,3 1-12 16,-6-3-3-16,3-1 14 0,-1-1 6 0,0-4 6 15,1 3 0-15,-5 0-2 0,0 0-14 0,2-1-13 16,-1 3-6-16,-1 2-1 16,0-42 14-16,-6 35-17 15,-2-2 0-15,-6-33 3 0,6 35-5 0,-5 2 0 0,-3 1 1 16,0 0-3-16,-5 4 1 0,7-1-2 16,-11-1 0-16,3 6 0 0,-1-3 2 0,-1 2-1 15,1-1-1 1,-59-48 4-16,57 50-5 0,2-1-2 0,5 4 0 15,0 2 2-15,-7-3-5 0,11 6 2 0,-3-2-3 16,-3 5-2-16,8 1-6 0,-7-3-208 16,5 7-134-16,6 4-297 0,-2 4-405 0,2 4-270 15,4 2-33-15,-2 4 126 0,6 2 273 16,-2 5 400-16</inkml:trace>
  <inkml:trace contextRef="#ctx0" brushRef="#br0" timeOffset="88253.3604">20208 2935 300 0,'0'0'466'0,"0"-4"33"16,0 1 16-16,-4-2-235 0,4 3-130 0,0 1-36 0,0 0 10 16,0-1 24-16,0-1 31 0,4 2-2 15,-4-2-26-15,0-2-35 0,2 2-39 16,2 1-1-16,-2-1 39 0,7-1 61 0,-7-1 59 15,4 1 40-15,2 0-7 0,-2-1-51 16,1-1-62-16,-1 1-47 0,4 3-18 0,5-3-2 16,-5 2 13-16,2 0 3 0,1 0-10 15,3 0-26-15,3 3-22 0,-2-1-25 16,-1 1-8-16,1 1-8 0,-1 2-4 0,-5 2-1 16,-3-1-1-16,2 2 1 0,0 2-1 15,-3 2 2-15,-3 2 4 0,0 0 1 0,-4-1 0 16,0 2 2-16,-4 2-1 0,-2 1 2 15,-1 4-2-15,-3-5-2 0,-4 2 2 16,3-3 7-16,3 0 18 0,-2-2 9 0,-1-1 4 16,5-2 3-16,-2-2-7 0,2-1-19 15,6-3-11-15,0-2-4 0,0-1-5 0,0 0 16 16,0 0 14-16,6-1 1 0,2 1 6 16,-6-1 0-16,6-1-17 0,1-1-11 0,-1 2-3 15,0-2-4 1,7 0 3-16,-5 3-6 0,-8 1-2 0,8 1 0 0,-3 1-1 15,1-2 3-15,-2 4-1 0,-4-1 0 16,7 1 0-16,-3 2 1 0,4 0 1 16,-8 1 1-16,6-1 0 0,-1 3 3 15,-5-1-1-15,2 18 11 16,-8-15-12-16,2-2 3 0,-5 2-1 0,-3 0-2 16,0-1 2-16,-1-1-1 0,-1 2 0 15,-3-2-3-15,3 2 0 0,-2-4-1 0,3 0 0 16,3-4 2-16,-2 1-3 0,3-2 0 15,3-2 2-15,0-1-1 0,2 0-4 16,2-1-7-16,0 1-7 0,2-3-66 0,-2 1-138 16,8-2-233-16,-8-2-290 15,3-2-293-15,1-2-69 0,-2-1 74 0,6-4 211 16,-2 0 284-16</inkml:trace>
  <inkml:trace contextRef="#ctx0" brushRef="#br0" timeOffset="88886.9721">20247 2593 375 0,'-26'0'453'0,"-1"-1"47"0,0 2-17 15,0 3-156-15,0-1-67 0,4 2-20 16,1-2-13-16,5 2-19 0,-4-1-34 0,5 4-44 16,-1-1-45-16,5 2-36 0,-3 1-22 15,3 4-16-15,2 1-4 0,-1 1 4 0,1 2 89 16,0 3 52-16,-1-1 23 16,3 3 14-16,-2 0-4 0,3 3-71 0,-3 1 8 15,-4 3 8-15,3 0 0 0,3 0 3 16,-2 1-12-16,3-2-19 0,-3 1-5 0,2-1-1 15,6-1 0-15,-2 1-3 0,8-2-10 0,-2 1-5 16,6-3-6-16,-2 1-3 16,17 23 39-16,-6-27-88 0,-1 0-3 0,1 1 31 15,8-2 15-15,-7-2 11 0,7-3 2 16,-2 2 0-16,4-4 2 0,2-2 4 0,4-1 0 16,2-4 2-16,-2-4 33 0,2 0-20 15,6-3-11-15,-3 0-6 0,-3-2-5 0,6 1-34 16,-2-5-17-16,1 2-5 0,1-4 25 0,-2-2 15 15,-1 0 5-15,-1-2 4 0,-4-1-2 16,0 0-27-16,-6-1-12 0,0 1 10 0,-4 0 7 16,-3-3 6-16,-3 1 16 0,-1-1 6 15,1-2-12-15,-7-1 0 0,-2-3 1 0,1 0-14 16,-7-2-9-16,-2-2-8 0,-2-30-22 16,-2 25-8-16,-3-1 0 0,-7-2 0 15,6-2 0-15,-11-1 0 0,0-1 0 0,-1-4 0 16,-3 4 0-16,-8-2 0 0,2 2 0 15,-12-2 0-15,1 5 0 0,-3 1 0 0,-3 6 0 16,-51-18 0-16,48 30 0 16,-32-2 0-16,48 14-76 0,8 3-188 0,6 1-365 15,-1 5-581-15,3-2-265 0,1 3-54 16,3-3 128-16,-1-4 343 0,1-5 572 16</inkml:trace>
  <inkml:trace contextRef="#ctx0" brushRef="#br0" timeOffset="90175.8664">17722 2089 1 0,'-2'3'290'0,"-8"-3"29"16,4-1 25-16,-3 1-81 0,3 0-84 0,0 1-27 15,0-1 3-15,2 0 9 0,0 0-3 0,1-1-16 16,-1 2-23-16,4-1-29 0,0 0-29 15,0 0 1-15,0 0 23 16,7 3 187-16,1-3-109 16,-6 0-19-16,14 0 99 0,-1 0-84 0,-3-3 27 15,9-3 20-15,0 2 11 0,-3-3-55 0,7-1-62 16,-2 1-9-16,6-5 9 0,-2 0 6 0,6-1 1 16,-2-2 0-16,2-1-35 0,0 0-37 15,0 1-20-15,0 0-8 0,2 2 12 16,0 0 33-1,3-1 13-15,71-25 152 0,-71 27-190 0,-1 0-15 0,-4 4-7 16,4-4-3-16,-4 0-1 0,0 1-2 0,0-3 0 16,5 3 4-1,57-30 76-15,-64 27-12 0,-2-3 10 0,2 2 3 16,-2 0-20-16,29-13-13 16,-29 15-42-16,2 3-3 0,-3-2-3 0,4 0-1 15,1-1-2-15,-2 3 1 16,2 1 1-16,0-2 2 0,4 3 1 0,-4-4 2 0,-4 0-3 15,4 0-2-15,-2 1 1 0,-2-1 1 16,4 1-3-16,-2 1-2 0,0-1 4 0,-6 3-4 16,6-2 4-16,-2 0-1 0,-2-1 0 15,0 2-1-15,-2 2 3 0,-1-1-6 0,3 0 3 16,-2-1-2-16,2-1-1 0,-4 0 2 16,4 2 1-16,22-8 5 0,-26 9-4 15,0-3 2-15,2 3 1 0,-7-3-2 16,7 1 2-16,29-10 6 0,-42 10-7 15,5 1-2-15,-5 2 1 0,7-1-2 16,-3 0 1-16,1 0-1 0,2 0 1 0,-3-2 0 16,5 0 2-16,-1 0-3 0,-1 2 3 0,6-2-2 15,-7 1-1-15,3 0 2 0,0-1 1 16,-3 2-1-16,3-2 0 0,18-7 2 16,-20 8-6-16,0 2 2 0,-3 1-2 0,1-3 4 15,-1 1 0-15,19-2-1 16,-18 4-1-16,0 2 2 0,-1-4 0 0,1 2 0 15,-1 2 1-15,1-5-2 16,-1 1 1-16,1 1 0 0,-5 0 1 16,23-5-1-16,-22 4 1 0,-1 0 1 0,3 2 1 0,-3 0 7 15,-2 2 13-15,5 0 5 0,-9-1 2 0,4 2 1 16,-7-1-2-16,5 0-12 0,-2 1-6 16,-4 2-4-16,6-1 1 0,-1 1-2 0,-1-3 0 15,0 0 2-15,2 0-2 0,-2-1-3 16,5-1 0-16,-5 0 0 0,-4 1-2 0,6 3-1 15,-6-1 1-15,7 2 1 0,-3-2-4 0,-4-1 0 16,6 3 0-16,-2 0 0 0,-4-2-1 0,7 0 1 16,-3-1 1-16,0 1-1 15,0-1 0-15,9-4 0 0,-13 2-3 16,2 3 0-16,-4-1-1 0,0 6-2 16,0-1-1-16,0 1-7 0,-4-1-135 0,-4 1-293 15,-11-1-495 1,-47 12-2634-16,39-7 2685 0</inkml:trace>
  <inkml:trace contextRef="#ctx0" brushRef="#br0" timeOffset="91039.8745">21077 1448 273 0,'0'-9'435'0,"0"1"48"15,0-2 9-15,0 3-155 0,0-2-96 0,0 2-43 16,-2 1-2-16,-2-5 213 16,4 6-212-16,-2 0 126 15,2 3-213-15,0 1-27 0,-5-1-8 16,1 0-2-16,2 4 110 0,2 1-155 15,-6 1-13-15,6 1-11 0,-8 2 0 16,6 0 1-16,-3 1 49 0,3-1 28 16,-2 3 17-1,0 1 7-15,-12 28 150 0,9-21-145 0,1 0 10 0,-4 2 5 16,4-1 2-16,-9 2-61 0,5-3-33 16,2 4-16-16,-3 1-6 0,-3-1 0 0,3 3 40 15,3 0 20-15,-2-3 8 0,-5-3 3 16,5 2 0-16,4-3-42 0,-5 4-18 0,-1 1 27 15,2-3 19-15,-1 3 7 0,1-1 2 16,-2-2-1-16,-1 2-34 0,3 4-20 0,-5 1 29 16,-28 62 170-1,31-60-98-15,-3 1-18 0,-1-1-10 0,3-4-5 16,-1 0-6-16,-5 22-26 0,5-23-49 16,3-3-8-16,3-2 0 0,0-1-2 0,-1 1 0 15,-1-4 3 1,4-3-1-16,-15 21 1 0,11-16-1 15,6-9-2-15,2-1-1 0,2-2 1 0,-5 1 1 16,3 0-2-16,2-2 1 0,0 3 3 16,-4-1-2-16,0-2 0 0,4-3 0 0,0 3 1 15,-2-1-4-15,2 4 4 0,-4-2-2 16,2 0 0-16,2-1 0 0,-4 1 0 0,0 0 0 16,4 0 2-16,-2-1-4 0,-3 1 4 0,1-2 0 15,4 1-1-15,-2 1 0 0,-2-1-1 16,2 3 1-16,-6 0 2 0,1 3-2 0,5-3 1 0,-8 3 1 15,2-1-2-15,2 0 0 0,4 0-1 16,-7-2 4-16,7 0-4 0,-4 0 0 0,2-2-2 16,0 0 2-16,4-1-2 0,-2-4 4 15,2 0-2-15,0 0 0 0,0 0-2 0,0 0-1 16,0-4-7-16,0-1-68 0,0 0-132 0,0-3-244 16,-4-2-352-16,1-1-370 0,-5-1-99 15,2-5 55-15,-4 0 209 0,-3-4 344 16</inkml:trace>
  <inkml:trace contextRef="#ctx0" brushRef="#br0" timeOffset="92109.2104">17700 2479 248 0,'4'-4'326'0,"-4"0"30"15,6-6 306-15,-4 7-505 0,-2 2-1 0,0-1 2 16,4 2-2-16,0-3-8 0,-4 3-10 16,0 0-4-16,2 0-6 15,4 0 131-15,-1 0-131 0,-1 0 11 0,6 3 10 0,-4-1 24 16,5 2 15-16,-3 1-3 0,6 0 5 16,-1 0 8-16,3 1-25 0,5 0-27 0,0-1-16 15,-3 3-13-15,7-3-13 0,-2 2-7 16,0-2-6-16,4 0-4 0,-5 2-26 15,5-4-32-15,0 3-12 0,4 0-7 0,-4 0-1 16,2 0 49-16,4 0 32 0,0 0 9 16,4 1 8-16,-4 0 0 15,9 0-51-15,30 11-14 0,-33-7-30 0,-1-2-4 0,3 2 9 16,2 1 34-16,-3-3 17 0,-1 4 8 16,4-4 4-16,-1 1-11 0,-7-1-36 15,-2 0-16-15,2-1-10 0,-6 0-3 16,2 1-3-16,-6-1-1 0,2-1 0 0,-2 1 4 15,-2 0-3-15,-1-1-1 0,3 1 2 0,-2-1 2 16,0 1 0-16,-3-3 0 0,3 2 49 16,-2-2 26-16,-3-3 9 0,3 1 3 0,0 1 5 15,-9-1-46-15,5 2-27 0,-1 0-11 0,1-1-5 16,-7 1-3-16,7-3 0 0,-3 2-1 16,-2 0 1-16,3-1 0 0,-3 2-1 0,3-3 3 15,1 3-1-15,-3 1-1 16,3-1 1-16,1-1 29 0,16 2 92 15,-12-3-53-15,-1 1 1 0,-3-3-26 0,1 1-23 16,3 3-11-16,0-3-6 0,-3 1-1 0,1-3-3 0,0 1-3 16,-3 1 3-16,1-1-3 0,-1 1 1 15,1-1 3-15,-7 2-4 0,7-3 2 16,-3 1-2-16,5 1 3 16,-1 1-4-16,-9-1 0 0,1 1 0 15,-4-2 0-15,11 2 3 0,-7-1-3 16,-2-1 1-16,1 0-2 0,-1 3 2 0,-2-3 1 15,0 1-1-15,1-2 1 0,1 2 0 16,-6 0-1-16,4-1 0 0,-2 1 1 0,0-2-1 16,-2 2 1-16,3-1-1 0,-3-1-1 15,-2 0 1-15,8 2-2 0,-6-1 1 16,-2-1-1-16,6 1 1 0,-6 2 1 0,9-3 0 16,-9 0-1-16,2 2 2 0,2-2-1 15,-4 2-1-15,4-2 0 0,-4-2 3 16,0 2 0-16,0-2-1 0,0 2 3 0,-4 0-4 15,0 0-2-15,4 0-7 0,-7-3-88 16,1 3-214-16,-8-1-414 0,-3-3-456 0,-1-5-202 16,-9-6-9-16,2-9 171 0,0-8 396 15</inkml:trace>
  <inkml:trace contextRef="#ctx0" brushRef="#br0" timeOffset="93800.7019">14765 2893 328 0,'0'0'405'0,"-4"-1"39"16,4 1-44-16,-2-2-112 0,-2 0-43 15,-1 2-1-15,-1 0 17 0,4-3 268 0,-6 3-278 16,6 3-20-16,-2-3-17 0,4 0-9 16,-2 0-1-16,2 0-17 0,0 0-14 0,0 2-9 15,0-2-5-15,2 2-6 0,2-4-12 16,2 2-19-16,0 0-19 0,5 0 8 16,3-2-15-16,-2-1-7 0,5 1-4 0,4-3-11 15,-3 0-33-15,9 0 15 16,0 0 7-16,0-2 1 15,33-8 67-15,-29 7-98 0,2 2-17 0,-4 1-6 0,4-4-3 16,4 4-2-16,-4-3-1 0,9-1 1 0,-7 0 40 16,8 0 19-16,-1 0 10 0,1 0 5 15,1-3 3-15,-9 4-39 0,6-4-20 0,-8 3-11 16,4 1-7-16,-4-3 0 0,-4 2-3 16,4 0 2-16,-1 0 3 0,30-8 3 15,-31 10-8-15,-2-1 2 0,-3 3 1 16,5-3-1-16,-4 1-1 0,0 1 0 0,25-6 4 15,-25 6-4-15,4-1 3 0,-4 3-3 16,2-4 4-16,-2 1 0 0,4 0-1 0,-5-1-2 16,-3 1-1-16,0-1 1 15,25-6-2-15,-30 5-1 0,3 6-1 0,-5-4 0 16,5 2 0-16,0 0 0 0,-5 0 0 0,3-1 2 16,2 2 0-16,-1-3-4 0,-1 3 2 0,6 0 0 15,-7-2 0-15,7 0 0 16,-6 0 2-16,24-4 4 0,-22 3-4 0,0 0-2 15,-3 2 4-15,-1-1-2 0,3 2-1 16,-3-2 1-16,14-5-1 0,-19 7 1 16,1 1-2-16,1 1-2 0,-3-1 0 0,5 1 4 15,-6-1-4-15,7-2 2 0,0 1 1 0,-5-1-1 16,4 2-4-16,1 1-7 0,0 0-86 0,-3 2-265 16,-4-3-525-16,1-1-300 0,-9-4-132 15,2-2 21-15,-2-6 239 16,12-6 510-16</inkml:trace>
  <inkml:trace contextRef="#ctx0" brushRef="#br0" timeOffset="94719.1335">21517 736 84 0,'-2'-1'363'0,"-2"-2"39"0,0-2 32 16,4 4-104-16,0 0-124 0,0-2-51 0,8 1-12 16,-6-1-1-16,2-1-3 0,1 1 3 15,1 1 1-15,0-3 0 0,4 3-7 0,-8-3-1 16,9 0 2-16,-3 3 7 0,0 1 10 16,1-2 0-16,-3 2-11 0,4-2-21 0,-4 0-29 15,5 0-30-15,-5-2-26 0,6 1 14 0,3-2 22 16,-3 1 25-16,9-2 20 0,2-3 8 15,1-1-25 1,65-34 79-16,-23 14-31 0,-32 15-71 16,1 1 0-16,-2 0-36 0,27-5 86 15,-33 13-57-15,2-7 1 0,-7 0-1 0,5-1-33 16,-2 2-18-16,-2 1-7 0,0 0-4 16,-1 0-2-16,3 2 16 0,2 1 18 0,2 0 7 15,2 0 4-15,2 0 4 0,-4-4-18 0,2-1-22 16,-4-4-8-16,2-3-7 0,-2-1-1 15,0 1-1-15,0 9 1 0,-5 3 1 0,3 1 1 16,-2 2-2-16,-4 0 1 16,-1-8 0-1,44-15 6-15,-47 26-6 0,1-3-1 16,1-5 0-16,16-10 0 0,-12 13 0 16,-5 1 0-16,1 1 2 0,-5 2-4 15,-2 4 1-15,1 0-3 16,-9 7 0-16,6 3-6 0,-16 0-91 0,6-1-275 15,-13 4-359-15,-1-1-284 0,-3 2-126 16,-6 3 34-16,7 3 253 0,-9 1 345 16</inkml:trace>
  <inkml:trace contextRef="#ctx0" brushRef="#br0" timeOffset="95869.0382">20777 3160 15 0,'0'3'293'0,"-2"-2"29"0,2 1 15 0,-6-2-106 15,6 0-79-15,-9 0-24 0,9 0 14 0,0 0 12 16,-2 0 4-16,2 0-6 0,0 0-12 16,-4 2-3-16,4-2 2 0,0 0 17 15,4 0 15-15,-4 0 17 0,0-2 28 0,0 2 33 16,2-2 28-16,-2 2 8 0,0-1-11 0,0 1-26 15,0 1-37-15,0-1-32 0,0 2-27 16,0-2-24-16,0 0-23 0,0 0-29 16,5 0-16-16,-1 0-8 0,-2 0-2 15,4 0-4-15,2 0-1 0,-2 2-9 0,1 1 0 16,3-1 6-16,0 3 17 0,3 0 13 16,1 0 6-16,3 4-10 0,-5 1 7 0,5 0-6 15,-1 4-7-15,1-2-5 0,-1 4-2 16,5 0 4-16,0-2 15 0,-3 3 6 0,7-2 4 15,2 2 2-15,-2 0-23 0,2 0-7 16,6 0 5-16,2 0 1 0,-6-1 2 0,4 1 1 16,35 12 32-16,-35-13-40 15,0-5 1-15,-6 1-1 0,2-1-4 0,-2 2-27 16,0-1-16-16,21 13-2 0,-24-11-7 16,1-3 1-16,2 2 0 0,-4-1 3 15,4 3-1-15,0-3 19 16,-5 1 21-16,55 25 164 0,-50-25-135 0,-4-1-17 15,3 2-6-15,-3-2-9 0,2-2 1 16,2 1 0-16,-9-1 2 0,7 0-1 16,-6 0-29-16,2-1-14 0,-1 1 0 15,15 8 0-15,-18-10 0 16,4 0 0-16,12 12 0 0,-17-11 0 0,1-3 0 16,-1 1 0-16,-5 1 0 0,5 0 0 0,-5-2 0 15,-5 0 0-15,2-3 0 0,-2 1 0 16,-4-1 0-16,-2-1 0 0,4-1 0 0,-8-1 0 15,2 1 0-15,-4 2 0 0,-4 1 0 0,-5-1 0 16,-3 2-283-16,-7 0-865 0,-2-5-372 16,-6-5-86-16,0-4 108 0,0-11 274 15,4-12 539-15</inkml:trace>
  <inkml:trace contextRef="#ctx0" brushRef="#br0" timeOffset="99159.4753">22342 3973 84 0,'0'2'321'0,"0"-1"50"15,0-1 8 1,0 0-70-16,0 2 193 0,0-4-264 0,0 1 7 15,0-2-2-15,0-2-12 0,3 1-7 0,-3-4 4 16,0 3 3-16,0-4 4 0,6-1-3 16,-6 0-17-16,8-4-24 0,-2 0-22 15,5-1-25-15,-1-4-28 0,6-2-13 0,-3-1-14 16,3-1-20-16,5-2-21 0,0 2-6 0,-3-1-16 16,3 2-14-16,2-2-3 0,0 4-3 15,1-1 1-15,-1 3-3 0,0 0 4 16,2 2-4-16,0 2 0 0,-1 2-1 0,-1 2-2 15,-2 2-1-15,-3 2 3 0,3 6-2 16,0 3 0-16,-5 5 0 0,-3 2 28 16,3 4 25-16,1 1 9 0,3 1 8 15,-3-1 2-15,4 2-25 0,-5-1-22 0,5-1-9 16,-2-3 24-16,1 0 24 0,1-4 13 16,2-1 4-16,-3-4 4 0,3-3-28 15,-2-3 0 1,24-9 64-16,36-19 29 0,-54 16-134 15,6-3-10-15,-6 0-1 16,2 0-3-16,2-2 1 0,-4 3-3 0,-5 1 0 0,1 3 2 16,-6 2-3-16,8 2 1 0,-9 3-2 0,1 2 0 15,-1 4 1-15,1 0-2 0,-5 1 2 16,9 4 0-16,-5 2-1 0,5-1 0 0,-2 1-3 16,1 3 4-16,1-1 0 0,2 0 0 15,-1 4 0-15,26 13 2 16,-25-10 0-16,0 1-2 0,3 3 4 15,5 0 0-15,-2 0-1 0,-2-2-1 0,4 3 0 16,-2-3-1-16,-2 0 1 0,4 0-2 16,-4-4 1-16,-8 1-1 0,5-5 0 15,-1-2 2-15,-6 0-2 0,-5-3 5 0,3-1-4 16,-5 1-1-16,-2-2 3 0,-4 5 3 16,1 1 3-16,-10 6 35 0,1 1 19 15,-2 3 5-15,0 4 2 0,0-1 1 0,-5 4-36 16,1 1-20-16,4 0-8 0,0-2-3 0,1-1-2 15,1 0 0-15,4-1-4 16,0-4 4-16,0 2-2 0,9-3 0 0,-7-1 0 0,2-2 1 16,2-2-1-16,0-1 2 15,2 0-2-15,11 8 3 0,-9-10-3 0,-3 2 0 16,1 5 0-16,0-1 0 0,-4 2 0 16,0 2 0-16,-1 2-2 0,-6-1 4 0,3 3-2 15,-8 1 0-15,2 4 0 0,0 0 2 0,-5 0-2 16,-1-6 0-16,2 0-2 15,-1-3 2-15,1-4-2 0,0 2 1 0,-3-3-2 0,-1-2 3 16,5-3 0-16,-7 2 1 0,6-5-1 16,-7 1 0-1,-24 9 0-15,-5-3-4 16,30-7 3-16,-1-1-3 0,-8 1 0 0,7 2 0 16,-9 4 0-16,0-1 0 0,-4 1 0 0,2-1 2 15,-4 1-4-15,6-1 5 16,0-2-2-16,4 0 3 0,-2-1-2 0,13-2 4 15,-4 3-2-15,1-3 1 0,9-1 1 0,0 1-1 16,-1-3-1-16,-1-3 0 0,8 3 0 16,0-4-3-16,0 0-1 0,0 0 1 0,0 0 1 15,8 0-2-15,-8 0 2 0,0 0 1 0,0 0 1 16,0 0 0-16,0 3 1 0,-8 1-1 16,0 4 4-16,-11 5-1 0,3 0-2 0,-7 2 0 15,0 0 0-15,-8 1-2 0,2-3 0 0,-4-2 0 16,0 2 1-16,-10-3-1 0,-1-3 1 15,-7 2-4-15,-5-4 4 0,-8 0-2 16,2-3 4-16,-13-1 0 0,3-1 2 16,-5 0 0-16,3 0 2 0,1-3 3 0,-1 0 0 15,12-1 0-15,2-3-2 0,6 2-1 0,4-5-2 16,7 0 2-16,2-4-2 0,8 2-2 16,4-4 1-16,2 0-2 0,0-4 3 0,6-1-4 15,9-5 4-15,-3 1-3 16,5-1 0-16,2-28-7 0,8 30 6 0,-4 7-2 15,-1 1 2-15,3 6 0 0,2 4-3 0,-6 4 0 16,2 4 1-16,-2 4 0 0,-9 1-2 16,5 3 0-16,-7 6 0 0,5 0 1 0,0 1 2 15,-3-3-2-15,3 2 3 0,1-4 1 16,-3-2 1-16,4-1 2 0,1-3 2 0,-1-3 0 16,-7-3-2-16,3 0 2 0,4-3-6 0,-7-4 2 15,5-3 2-15,-3-5-2 16,-1-1-2-16,-1 0 3 0,5-4-5 0,-3 2 1 0,7-4 1 15,-2-1-1-15,3-2 0 0,-1-1-2 16,8-1 2-16,0-2 1 0,10 0-4 0,1-5 3 16,1-5-2-16,9 1 1 0,2-4 0 15,1 1 0-15,3 2 2 0,-4 3-2 0,4-1 0 16,0 4 0-16,-4 1 0 0,-1 4 2 16,3 3-2-16,-6 1 2 0,-3 4 0 15,5 0-4-15,6-12 0 0,-15 19 4 16,-1 0-3-16,3-1 6 0,-8 3-6 0,5 0 2 15,-5 0 2-15,4 4-2 0,-8-4 1 0,9 1 1 16,-5-1-2-16,14-13-2 16,-5 11 1-1,-7-2-1-15,40-32-6 0,-36 32 3 0,5 3-8 0,1-3-58 16,-5 3-133-16,-1-2-259 0,-1-1-358 16,-5 1-333-16,2-3-98 0,-6 1 68 15,-2-2 228-15,-2-3 348 0</inkml:trace>
  <inkml:trace contextRef="#ctx0" brushRef="#br0" timeOffset="100367.3437">23960 4758 122 0,'-9'-2'482'0,"1"-1"67"0,-2-1 49 16,0-2-63-16,-1 3-189 0,1-1-59 0,0 3 9 15,7 0 32-15,-3 1 30 0,-2-2 12 16,6 1-13-16,-2 1-48 0,2 0-66 0,2 1-69 16,0-1-64-16,0 3-30 0,0 0-11 15,2 2-2-15,-2-2 21 0,4 1 22 0,-2-3-16 16,2 2 10-16,0 2 12 0,2-1-20 15,-6 1-17-15,3 2 28 0,5-2-10 16,-6 5-13-16,2-2-2 0,2 0 27 0,0-1-23 16,3 1-7-1,-3 0-6-15,12 13 32 0,-7-8-82 0,5 0 24 0,-1 1 14 16,-5-3 8-16,3 4 2 0,1-1-1 0,-6 1-30 16,7 1-21-16,-5 2-9 15,3 1-3-15,-3 0-3 0,2 2 34 0,-1 4 24 16,3-1 11-16,-4-1 3 0,7 3 4 15,-5 0-36-15,3-2-21 0,1 3-8 0,1-3-5 0,0-1 0 16,-1 0 21-16,1-3 20 0,-1 0 8 16,1 0-50-16,-1-2-9 0,1-4 0 0,-3 2 0 15,-1-3 0-15,-3-1 0 0,0-2 0 16,-3-2 0-16,-3 1 0 0,2-2 0 0,-4 0 0 16,-2-1 0-16,4-2 0 0,-4-1 0 15,0 2 0-15,0-2 0 0,0-2 0 0,0 1 0 16,-4-1 0-16,4 2 0 0,0-3 0 15,-2 3 0-15,-2 0 0 0,-7 0 0 16,9-1 0-16,-6-2 0 0,-4 0-705 16,-1 0-641-16,-1 0-245 0,1-5 0 0,-1-7 182 15,4-7 377-15,3-8 563 0</inkml:trace>
  <inkml:trace contextRef="#ctx0" brushRef="#br0" timeOffset="102054.419">24560 5718 267 0,'4'3'403'0,"-2"-2"38"0,2 1-27 0,-4-2-124 15,0 0-74-15,2 0-24 0,-2 0 3 16,0 0 17-16,0 0 5 0,4 0-4 16,0 0-14-16,-4 1-2 0,0 0 8 15,2 1 19-15,-2 3 22 0,0-2 20 0,0 2 12 16,0-1-9-16,0-1-31 0,0-1-32 0,0 1-30 16,0-3-28-16,-2 2-24 0,2 0-10 15,0-1-9-15,-4 1-5 0,0-2-8 16,4 3-17-16,-2-1-10 0,2-1-14 0,0 3 6 15,0-2 1-15,-4 1 1 0,4 3 0 16,0-2 20-16,0 4-13 0,0-2-6 0,0-1-4 16,0 0-1-16,0-1-20 0,0 1-15 15,4-2-8-15,-4-1-2 0,0 0-3 0,2 1 0 16,-2-3 17-16,4 0 16 16,0 2 8-16,-2-2 57 0,4 0-68 0,-6-2 4 15,9 2 0-15,-7-3 1 16,8-6 39-16,-4 2-57 0,-2-2-11 0,3 0-5 15,-3 0-1-15,-2 0-3 0,6-2-1 0,-6-1-1 16,-2 0-1-16,0-1 1 0,0-1-1 0,-2 1 3 16,-2 0-2-16,0-1-1 15,2 4 0-15,-4-1-1 0,-3 2 0 0,1 0-1 16,0 2 0-16,-3 0 2 0,3 5-2 0,-2 1 1 16,-7 2 0-16,3 1 0 0,-3 3-1 15,1 0 1-15,-5 2 1 0,5 4 0 0,-3-1 14 16,-2 5 15-16,1 2 5 0,1 1 3 0,2 2 27 15,1 7 0-15,1-2-7 0,3 3-2 16,-3 1-2-16,5-1-20 0,2 2 14 16,0-3 9-16,6 2-30 0,-3-3-27 0,3-3 0 15,4 1 0-15,3-3 0 0,-3-1 0 16,8-2 0-16,0-2 0 0,3-2 0 0,5 3 0 16,-1-5 0-16,1-2 0 0,7 0 0 0,-2-2 0 15,4-2 0-15,-4-4 0 0,-1 0 0 0,3-1 0 16,-2-2 0-16,4-1 0 0,-9 1 0 15,3-3 0-15,0 1 0 0,-9 0 0 16,3-1 0-16,-5 2 0 0,-2 0 0 0,-4 1 0 16,1-1 0-16,-3 1 0 0,2-2 0 0,-8 1 0 15,2-1 0-15,-3 0 0 0,1 1 0 16,-2-1 0-16,-4-2 0 0,8 1 0 0,-9 1 0 16,5-2-399-16,-2-2-283 0,6 2-204 0,-4-3-202 15,-3-1-182-15,7-3 28 16,-2-1 144-16,4-3 252 0,4-1 289 0</inkml:trace>
  <inkml:trace contextRef="#ctx0" brushRef="#br0" timeOffset="102615.0634">24702 5438 82 0,'-6'-22'459'16,"0"3"71"-16,-9 0 56 0,7 4-33 15,-8 3-187-15,-3 4-61 0,0 1-4 0,-6 5 19 16,7 2 22-16,-13 2 5 0,4 5-11 16,0 0-30-16,2 2-57 0,0 0-56 15,-1 3-36-15,3 3-37 0,0 1 0 0,0 4 3 16,-4 4 20-16,3 5-14 0,-3 3 21 16,4 2-15-16,0 0-14 0,3 2-23 0,1-3 19 15,0 2-23-15,3-2-6 0,-1 3 10 16,1-3 5-16,5 2-22 15,-5-1 6-15,8 2 2 0,-3 0-18 0,3-1-11 0,6 0-12 16,-2 0-23-16,2-1-9 0,4-1 1 0,2-1 25 16,-2-4 11-16,8 0 5 0,1-2 2 15,3-2-4-15,-2-2-26 0,9 0 3 0,-2-3 11 16,6-2 4-16,4-2 4 0,2-3 2 16,4-3-12-16,2-4-18 0,4-5-5 0,-1-2-8 15,-1-3-11-15,-6 0 0 0,4 0 0 16,-4-4 0-16,0 2 0 0,-6-1 0 15,31-9 0-15,-31 8 0 0,-4-4 0 16,4-1 0-16,-9-1 0 0,7 0 0 0,-2-1 0 16,-2-3 0-16,-3-3 0 0,7 0 0 15,-8-5 0-15,1-2 0 0,-1-2 0 0,1-7 0 16,-5-3 0-16,-1-2 0 16,3-2 0-16,1-47 0 0,-12 46 0 0,-4 3 0 15,-4 4 0-15,-2 3 0 0,-4 3 0 0,-7 1 0 16,1 4 0-16,-1 0 0 15,-8 3 0-15,-51-42 0 0,49 50 0 16,-2 1 0-16,2 3 0 0,4 1-108 16,-4 4-856-16,5 1-482 0,-26-13-1653 15,25 5 1786-15,3-5 439 0</inkml:trace>
  <inkml:trace contextRef="#ctx0" brushRef="#br0" timeOffset="106781.5762">22599 4332 279 0,'6'-12'507'15,"-2"0"78"1,5-24 922-16,-1 19-785 0,-8 12-353 0,2 1-26 15,-2 3-60-15,0 1-77 0,8 1-81 0,-8 3-59 16,6 3 12-16,-4 2 8 0,7 3 5 16,-3 1 0-16,-4 2-4 0,6 4-7 15,-6 4-2-15,2 3-3 0,-1 0 2 16,5 0-4-16,-6 1-34 0,2 0-18 0,0 0-10 16,2 0-7-16,-4-3 3 0,3 0-5 0,-1-2 1 15,2-1-2-15,-6-3 1 0,2-1 0 16,2-3 2-16,0-5 2 0,-4-4 2 15,0 0 53-15,0-2 55 0,0-1 54 16,0 0 39-16,0-4 25 0,0-3-44 0,0 0-48 16,-4-2-51-16,0-3-46 0,2-4-21 0,-4-1-13 15,-3-2-3-15,3 0-5 0,-4-3-1 16,4-1-2-16,-5 0 0 0,5-4 0 0,0 1-2 16,-4-2 2-16,3 1 0 15,-7-21 2-15,12 24-4 0,2 3 2 0,-4 2-2 16,0 3 0-16,4 2-2 0,0 0 2 15,0 4-2-15,4 3 0 0,0 2-1 0,-4 0-2 16,0 3-1-16,2 0 0 0,2 1 1 16,0 3 1-16,4-1 0 15,9 15-3-15,-7-6 9 0,5 0 0 0,1 1 2 0,-3 2 1 16,3 0 1-16,5 0-3 0,0-1-1 16,1-1 0-16,1-1 1 0,2-1-3 0,0 0 1 15,0-2 1-15,-3 3-1 0,1-5-1 16,2 0 4-16,-2 1-2 15,14 4-2-15,-21-8 4 0,-3-1-4 0,1-1 4 16,-5 1-4-16,-1-3 5 0,-2 3-1 16,-4-3 5-16,6-3 2 15,-6 3 41-15,7-11 120 0,-7 4-61 0,2-5 4 0,-4-1-38 16,0-6-17-16,2 0-3 16,-2-25 49-16,-2 19-53 0,-2-4-3 0,-2 0-21 15,-1-2-12-15,-1 2-7 16,6-3-5-16,-12-21 1 0,5 14-4 15,5 26-2-15,0 2 1 0,2 1 1 16,2 3-1-16,0-2-2 0,0 4 2 0,0-1-7 16,2 4-5-16,6 1-2 0,-1 1-5 15,-1-2-2-15,0 4-3 0,0-1-54 0,4 4-159 16,-1-1-255-16,-3 5-395 0,-6 2-411 16,0 2-133-16,-10 1 77 0,-1-4 221 0,-1 1 382 15</inkml:trace>
  <inkml:trace contextRef="#ctx0" brushRef="#br0" timeOffset="112787.7578">22111 3626 159 0,'-2'0'256'0,"-2"-1"-1"16,2 1-65-16,-3-1-71 0,1 1-50 0,2-3-34 16,2 3-13-16,-4-3 0 0,0 3-2 15,4-2 2-15,-6 0 2 16,6 1 2-16,-2 0 1 0,-2-1 6 0,-1-1 1 0,3 2 5 15,-2-2 0-15,2 1-4 0,-6 1-5 16,6-1-6-16,-4 1-6 0,-3-1-7 16,7 0-4-16,-6 1-4 0,6-2-1 0,-4 0-1 15,-3 0 1-15,3 0-1 0,0 0-5 16,0 1-16-16,2 0-29 0,-7-1-39 0,9 0-63 16,-6-1-89-16,6 1-56 0,-8-1-2 15,-1 1 27-15</inkml:trace>
  <inkml:trace contextRef="#ctx0" brushRef="#br0" timeOffset="117435.6336">19855 2975 28 0,'-5'0'271'0,"5"-5"34"0,-4 2 12 0,4-1-89 16,0-1-61-16,-2 0-25 0,-2-2-7 0,4 4-5 15,-2-2-18-15,2-1-21 0,0 2-25 16,-4 1-24-16,0-2-10 0,4 4 9 15,0-2 7-15,0 1 11 0,0 1 4 0,0-1-6 16,0 1-18-16,0-1-3 0,0 1 10 16,0-1 17-16,0-1 22 0,4 1 16 15,0-3 13-15,-4 2-3 0,2-4-1 0,-2 2 1 16,6-2 1-16,-6 2 3 0,9-3 4 16,-7 1 4-16,2 0 5 0,2-4 108 15,-2 6-136-15,-4 0-11 0,2 0-13 16,2 2-12-16,0-5 53 0,3 5-55 15,-5-3 5-15,6 2 15 0,-6-3 17 0,4 2 4 16,5-3-4-16,-1 1-7 0,0-2-15 16,1 1-17-1,-1-1-17-15,9-6 32 0,-5 8-23 0,-4 0 4 0,-3 2 3 16,3-1-3-16,-4-1-20 0,0 3-14 16,1 0-6-16,-3 1 15 0,2 0 9 0,-2 1-2 15,-2-1 4-15,6 1 0 0,-6 0-22 16,5 1-8-16,3-8 1 0,-2 6-12 15,-2-1 4-15,1 1-4 0,-1 1 4 16,4-1-4-16,1 1 2 0,-1-3-1 0,0 2-1 16,-2 0 1-16,3 0 0 0,-5 0-1 0,4 0-2 15,5 0 1-15,-9 0-2 16,4 2 2-16,-3-1 2 0,9 2-1 16,-10-1 0-16,5-1-1 0,-5 2-1 0,2 0 2 15,-2 0-1-15,5 0-1 16,-9 2 0-16,6-1-1 0,15 1 4 15,-17-1-1-15,0-1 1 16,5 1-2-16,3-1 2 0,-8 0-2 0,0 0 1 16,1 0 2-16,-1-1-2 0,2 1-1 15,-6 0 3-15,6 0-3 0,-1 0 1 0,-5 1-2 16,6-1-2-16,-2 0 2 0,-4 2 1 16,7-2-1-16,-7 2-1 0,4 1 5 0,2-2-4 15,2 1-2-15,-3-2 3 0,-1 1 0 16,4-1 0-16,-4 2-2 0,1-1 4 0,7 0-1 15,-8 1-1-15,5-1 0 0,-1 1 2 16,-2 0-4-16,0 1 2 16,3-3-1-16,-3 2 1 0,0-2 0 0,1 0 0 0,-1 3 1 15,0 1-1-15,0-3 2 0,-1 3-2 16,3-4 1-16,-8 0-2 0,8 0 2 0,-3 5-1 16,1-2 0-16,-2 2 1 0,0-3-1 0,1 3 0 15,-3-3 0-15,6 1 3 16,-8 0-3-16,6 0 1 0,-6 0-1 0,5-1-1 15,1 3-2-15,-6 0 3 0,6-1 0 0,-6 0-1 16,2 1 2-16,3-1-2 0,-3-1 0 0,2 4 1 16,-4-5 2-16,-2 5 1 15,8-4-2-15,-8 2 1 0,2 0-2 0,3 0 0 0,-1-1 1 16,-2 2 0-16,2 0 1 0,-2 0 2 16,-2 0-4-16,8 2 0 0,-8-4-2 15,6 2 2-15,-6 1 0 0,2-2 3 0,3 2-1 16,-1-2-1-16,-2 3 4 0,-2-2-4 0,6 0 1 15,-6 0 3-15,0 1 34 0,4-1 18 16,0 1 6-16,-4 1 5 0,2-2 2 16,-2 1-34-16,4-2-18 0,1 0-9 15,-3 8-1 1,2 5-7-16,-2-12-1 0,-2 0 2 16,4 0-2-16,-4-2 1 0,4 3 0 0,-4-1 0 15,2 1 1-15,2-2 1 0,-4 2-2 16,0 1 2-16,0 1 0 0,0 0-1 0,0-2 0 15,0 1-1-15,0-1 0 0,0 1 1 16,0-1 1-16,0-2-3 0,0-1 2 0,0 2-2 16,0 0 0-16,0 0-2 0,0 0 2 15,0 0-1-15,0 0-1 0,0 0 2 0,0 1 2 16,0-2-1-16,-4 0 3 16,4-1 0-16,-2 1-2 15,-6 13 0-15,8-12 0 0,-2-2 0 0,2 0-1 16,-4 1 1-16,2 1 1 15,2 0 1-15,-5-2-3 0,1 2 0 0,4-4 1 0,-2 5-2 16,-2-2 0-16,0-2 1 0,-2 3-1 16,4 0 0-16,-2 0 15 0,-1 0 32 15,3-1 13-15,-2-1 9 0,2 1 2 0,-6-1-10 16,8 1-33-16,-2-1-12 0,-4 0-7 16,2 1-4-16,-3 4-2 0,-1-4-1 0,8-2-2 15,-2 0 0 1,-4 1 3-16,-5 11-6 15,11-12 3-15,-4 3 0 0,2-3 0 0,2 1 3 16,-4-1-2-16,0-1-1 0,2 1 2 16,2 0-1-16,-4 1 0 0,-7 3 5 15,9-5-5-15,-6 1-1 0,6 2 2 16,-2-3 0-16,-2 4 1 0,2-2 0 16,-3 1-1-16,5-2 2 0,-6-2-3 0,2 2 2 15,0-1-2-15,1 1 0 16,-5 0 1-16,-6 6 4 15,9-9-6-15,-3 4-2 0,8-1 1 0,-8 0 0 0,-1 1-1 16,5 2 1-16,-8-2 1 0,7 1 0 16,-3 0 1-16,-7 4 3 15,11-5-1-15,-6 1-3 16,2 1 0-16,-7-3 4 0,9 0-2 0,1-3-2 16,-3 3 2-16,0-2-2 0,-3 3 0 15,3-1 0-15,-2-1-2 0,-3 0 2 16,3 1-2-16,-3 3 2 0,7-2 0 0,-6-1 0 15,1-2 0-15,3 0 0 0,-1-1 2 0,1 0 0 16,0 0-1 0,-1 2 2-16,-28-13 3 15,29 8-6-15,-1 2 0 16,-1-1 0-16,-11-5 3 0,7 4-1 0,5-1-1 16,-5 2-2-16,1 0 3 0,3-1 0 0,-3 0-1 15,7 0 0-15,-2 0 1 0,2 0-2 16,1 0-2-16,1 0 2 0,0-1 0 0,0-1 2 15,-2-2-1-15,5 1 1 0,-3-2-1 16,-2 0 3-16,-2-5-3 0,8 6 0 16,-5-2 1-16,-3-6-1 0,4 5 0 15,2 1-1-15,-3 1-1 0,-1-1 3 16,6 1 1-16,-12-17 4 16,12 17-3-16,-3-2-1 0,3 0 30 0,-6 3 14 15,6-3 7 1,-12-20 88-16,12 19-127 0,2 1-10 0,-9 1-1 15,7-3-2 1,-2 3-1-16,-6-31 3 0,10 27-4 0,0 2 2 31,-2 0-2-31,2-21 2 0,0 20-1 0,0 3 1 16,0-2-2-16,0 2 0 0,0 2 0 0,0-2 0 16,0 0-1-16,0 2 0 0,0 0 0 15,0-1-1-15,0 0 4 0,0 0-1 0,2 1 1 0,-2 0 2 16,0-1-3-16,4 0 0 0,0 0-1 15,-4 0-2 1,2-9 2-16,8 2-4 0,-5 8 4 0,-3 1 0 16,2 0-1-1,6-10 2-15,-8 10-1 0,2-1-1 0,0 2 1 0,-2-2-1 16,3 0-2-16,-3-1 1 0,6 3 1 0,-6-3 1 16,2 4 0-16,-2-2 1 0,6 0-1 15,-5 0 2-15,1 1-4 0,0 2-1 0,2-2 1 16,-4 2 2-16,2-2-4 15,2-2 2-15,1 3 2 0,1 1 0 0,-6 0-2 16,6-1 2-16,-2-1 0 0,-3-1 0 0,5 2-1 31,-2-1 2-31,23-11-1 0,-19 13 0 0,-4 1 0 16,5-3 0-16,-5 2 0 0,4-1-1 0,-1-1 2 16,-3 2-1-16,0 3 0 0,0-5 0 0,0 1-1 15,3 4 2-15,-7-3-2 16,4 1 0-16,4-5 3 0,5 4-3 15,-13 2 2-15,6-2-2 0,-2 2 1 0,-4 1 0 16,7 0 0-16,-3-2-1 0,0 1-2 16,0-2 3-16,3-1 2 0,-3 3-4 0,0-2 2 15,0 2 2-15,0-1-5 0,3 1 2 0,-3-1 1 16,0 1-2-16,9-2 4 16,-9 1-2-16,-4-1 1 0,6 2 0 0,-2 0-2 15,1 1 0-15,-1 0 1 16,8 0-2-1,13-3-1-15,-17 3 3 0,-3 0 0 0,3 0-3 16,-4 1 6-16,5-2-3 16,-3-1 2-16,12 0 1 15,7 7-8-15,-20-3 2 0,3-1 1 0,-4 0 1 16,2 2 1-16,-1-3-1 0,-1 5 2 0,0-2-2 16,0-2 1-16,-2 2-1 0,3-1 1 15,-3 0-1-15,0 0 1 0,2 1-2 0,-4 2 4 16,6-4-2-1,9 8 0-15,-15-6-2 0,8-1 2 0,-3 3 2 0,1-3-2 16,-2 1 2-16,0 1-2 0,0-1 0 16,1-1-1-16,1 1 1 0,-6 1-1 0,6-3 1 15,-2 1-2-15,-3 0 2 0,1 1-1 16,0 2-1-16,2-1 2 0,-4 1-2 0,6-3 2 16,-6 2 0-16,5 0 2 0,1-1-2 15,-6 0 2-15,6 1-2 0,-2 0-2 16,7 3 2-16,1-1 0 15,-3-2 3-15,-5-1-1 0,-4-3-1 0,6 2-1 16,-6 1 1-16,2-1-1 0,-2 3 1 0,-2-5-2 16,5 5-1-16,-1-2-1 0,-4 2 1 15,2-1 0-15,-2-1 2 0,0 0 2 0,4 2-2 16,-2-2 2-16,-2 2-2 16,4-3-2-16,0 1 2 0,-2 0 0 0,2 1 2 15,1 1-4-15,-3 0 4 0,2 0-2 0,-2 0 0 16,2 0 1-16,0 2 1 0,-4-4 0 0,6 2-1 15,-6-1 0-15,2 0-1 0,-2 3 0 0,5-3 0 16,-1 2 0-16,-4 0 0 0,2-2 0 16,-2 1 1-16,4 1-1 0,-2-2 0 15,-2 1-1-15,4 0 1 0,0-1-1 0,-4 1 1 16,2 1 1-16,-2-2 0 0,9-1-2 0,-9 2 2 16,2-4-1-16,2 2-1 0,-4 0-1 15,2 4 1 1,2-2 0-16,0 4 1 0,-4-4 0 0,0 0 1 15,0 0 0-15,0 2-1 0,0-2 1 0,0 0-1 16,0 1-1-16,0-2 0 0,0 1 0 0,-4 1 1 16,4-2 0-16,0 0 0 0,0 3 1 15,4-3-1-15,-4 2 0 0,0 1-1 0,0-2-1 16,0 2 1-16,2-2-1 0,-2 0 2 16,0 1 0-16,0 0 0 0,0 1 2 0,0-1-4 15,0 0 5-15,0-1-3 0,0 2-1 0,0-1-1 16,0 1 5-16,0-1-1 0,0-1-2 15,0 3 0-15,-2-1 0 0,2 4-3 16,0-7 1-16,0 2 2 0,0-1 0 16,0 0 2-16,0 2-2 0,0-3 1 15,0 0-1-15,0 0 0 0,0-1 2 0,-4 4-1 16,4-1 0-16,-4 0-1 0,4-1 0 16,0 1 1-16,-2-2-1 0,2-1 0 0,-4 3 1 15,2-3 0-15,2 2 0 0,-9 0-1 16,9 0 3-16,-2-1-3 0,-2-1 0 15,0 2-3-15,-2 2 2 0,6-2-1 0,-2-2 3 16,-2 2 0-16,-1-1 0 0,3 1 2 16,2 1-3-16,-6-2 2 0,2 2-1 0,-2 0-1 15,0 0 0-15,-3 0 0 0,7-2 0 0,-12 3 0 16,3 1 0-16,3-3-1 0,-6 0-4 16,1 1-22-16,-7-2-105 15,-1 1-188-15,-29-5-1483 0,13-5 509 0,2-4 14 16,-9-5 147-16,1-5 345 15</inkml:trace>
  <inkml:trace contextRef="#ctx0" brushRef="#br0" timeOffset="120393.6526">20771 2506 136 0,'0'0'299'16,"0"0"42"-16,0 0-31 0,0 0-69 15,0 0-37-15,0 0-21 0,0 0-3 0,0 0-1 16,0 0 4-16,0 0-4 0,0 0-5 15,0 0-1-15,0 0 0 0,4-1 4 0,-4 1 3 16,0-2 1-16,0 0 5 0,0 2 6 16,0 0 2-16,0-3 1 0,0 1-7 0,0 2-12 15,0-3-14-15,0 1-24 0,2 2-21 16,-2-2-26-16,0 2-20 0,0-1-20 0,4-2-9 16,0 0-10-16,-4 2-8 0,0-2-5 15,2 1-6-15,-2 1-4 0,4-3-2 0,-4 3-3 16,0-2-1-16,2 0 0 0,-2 0-3 15,0 0 0 1,5 0-1-16,1-14-8 0,-6 10 1 0,6 2-8 16,-6-2-46-16,8 1-98 0,-8 0-139 15,0 2-140-15,0-1-147 0,0 2-90 0,0-1-60 16,-4 1 4-16,0 0 79 0,4 0 129 16,0 3 126-16</inkml:trace>
  <inkml:trace contextRef="#ctx0" brushRef="#br0" timeOffset="120922.347">20940 2189 209 0,'9'-1'295'15,"-7"-1"22"-15,2 0-45 0,-4 0-42 16,0 1-25-16,2-2-9 0,-2 1-1 0,0 1-1 16,0-1-6-16,0 0-9 0,0 1-11 15,0 1-13-15,0 0-4 0,0 0 3 0,0-1 10 16,0-1 8-16,4 2 5 0,-4-1 0 15,4-1-13-15,-4 1-19 0,2-4-27 0,-2 0-28 16,6 3-26 0,5-14 11-16,-1-1-66 15,-6 13-11-15,-2 1 0 0,-2 2-3 0,0-2-1 16,4 3-6-16,1 0-44 0,-5-1-89 0,0 1-113 16,0-3-143-16,-5 1-133 0,1-1-120 15,2 0-45-15,-4 2 52 16,-4-2-286-16</inkml:trace>
  <inkml:trace contextRef="#ctx0" brushRef="#br0" timeOffset="121348.2143">21104 1864 159 0,'8'-3'284'0,"-8"2"32"0,0-1-60 0,0 1-54 0,2-1-39 16,2 0-13-16,-4 1-12 0,0 0-2 0,0 0-9 16,0-2-10-1,2 1-14-15,2-3 80 0,0 3-100 16,-1-6 74-16,1 4-80 0,-2 1-1 0,6 1-9 16,-8-1-10-16,2-1-13 0,6 0-14 15,-8 0-11-15,7 2-8 0,-7-2-4 16,2 2-4-16,2 0-2 0,0 0 1 15,-2 0-4-15,2-4-12 0,-4 3-65 0,2-2-100 16,-4 4-120-16,2-3-168 0,-4-1-90 0,2 2 14 16,2-2 77-16,-8 5 112 0</inkml:trace>
  <inkml:trace contextRef="#ctx0" brushRef="#br0" timeOffset="122286.5064">21097 1693 182 0,'5'2'292'16,"-5"0"27"-16,0-2-65 0,0 1-75 0,0 1-48 16,0 0-25-16,0-1-15 0,0-1-8 0,0 2-8 15,2 0-3-15,-2-2-6 16,4 0 7-16,6-2 166 15,-4 0-158-15,1 1-7 0,-1-1-12 0,2-3-12 16,-2-2-9-16,0 4-4 0,1-4 4 0,1 2 4 16,0 0 8-16,0 0 4 0,-1 1 1 15,3-1 4-15,-8 1 6 0,8-1 0 0,-3-1 2 16,1 2-2-16,-6 1-4 0,4-1-10 0,2 1 0 16,-5 0-1-16,5-1 3 0,-2-1 5 15,0 2-2-15,0-2-2 16,9-2 21-16,-13 2-57 0,6 1-6 0,-6 3 7 15,2-2 8-15,-2-1 14 0,7 4 10 16,-9 0 7-16,6 0 57 0,-4 0-54 16,-2-2 8-16,0 1 2 0,4-1 0 0,0 1-9 15,-4-3-17-15,0 4-14 0,0 0-15 16,2 0-7-16,-2 0-5 0,0-1-5 0,5 0 3 16,-3-1-4-16,-2 4 0 0,0-1 0 15,4 0-1-15,0-1 0 0,-4 0 0 0,2 0 0 16,-2 2 0-16,4 0 1 0,0-2 0 15,-2 1 3-15,2 2 22 0,-2 2 26 16,-2 0 17-16,5 2 4 0,-1 0 4 0,-4 0-22 16,2 3-26-16,-2-2-15 0,4 5-7 0,-4-3-1 15,0 0-3-15,2 2 1 0,-2 0 19 0,4 1 30 16,0-1 17-16,-4-1 5 0,0-1 2 16,2 3-17-16,-2-1-33 0,4 0-12 15,-4-3-9-15,5 9 1 16,1-3-4-16,-6-7 0 0,0-3 0 0,2 3-1 15,-2-4-1-15,0-1 1 0,4-1 1 16,0 1-2-16,-4-1 0 0,0 0-1 0,0-2 0 16,0 0 1-1,0 0 0-15,2 0 6 0,-4 1-6 0,2-2 1 16,0-1-4-16,-8-1-59 0,6-1-198 0,-9 1-272 16,-3-1-331-16,2 1-146 0,-9 1-12 15,4-1 169-15,-1 1 257 0</inkml:trace>
  <inkml:trace contextRef="#ctx0" brushRef="#br0" timeOffset="123558.7572">19484 2539 159 0,'2'0'443'0,"-2"-1"53"0,9-1 24 16,-9 1-152-16,0-1-139 0,2 2-80 15,2-1-26-15,-4-1-7 0,2 2-5 0,-2 0-20 16,0 0-24-16,0 0-28 0,0 0-13 16,0 0-14-16,0 0 3 0,0 0 10 15,0 0 22-15,0 0 25 0,-2 0 23 0,2 0 14 16,0 0 3-16,0 0-2 0,0 0 2 16,0 0-3-16,-4 0 8 0,4-3-1 0,-2 3-9 15,2-1-14-15,0 0-22 0,-4 1-23 16,-1 0-20-16,5-2-13 0,0 2-8 15,-2-1-4-15,-2 1-1 0,0 0-1 16,4 0-1-16,-6 0 0 0,6 0 0 16,-2 1 1-16,-6 1 0 15,5-2-1-15,3 0 1 0,-4 0 1 0,2-2-2 0,-2 1 1 16,0-1-2-16,2 2 1 16,-6-2-5-16,8 2 1 0,-7 0-32 0,5 0-88 15,-6 0-116-15,2 0-152 0,-4 2-147 16,1-2-178-16,-1 0-14 0,0 0 69 15,-1 0 133-15</inkml:trace>
  <inkml:trace contextRef="#ctx0" brushRef="#br0" timeOffset="123920.5323">18936 2466 239 0,'0'0'375'16,"-2"-2"32"-16,2 1-23 0,0-1-102 0,0 2-50 15,-4-1-19-15,4-1-1 16,-4 1 147-16,2-1-236 15,2 4 37-15,-4-2-99 0,2 0-6 16,2-2-6-16,0 2-11 0,-4 0-8 0,4-3-9 0,-5 2-10 16,5 1-3-16,0-1-5 0,0 1-3 15,0 0 2-15,0 0-4 0,0-2 2 0,-2 2-18 16,2-1-48-16,-4-1-76 0,0 0-94 16,2 1-93-16,-4-3-75 0,2 1-71 15,-3 1-25-15,1-1 56 16,-2-1 69-16</inkml:trace>
  <inkml:trace contextRef="#ctx0" brushRef="#br0" timeOffset="124165.7249">18669 2406 135 0,'0'0'376'0,"-2"-2"36"15,2 1 24-15,0-2-130 0,0 3-83 0,-4-2-26 16,4 0 9-16,0 1 6 0,-4 0-23 16,4-1-42-16,0-1-46 0,0 2-39 15,0 1-29-15,-2 0-17 0,2 0-11 0,0 0-3 16,0-2-4-16,0 2-25 0,0-1-67 0,-6 1-100 16,2 0-110-16,0-2-116 15,2 1-115-15,-7-1 2 0,-3-1-290 16</inkml:trace>
  <inkml:trace contextRef="#ctx0" brushRef="#br0" timeOffset="124359.8156">18527 2356 280 0,'-4'2'360'16,"2"-2"21"-16,-7 0-60 15,7 0-100-15,-12-2 282 0,8 2-349 16,3 0-29-16,-5-1-41 0,6 1-35 0,2-2-28 15,-8 2-13-15,8-2-5 0,-2 2-6 16,2 0-31-16,-4 2-64 0,2-2-81 0,-3 2-89 16,5-2-126-16,-4 0-63 0,-4-4-357 15</inkml:trace>
  <inkml:trace contextRef="#ctx0" brushRef="#br0" timeOffset="124516.7181">18353 2323 33 0,'-4'2'313'0,"2"-2"31"15,-4 0 16-15,2 0-118 0,-3 0 33 16,7 0-155-16,-4 0 3 0,2 0-5 0,2 0-24 16,0 0-33-16,0 0-33 0,0 1-18 15,0-1-10-15,0 2-48 0,0-1-65 16,0 1-87-16,0-2-161 16,-8-3-852-16</inkml:trace>
  <inkml:trace contextRef="#ctx0" brushRef="#br0" timeOffset="124998.4191">18194 2302 33 0,'0'3'310'16,"2"-3"32"-16,4 2 421 0,-6-1-627 15,8 1 4 1,-8 1 10-16,11 12 281 0,-11-9-340 0,2 1-20 15,-2 0-23-15,4 3-26 0,-4-3-11 0,2 1-5 16,-2-1-2-16,0-2-2 0,0-1-2 16,4 1 2-16,-4-3 1 15,4 2-2-15,-4-3 1 0,0 1 23 0,0-1 23 16,0 1 26-16,-4-2 25 0,4 0 15 0,-4 0-14 16,4-3-20-16,-2 1-14 0,-2-1 4 0,2 0-4 15,-2-3 0-15,-1 2-3 0,3-4-13 16,-6-1-20-16,2 1-17 0,4-4-6 0,-6 0-5 15,5 1 1-15,-1-1-1 0,2 1 18 16,-2 2 18-16,0 1 7 0,4-1 3 16,-2 1 2-16,2 1-18 0,0-3-4 15,2 7-21-15,-2 0 9 0,4-1 12 16,0 1 13-16,-2 0 3 0,2 0 3 0,-1 1-8 16,5 2 14-16,-6-2 16 0,4 1 21 15,-2 0 13-15,2-2 9 0,3 0-17 16,-3 0-18-16,10-4 54 0,-5 5-74 15,-3-1-7-15,2 1-9 0,5 0-19 16,3-8-6-16,-7 7-16 0,3-1-13 16,-7 1-115-16,-1 1-210 0,-2-1-303 15,-2 0-225-15,-2 3-91 0,-2-9 65 0,2 9 193 16,-15-16 289-16</inkml:trace>
  <inkml:trace contextRef="#ctx0" brushRef="#br0" timeOffset="132227.9148">20880 2934 249 0,'0'0'322'31,"4"1"21"-31,3-1 409 0,-3 0-586 0,-4 0 3 15,0 0-10-15,2 0-18 0,-2 2-11 16,0-2-1-16,4 0 4 0,-4 0 5 0,4 1 1 16,-4-1 3-16,0 0 7 0,0 1 8 15,2-1 13-15,-2 2 5 0,0-2-2 0,4 0-9 16,-4 0-6-16,2-2-10 0,-2 2 0 16,5 0 1-16,-1 0 1 0,-4 0-6 15,2 0-13-15,6 0-16 16,0-2 72-16,1 0-114 0,-1-1-8 0,2 2-6 15,7-4-11-15,-1 0 4 16,5 1-1-16,0-2-3 0,6 0-3 0,1-1-6 0,6-1-12 16,-1-1-9-16,8-1-4 15,-6 1-1-15,46-12 27 16,-5 0 27-16,-38 10-32 0,-1 0-1 0,2 1-5 16,0-2-6-16,5 0-8 0,-1-2 2 0,9 2-4 15,-7-3-1-15,3 2-1 0,2-1-3 16,-1 3 0-16,1-2-2 0,-7 1 4 0,5 0 0 15,-5 0 0 1,-3 2 0-16,84-24 15 16,-102 27-23-16,-1 2 0 15,-4 1 1-15,10-4 13 0,-25 8-4 0,-2 0 5 16,0 0 25-16,0-2 9 0,0 2 7 16,-2-2-5-16,-3 2-4 0,-1 0-27 15,2-1-14-15,-2 1-12 0,2 0-9 0,-2 0-8 16,4 1-77-16,-7 4-119 0,7-3-177 0,-4 3-229 15,-2-3-233 1,8-2-185-16,-11-10-1728 0,15 2 2250 0</inkml:trace>
  <inkml:trace contextRef="#ctx0" brushRef="#br0" timeOffset="132727.3313">22351 1997 270 0,'-6'-16'462'0,"3"-2"70"16,-5-1 65-1,6 2-160-15,-4-9 284 0,2 16-364 0,0 4-5 0,4 0-19 16,0 2-31-16,4 0-43 0,-4 3-54 16,0 0-52-16,4 1-51 0,-4 0-41 0,0 0-34 15,2 2-17-15,2 2-3 0,-2 2 43 0,2 2 43 16,0 6 14-1,-1 1 11-15,23 70 229 0,-19-59-272 16,1 1-1-16,-2 2-3 0,-4-3-36 0,6 3-17 31,-5 1-6-31,11 61 78 0,-14-59 2 0,2 0 13 0,2 1 5 16,0-2 39-16,-2 3-31 0,3 0-17 16,-3-2-5-16,6 1-8 0,-6-2-42 0,4-3-25 15,-2 2-10-15,3-2-3 0,-3 3-1 0,2-1 32 31,-2 1 29-31,8 60 183 0,-7-67-199 0,-3 1-25 16,-2-3-13-16,8-1-6 16,-8-1-5-16,2 16 6 0,2-21-6 0,-2-4 0 0,-2 0-1 15,0 0-2-15,0-4 2 0,0 1 1 0,0-3 0 16,0-3-3-16,0 0 4 0,0 1-1 16,0-1 0-16,0-2 1 0,0 0 2 0,0 0 0 15,0-2-1-15,0 0 0 16,0-1-3-16,-6-14-40 0,6 12-77 15,4-6-139-15,-2-4-192 0,-2-2-293 16,4-7-320-16,0-2-204 16,7-43-1114-1,5-16 1007-15</inkml:trace>
  <inkml:trace contextRef="#ctx0" brushRef="#br0" timeOffset="133776.2604">22169 1901 12 0,'2'-5'321'0,"2"-2"43"16,0-1 39-16,2 2-73 0,1 0-117 0,3 0-37 15,0 0-11 1,7 0-2-16,12-7 154 0,12 5-54 0,-14 1-134 15,-4 3 7-15,6-1 16 0,-2 1 13 0,6-2 13 16,4-2 8-16,2 0-18 0,5-3-33 16,-1 1-23-16,5-2-29 0,1 0-39 0,1 0 16 15,2-2 30-15,-3-1 18 0,5 1 3 16,-4-1 0-16,3-2-33 0,-3 3-42 0,6 0-18 16,2 1-9-16,-2-1-5 0,4 1 0 15,0 0-2-15,4-1 1 0,-2 1 1 0,-2 0-2 16,0 1 2-16,0 0-1 0,-2 1-3 15,-5-1 2-15,-3 1-1 0,-5-1-1 0,3 2 1 16,-5-1 0-16,-3 1 1 0,1 2-1 16,-6-1-1-1,2 2 1-15,61-10 1 0,-71 14-1 0,-1 1 0 0,-7-1-1 16,2 3 1-16,-5 0-1 0,-3 0 0 16,-3 3 0-16,0-2-1 0,-5 2 1 0,-3-3-1 15,2 1 0-15,0 1 1 0,-4 0-1 16,2-1 1-16,-2 2-1 0,0-1 2 0,0 6 0 15,0 0 104-15,0-1 48 0,0 2 20 16,0-1 13-16,4 9 87 0,-2-7-235 16,-2-2-19-16,8 5-9 15,-1 14 1-15,-3-12-5 0,-2 2-2 0,2-3 1 16,-4 6 41-16,2 2 23 0,-2 0 8 16,0 3 5-16,0 0-1 0,4 0-38 0,-4 3-22 15,4 1-10-15,-4-6-3 0,2 4 0 0,2 1 48 16,-1 1 20-16,5 2 12 15,-2-2 2-15,-4 1-1 0,6 1-47 0,-1 1-20 0,3 1-8 16,-8-1-6-16,6-3 0 0,-2 0-4 0,1-1 4 16,-1 2 1-16,0-3 45 15,4 30 107-15,-1-32-73 0,-3 1-3 0,-4 1-44 16,6-1-22 0,5 25-1-16,1-6-11 0,-8-24-3 0,-4-2-2 15,7-2 0-15,-3 0 1 0,-4-3-3 0,-2 1 0 16,8-2 0-16,-8-1 0 0,2-2 0 0,-2-1 2 15,0-2-1-15,0 2-1 0,0-2 0 0,0 1 1 16,0-3 1-16,-2 2 0 0,-2-2 0 16,0 3 0-1,-2-4 0-15,-17 15 0 0,13-12-3 0,-1 0 2 0,-1 3 1 16,-5-3-2 0,-36 15 2-16,32-15 0 0,2 1-1 0,-8-2 2 15,1 3-1-15,-6 0 0 0,4 1-1 16,-10-1 0-16,-1-1 2 15,-2 4-6-15,-46 10 2 0,43-10 2 0,1 0-1 0,-3 0 3 16,-1-1-2-16,3-1-1 0,-1 4-4 0,-3-1 4 16,3-1-2-16,-7 3 2 0,7-2 0 15,-5-3 0-15,-2 2 2 0,1-3-2 0,-3 0 0 16,4-2-1 0,-215 27-7-16,216-30 11 15,3 1-2 1,-57 5 3-16,78-7-3 0,2-1-1 0,7-1 0 15,1 1 4-15,-1-2-4 0,8 0 1 0,-1-2 1 16,-1-1-1-16,8 0 2 0,-4-4-4 16,2 2-4-16,-1 1-2 0,5-1-55 15,0-2-94-15,0-1-144 0,0-2-228 16,0-2-309-16,-2-2-325 0,-2-25-1248 16,2 13 1436-16,2-2 296 0</inkml:trace>
  <inkml:trace contextRef="#ctx0" brushRef="#br0" timeOffset="134316.6983">22247 2469 354 0,'0'-5'457'0,"0"-21"842"0,25 2-976 16,-19 16-163-16,7-4 10 0,-3 1-4 15,7 1-17 1,24-15 131-16,29-10 216 0,-45 23-321 0,6-1-8 15,2-2-15-15,5 3-33 0,5-1-26 16,2 0 19-16,7 0 5 0,0-3-12 16,8-1-3-16,-2 1-4 15,115-43 131 1,1 3 36-16,-114 34-224 0,0 0-22 0,2-2-8 16,-2 2-4-16,60-19 4 0,-62 24-5 15,2 0-2-15,0 0 0 0,-4 2-2 16,4 4 25-16,-2-4 14 0,-7 6 3 0,1-6 3 15,-2 4 2-15,-7 0-25 0,-4 0-8 16,-1 5-7-16,-1-3-5 0,-12 4 1 0,2 0-3 16,-3 3-1-16,-7-1-1 0,0-2 0 15,-7 0 0 1,-2 3 0-16,-4 2 2 0,-8 3-2 0,2 1 0 16,-4 1 2-16,-21 7-6 15,-10 4-70-15,16-6-136 0,-6 0-233 0,4 0-250 16,-6 0-299-16,3 0-83 0,-8 2 78 15,8-2 203-15,-7 0 241 0</inkml:trace>
  <inkml:trace contextRef="#ctx0" brushRef="#br0" timeOffset="134834.3762">22506 2611 486 0,'-4'2'283'0,"0"-2"-82"0,4 0-50 15,0 1-17 1,0-1-1-16,8 5 329 0,-6-4-285 15,2-1 4-15,6 0 1 0,1 0-9 0,-3-1-9 16,9-1-6-16,1-1 4 0,-1 2 16 16,5-2 19-16,5-2 18 0,27-7 237 15,-21 7-227-15,0-2-8 0,5-3-22 16,-3 2-30-16,8-2-34 0,-2-2-40 0,5-2-38 16,2 0-24-16,-3-1-11 0,7 1 16 15,-1-3 18-15,7 1 9 0,-2 0 2 0,4-5 0 31,126-30 10-31,-122 36-68 0,-4 1 0 0,-2 0 0 0,-2 1-3 16,0-1 0-16,-4 2 1 0,-3 2-3 16,-5-1 0-16,76-13 2 15,-83 20-1-15,-12-1-1 0,2 1 1 16,0 1 2-16,-5 0 0 0,-3-1-1 0,-3 1 0 16,1 3 1-16,-7-2-3 0,-1 0-3 15,-1 1 1-15,-2-1 0 0,-4 2-4 16,2 0-62-16,-10 3-566 15,-4 1-19-15,-3-4-286 16,-5 3-73-16,-15 2-653 0,14-1 1144 0</inkml:trace>
  <inkml:trace contextRef="#ctx0" brushRef="#br0" timeOffset="135821.0096">23166 1673 154 0,'4'-13'343'0,"2"-3"37"0,-4-1 43 15,-2 0-175-15,8 3-82 0,-6-3-12 0,5 1-5 16,-3 3-3-16,0-2 8 0,-2 3 11 15,2-8 141 1,-4 8-38-16,0 9-163 0,4 1-23 0,-4 2-24 16,2 3 11-16,19 18 270 15,-11-12-212-15,-1 2-39 0,5-2-46 16,-4 2 15-16,3 0 52 0,1-1 25 0,-5 0 12 16,5 0 3-16,-4 0-33 0,3 2-62 15,-3 2-28-15,0 0-13 0,3 1 66 0,1 5 54 16,-3 2 26-16,1 1 12 15,3 4 4-15,1 26-17 0,1 4-120 16,-7-27-31-16,-4-3-5 0,5 3 0 16,-5-2-2-16,0-1 2 0,4 21 2 15,-4-21-2-15,1-6 51 0,-3 4 36 0,2-3 18 16,-2 4 9-16,2-4 3 16,-2 2-47-16,5 21-19 0,-1-22-40 15,-6-1 40-15,4 1 18 0,3 0 8 0,-7 2 4 16,6-3 3-16,-2 1-43 0,-4-2-20 0,9 0-10 15,-5 0-5-15,2 0 1 0,-2-3-2 16,5 1 1-16,-9-1 0 0,6 0 0 16,-2 1 0-16,0 0-3 0,0 13 12 0,1-17-8 15,-3 2 1-15,0-3-2 0,-2-1-2 16,2 1-2-16,0-4 1 0,-2 2 0 0,3 0-1 16,-3-3 1-16,2 0 0 0,0 0-1 0,-2-2 1 15,2 0-2-15,-2 0 1 16,-2-1-3-16,10 10 10 15,-10-14-9-15,5-2 4 0,-1 0-4 16,-4 3 3-16,2-6 1 0,2 3-2 16,-4-2 0-16,0 2-2 0,0 0 1 0,2-2-2 0,-2 2-2 15,0 0-3-15,4 2 0 0,-4-2-1 16,4 5 4-16,-4-5-1 0,0 5 2 0,0-1 0 16,0 1 0-16,0 1 0 0,0 0-3 15,0-2-2-15,-8 9-365 16,2-11-213-16,0-2-468 0,-1-4-216 15,-1-1-11-15,8-5 119 0,0-4 303 0</inkml:trace>
  <inkml:trace contextRef="#ctx0" brushRef="#br0" timeOffset="142850.4889">18564 8814 102 0,'0'1'300'0,"0"-1"30"16,-4 0 180-16,0 0-378 0,4 0-21 16,0 0 0-16,0 0 18 0,0-1 12 0,0 1 10 15,0-3-3-15,0 3-2 16,0 0-4-16,0 0-2 0,0-2 0 0,0 2 5 0,0 0 10 16,-2 0 8-16,2 0 11 0,0 0 8 15,0 2 5-15,-4-2 1 0,1 3 1 16,-1-1-7-16,0 1-9 0,2-1-9 0,2 1-18 15,-4 1-13-15,0-4-17 0,4 3-11 16,-2-3-16-16,2 0-12 0,0 0-21 16,0 0-15-16,0 0-16 0,2 0-10 15,-2 2-6-15,4-2-5 0,0 0 1 0,-2 0-1 16,6 0 15-16,-1 0 7 0,-5 0 5 16,6-2 4-16,-2 2-4 15,5-3-13-15,1 3-2 0,-6 0-12 0,5 0-4 16,-5 0 3-16,4 0-1 0,0 0 0 0,1 0 0 15,-1 0 0 1,9-4 2-16,-9 4-3 0,5-1 2 0,-5-1 3 16,-2 0 13-16,7-1 7 0,-3 1 3 15,2-1 0-15,15 1 11 0,-14 1-32 16,4-1-4-16,-3 1 0 0,5-1-1 0,-1 2-3 16,-1-2 3-16,6 1-1 0,-7 0 0 15,7-1-1-15,-6 1 0 0,6-1 4 0,-3 2-2 16,1-1-3-1,4-1 5-15,31-2 2 0,-29 0-4 0,2 2 0 16,2-1-2-16,-4 0 0 0,2 0 3 16,2 1-2-16,-4-3 1 0,2 5-2 15,-2-2 3-15,-2 0-3 0,0 2 0 0,4-1-1 16,-4-1 0-16,0 0 2 16,-5 2-1-16,49 2-2 0,-49-2 2 15,1 0-1-15,-2 0 3 0,2 0-6 16,-3 0 3-16,3-2-1 0,0 2 1 15,2 0 0-15,2-3 4 0,-5 3-4 0,1 0 0 16,4 0-3-16,-4-4 6 0,4 4-3 16,-3-1 1-16,-1-1-1 0,0 2 3 0,0 0-2 15,1 0-1-15,-5 0 1 0,6 0 2 16,-7 0-3 0,3 0 1-16,39-5-1 0,-39 5-4 15,-3-1 4-15,7 0 0 0,-6 1-1 0,6-3-2 0,-7 1 3 16,7 1 0-1,-6-1 0-15,-3 2 0 0,9-1 0 0,-8 1 0 0,1-2-1 16,1 2 0-16,-1 0-3 16,-1 0 5-16,33 6 3 15,-30-4-3-15,-3-2 1 0,-1 0-1 0,5 0-1 16,0 0 1-16,-3 0-1 0,3 3 0 16,0-2-1-16,2 0 1 0,3 1 1 0,-3-2-2 15,0-2 0-15,4 2 1 16,0-1 0-1,70 1 5-15,-70 0-4 0,-5 1-1 0,1 1 0 16,2-1 0-16,2-1 0 16,25 2 0-16,-25-2 2 0,4 0-1 0,-2 0-1 15,2 0 1-15,-3 0-1 0,4-2 0 16,1 2-1-16,0-3 3 0,0 2-3 0,-2-3 2 16,2 4 1-16,0-3-2 0,0 1 1 15,0-1-1 1,-2 1 0-16,66-2-1 0,-64 3-3 15,1-2-3-15,-5 1-53 0,4-1-198 16,-2 0-371-16,22-12-1449 0,-30-2 944 16,0-8 171-16,2-6 358 0</inkml:trace>
  <inkml:trace contextRef="#ctx0" brushRef="#br0" timeOffset="147159.8659">2917 7654 63 0,'2'-4'231'0,"-2"-3"22"0,6 0-31 16,2 2-77-16,-6-2-32 0,4 1-6 0,-1 2 2 16,-1-2 7-16,-4 4 3 0,0 0-2 15,0 1-5-15,0 0-7 0,-4-1-9 16,-1 2-7 0,-1 0-1-16,0 0 91 0,2 0-89 0,-2 2-1 0,4-2 1 15,-3 1 1-15,1-1 8 0,2 1 14 0,-2-1 12 16,4 0 11-1,-4 0 10-15,4 2 131 0,0-2-165 0,0 0-27 16,0 0-28-16,0 0-23 0,0 0-15 16,0 0 10-16,0 2 33 0,0-2 16 0,0 3 6 15,0-3 3-15,0 3-18 0,0-3-37 16,0 2-15-16,4 0-9 0,-4 0-3 0,4 1 59 16,2 5 148-1,-1-7-92-15,-3 2 3 0,4 0-60 0,2-1-32 16,0-2-14-16,1 3-7 0,-3-1-3 0,4-2-1 15,1 3-2-15,-5-1 0 0,4-1-1 16,-2 1 0-16,3-1 0 0,-1 2 2 0,0-2-2 16,3 1 1-16,-3 1 0 0,0-1 46 15,7-1 31-15,-3 1 15 0,-1-2 9 16,3 0 1-16,-1-2-43 16,14-1-16-16,-13 0-37 0,1 0-2 0,-1-1-4 15,1 1-2 1,0 0-2-16,9 1-1 0,-15 2 1 0,3 0 1 0,-5 2 3 15,1-1-2-15,0 1 2 0,5-1-2 16,-7 1 1 0,2-1-2-16,11 1 1 0,2 2 1 0,-9-2 1 15,-1-2-4-15,1 0 2 0,-6 0-2 0,9 0 0 16,-7 0 0-16,5 1 0 0,-3-1 0 16,3 2 0-16,-7-1-2 0,2 1 2 15,5 1 0-15,-5 0-1 0,-2 1 1 16,3-1-2-16,-1 2 2 0,5-2 0 0,-3 1 2 15,0 1-1-15,3-3 1 0,-3 1-1 16,5 1 0-16,-1-3-1 0,3 1-1 0,-3-1 0 16,3-1 1-16,-2 0 1 0,3-1 3 15,-3 1 1-15,-1-2 0 16,5 2-3-16,12 3-2 0,-12-1-1 0,-5-2 1 16,-3 0 0-16,3 2 0 15,42 1 0-15,-41-1-1 16,1-2 2-16,-1 0-2 0,4 2 2 15,-5-2 0-15,5 0-1 0,-3-2 0 0,3 2 0 16,0 0 2-16,0 0-2 0,-3 0 1 16,3 0-1-16,-1 0 4 0,-1 0-3 0,6 0 0 15,-6 0 1-15,1-2-4 0,1 2 1 16,-2 0 1-16,5 0 0 0,-5 0 0 0,-3 2 3 16,9-2-3-1,31 5 5-15,-35-4-1 0,-3 1 1 0,-1-1-1 16,8 1 1-16,-9-2-1 0,3 0 1 15,2 0 28-15,-5 0 13 0,7-2 6 16,14 1 56-16,-16 1-82 16,-3 1-14-16,3-1-6 0,-4 2-5 0,3-2-3 15,1 1 1-15,-4 0 0 0,-5 1-1 0,5-2 5 16,-1 3 0-16,1-1-2 0,-1-1 3 31,1 1-4-31,68 7 4 16,-67-8-2-16,-1-1 1 0,3 0-1 15,3 0-2-15,-2-1 0 0,2 1 2 0,1 0-4 16,-5 0 4-16,6 0 0 0,-7 0 0 16,7 0-1-16,37-2-6 15,-41 2 5-15,0 0-2 0,-3-1 4 0,7 1-2 16,-6 0 0-16,5 1 4 0,-5-1-2 16,4 0 0-16,2-1-3 0,-3 1 3 15,1-2-2-15,2 1 0 0,2 1 0 0,-9-2 3 16,9 2-3-16,-4-1-2 15,29-1 2 1,24-1 2-16,-49 3 0 16,-2-1-2-16,29-3 1 0,-29 3 1 0,-1 0 0 15,3-2 4-15,-2 1-5 0,2 1 0 0,-4-1-2 16,0-1 0-16,-1 3 0 16,3 0 1-16,-6 0 2 0,6-2 2 0,-3 2 0 15,1-3 0-15,4 1-2 0,-4 0 1 16,-3 1-3-16,28 1 2 0,-25-2-2 15,-3 1 1-15,-1 0-1 0,6-2-3 0,-7 3 3 16,3 0 2 0,2 0-2-1,105 0-6-15,-105 0 7 0,0 0 2 16,-1-3-3-16,3 6 0 0,-6-3 0 16,6 0 2-1,-3 0-2-15,22 0 0 0,-22 0 0 0,22 0 3 16,-21 0-2-16,1 0 3 0,3 0-3 0,-8-3-1 15,8 3 0-15,-4-1 1 0,1 1-1 16,3-1-1 0,-4 1 1-16,47-2-1 0,-47 2 1 0,0-1 0 15,2 1 1-15,2 0-1 16,-9 0 0-16,7 0-1 0,-2 0-1 0,0 0 0 16,-3 1 2-16,3-1 2 0,0 0 1 0,-3 0 2 15,1-1-3-15,-2-3 0 0,5 3-2 16,-5 1 0-16,-2-1 0 0,7-2 2 15,-7 3 1-15,2-3-1 0,-1 3 2 0,1-2-1 16,2 1-1 0,-1-1-2-16,57-2-2 0,-61 4 4 15,1 0 0 1,18-3 2-16,0 0-7 0,-18 1 3 0,1 1 0 16,-1-1 0-16,-1 1 0 0,5 1 4 15,-4-2-3-15,3 0-1 0,-3 2 3 16,4-1-3-16,-5 0 0 0,-4 1 1 0,9-2-1 15,-4 2 4 1,3-1-1-16,13-2 4 0,-16 1-2 0,0 1 1 16,1-1 0-16,1 2 2 0,-3-2 20 0,1-1 15 15,-5 3 10-15,5-2 2 16,-1-3 1-16,17 3-2 0,-16-1-41 0,0 0-5 16,1 1-2-1,-1 0 0-15,32-4 9 0,-36 2-8 0,3 1 0 16,-5 1-3-16,3 0-2 0,-1 1 3 15,-7 0-2-15,4-1-3 0,0 1 2 16,-3 1-2-16,-1 1 1 0,2 1-2 0,-6-2 1 16,4 0 0-16,3 0-2 15,-9 0 2-15,0 1-2 0,0 2 1 16,0 2-13-16,-5 0-139 0,-5 2-393 16,0-2-441-16,-9-5-200 0,-6-5-82 15,-35-36-693-15</inkml:trace>
  <inkml:trace contextRef="#ctx0" brushRef="#br0" timeOffset="158399.7821">6521 5561 169 0,'0'2'310'0,"-4"-2"32"0,0 0-46 0,4 0-87 16,0 0-57-16,0 0-22 0,0 2 2 15,0-2 9-15,0 1 5 0,0-1-2 16,0 0-6-16,0 0-9 0,0 0-11 0,0 0-8 16,0 0-3-16,0 0-4 0,0 0-6 15,0 2-14-15,0-2-15 0,0 0-21 16,0 0-16-16,0 0-14 0,4 0-10 0,0 0 0 15,-2 1 27-15,7 1 25 0,-7-2 13 16,8 3 9-16,-4-3 1 0,9 0-24 16,-7 0 23-16,6 0 14 0,-1 0 12 15,-3 0 3-15,7-3-3 0,-1 3-47 0,-1-2-30 16,-3 2-13-16,5-1-7 0,-1 1-2 0,1-2 0 16,1 1-2-16,-5-1 2 0,3 2-1 15,1-2 6-15,-1 1 39 0,1 1 18 16,0-1 10-16,-1-1 1 0,1 2-1 15,-1 3-40 1,3-3-21-16,6 3-6 0,-9-3-8 0,3 2-3 0,-7-2 0 16,5 1-1-16,-1-1 4 0,1 2-2 15,-1-2 3-15,1 1 14 0,-1 1 42 0,5-2 18 16,-4 0 6-16,5 0 6 0,3-2-18 16,-6 2-37-16,6 0-20 0,2-1-9 0,-3 1-2 15,3-2-2-15,0-1-1 0,0 0 3 16,6 2 30-16,0-2 28 0,2 0 11 0,-2-2 9 15,1 2 0-15,-1 0-29 16,4-1-26-16,-4 1-16 0,4 0-4 16,85-11-2-16,-78 9-5 0,3 1-2 15,-1-2 0-15,-3 2 0 0,7-1 0 16,2 1-2-16,-7-1 2 16,5 1 0-16,45-5 4 0,-52 4 0 0,-1 3 0 15,1-3-1-15,0 2 2 0,1 1-2 0,-1 0-2 16,1 2 3-16,-3-3-4 0,3 3 0 15,-5-2 0-15,4 0 0 0,1 1-2 16,1-3 0-16,46 1 0 16,-43 3 3-16,-5 0 0 0,-1-2 1 0,1 2 2 15,-2-2-3-15,-1 2-1 0,3-1 2 16,0 1 0-16,-3 1 0 0,3-1-1 16,-1 2 0-16,1-2 0 0,-4 0-1 0,1 0 0 15,3-2 1-15,-2 2 1 0,3 0-1 16,-1-1-1-16,34-1 6 0,-42 2-5 15,2 0 0-15,0-2 3 0,1 1-1 16,-5 1-3-16,0-2 3 0,4 4 0 16,-8-2-3-16,8 1 0 0,29-2 0 15,-33 1-3-15,1 0 3 0,3 1-2 16,-4-1 1-16,0 0 1 0,4 0 0 0,-4 0 0 16,0 0 0-16,-2 0 3 0,2 0 0 15,-2 2-3-15,-2-2 2 0,2 0 2 0,-2 2-3 16,2-2 1-16,-4 1-2 0,-2-1 0 15,6 0-2-15,-2 2 1 0,-2-2 1 16,0 2 1-16,0 1 2 16,4-1-2-16,25 0 1 0,-25-1-1 0,-7-1-2 15,3 2 1-15,4 0 0 0,-2-2 0 16,-2 0 0-16,4 3 0 0,-2-3 1 16,2 0 2-16,-2 0-1 0,-2 0 1 0,4-3 1 15,-2 3 0-15,-2 0-1 0,4 0-2 16,-4 0-1-16,2 0 0 15,29 3 2-15,-33-3-1 0,6 2 3 16,-3 0 24-16,-1-1 12 0,6 3 6 0,-6-3 2 0,9 1 0 16,-3-1-25-16,-4 1-10 0,8 2-9 15,0-1-2-15,2-2-1 0,1 1 3 16,1-1-2-16,-2 1-1 0,1-2 5 16,1-2-4-16,-2 1-2 0,0 1 1 15,40 0 0-15,-38 1-1 0,-3-1 3 0,3 0-3 16,-6-1 0-16,9 1 1 0,-3 1-2 15,-2 1 1-15,1-2-3 0,3 1 6 0,0-1-6 16,1 0 7-16,-3 2-4 0,3-1 5 16,-9 0 1-16,6 1-2 0,-2 1 0 15,-1 0 3-15,-3-1-3 16,2 1-4-16,73 1 6 16,-73-3-6-16,33 4 5 15,3-1-1-15,-36-1 25 0,-4-1 16 0,4 0 9 16,-4-1 0-16,0 1 4 0,0 0-26 15,3 1-16 1,-12-3-7-16,67 5 1 0,-60-3-8 0,3 0-1 16,-8-2 0-16,8 1 3 0,-6-1-2 15,3-1 2-15,-2 1-2 0,2-2 3 0,-2 2 0 16,2 0 27-16,-2 0 13 0,-2 0 6 16,6 0 5-16,-6-2 2 0,4 1-28 0,-2-1-12 15,-2 0-6-15,0 2-3 0,-4 0-4 16,2-3-3-16,-3 1 0 0,-1 0-1 0,-4 2-2 15,-1 0 1-15,1-1 2 0,-7 1 1 16,-2 0-1-16,3 0-1 0,-5 0-1 16,-2 0 1-16,0-2 4 0,-4 2-3 15,-8 3-4-15,2 1-23 0,-5 1-144 16,-5 2-341-16,-1-4-500 0,-10-3-224 16,0-8-81-16,-6-11 97 0,0-15 317 0</inkml:trace>
  <inkml:trace contextRef="#ctx0" brushRef="#br0" timeOffset="193514.3804">2950 7590 82 0,'-4'4'248'0,"-1"1"32"0,3-2-33 16,-2 1-53-16,4-2-26 0,-2-2 2 15,2 3 4-15,2-3 0 0,-2 0-10 16,0 0-17-16,0 0-20 0,4-3-15 0,-2 3-9 15,3 0-9-15,-1 0-7 0,-2 0-9 16,4 0-12-16,-2 0-8 0,2 0-12 16,3 0-11-16,-1 0-9 0,2 0-11 0,0 0-5 15,7-4-15-15,0 2-138 0,-1-4-277 16,1-2-125-16,-1-2-60 0,-5-3-13 16,-1-3 122-16</inkml:trace>
  <inkml:trace contextRef="#ctx0" brushRef="#br0" timeOffset="205539.3993">7861 11886 6 0,'-4'1'250'16,"-2"1"25"-16,2-1-1 0,-2 0-85 16,4 1-54-16,2 0-17 0,-9-2 6 0,9 1 11 15,0-1 11-15,-2 2 9 0,2-2 2 0,0 0 0 16,0 0 1-16,0 0-4 0,0 0-2 16,0 0-1-16,0 0-5 0,2 0-3 0,-2-2-5 15,0 2-6-15,0-1-22 0,5 1-20 16,-1 0-26-16,-4 0-3 0,2 0 10 15,2 1 12-15,-2 1 14 0,6-2 3 0,-2 3-9 16,1-3 11 0,3 4 10-16,11 2 134 0,-9-4-106 0,3 1-28 15,1-1-29-15,1-2-2 0,-1 3-3 16,3-2-8-16,1-1-6 0,1 0-3 0,-2 1-18 16,1-1-17-16,3 2 10 0,2-1 9 0,-6 1 5 15,5 0 0-15,-1 1 0 16,0-1-19-16,4 0-11 0,4-1 12 0,-4 1 8 15,6 0 4-15,-4-2 2 0,4 0-2 16,0 0-20-16,4-2-2 0,0 2 5 0,1-2 3 16,1 1 2-16,-2-1 1 0,0 2-5 15,3 0-9-15,-1 0-6 0,2 0-3 16,-5 2 0-16,7-1 4 0,0 1-1 0,-1 0 3 16,1-1 5-16,-1 0 17 0,1-1 8 15,0-1 9-15,1 0-4 0,-1-1-1 0,5 0-23 16,-5 1-7-16,1-1-9 0,-5 2-3 15,4 0 0-15,-1 0-1 0,-1 0-5 0,3 0 5 16,-7 0 1 0,46 2 1-16,-46 1-6 0,4 0-2 0,-6-2-1 15,7-1 1-15,-7 0 4 0,6 2-2 16,3-2 6-16,-9 2 28 0,8 0 16 0,-6-2 8 16,5 0 2-16,-3-2 2 0,0 0-31 15,5 0-17-15,82-7 9 16,-83 7-21-16,-1-1-1 15,-3 1 1-15,38-3 0 0,-36 5-3 0,-6-1 1 16,6 1-1-16,-5 0 0 0,5 1 0 0,-6 1-1 16,2-1 3-16,5 1-1 0,1 0 4 0,-2-2 25 15,3 3 12-15,8-1 8 0,-7-2 4 16,5-2-1-16,1-1-23 0,-1 3-15 16,0 0-10-16,-3-2-2 0,3 0-5 15,4-1 3-15,-5 1 0 0,100-3 4 16,-95 3-8-1,0 2 2-15,51 0 10 0,3 2 3 0,-54-2-6 16,-1 2-2-16,-3 1-2 0,0-2 1 16,-1 0-2-16,1 2 5 0,-3-3 21 15,1 2 12-15,-2-2 4 0,1 0 4 0,-1 0-1 16,-3 0-23-16,0 0-12 0,1 0-2 0,-1 0-3 16,-1 0 0-16,36-5 9 0,-41 4-13 15,1 0-1-15,-5-2 1 0,0 3-2 16,-4 0 1-16,2-2 2 0,-2 0-3 15,-2 1 1-15,24-1-1 0,-26 2-2 16,0 0 0-16,-6-2 0 0,5 2 1 16,-5-1 1-16,12 1-2 0,-18 0-2 15,-3 0-1-15,-4 1-2 0,2-1-3 0,-6 2-4 16,-2 0-29-16,0-1-133 0,-2 1-248 16,-12 0-470-16,1-2-366 0,-13-7-137 0,-5-6 59 15,-3-14 212-15,-3-14 461 0</inkml:trace>
  <inkml:trace contextRef="#ctx0" brushRef="#br0" timeOffset="207610.1809">20725 870 118 0,'2'-2'155'16,"2"1"1"-1,-2-3 320-15,-2 1-317 0,0 3-14 0,0-2-10 16,0 0-15-16,0-1-4 0,0 1-2 0,0-1 5 16,0 1 9-16,0 2 6 0,0-3-1 15,0-1-6-15,0 1-3 0,0-2-14 0,-2 2-6 16,2-4-4-16,0 3-6 0,0-2-6 0,0 3 1 16,0-3-8-16,2 1 1 0,-2-2 2 15,5-2-3-15,-1 4 0 0,-2 0 12 0,2-3-1 16,-2 1-12-16,6-1-9 0,-6 1-14 15,7-1 3-15,-3 0 16 0,-4-2 10 0,6 1 8 0,-2 1-1 16,1-1-23-16,-1 4-31 0,0-1-18 16,4 1-9-16,1-2-3 0,-5-2-5 0,4-1 1 15,1 1-1-15,-1-1-1 16,0 5 2-16,30-17 217 16,-30 12-152-16,0 1-26 0,3 1-23 0,-3 2-9 15,0 3-5-15,1-2-3 0,-1 0 1 0,-2 1-2 16,3-1 0-16,-1 0-1 15,-4 2 0-15,9-4 1 0,-9-3-2 0,4 6 1 16,1-3-2 0,22 2 7-16,-31 3-6 0,8 1 0 0,-4-3-1 15,2 3 1-15,1 1 1 0,1-4 1 0,-2 4-1 16,1-1 0-16,1-1-2 0,0 0 2 16,-3-1 1-16,3 3-2 0,0-4 0 0,1 4 0 15,-5-3-1-15,0 3 0 0,8 0 2 0,-7-2-1 16,3 2 0-16,0-3 2 0,-3 3-1 15,3-4 0-15,-4 3 2 0,4-1-3 0,-3 0 0 16,13-3-1-16,-13 2 1 16,3 3 0-16,-8 4-1 0,8-1 1 15,-4-2 0-15,9 3-2 0,-13-8 0 16,6 6 1-16,-6 0 1 0,7-2-1 0,-3 0 1 16,0 0-2-16,-2-2 1 0,2 4-1 15,1-1 0-15,-1 0 1 0,0-2 0 0,-2 0 0 16,2-4 1-16,-2 2-1 15,3 6-1-15,-1-2 1 0,2 3 0 0,-2 1-1 0,-4-2 1 16,7 1 0-16,-7-1 0 0,4-1-1 0,2 1 0 16,-6-3 1-16,7 2-1 0,-3 0 1 15,-4-1-2-15,6 3 2 0,0 2 0 16,-3-1 0-16,1-2-1 0,-2-1 1 0,2-1 0 16,-2 4-1-16,7 7 5 15,-5-2-4-15,-4-5 1 0,6 0 0 0,-6-3 0 16,4 0 0-16,3 3 1 0,-7 2-1 0,6 0 1 15,-2 2-1-15,-4-3 0 0,7-1 1 0,-7-3-2 16,4 2 2-16,2 2-1 0,-6-2 1 16,6 2-1-16,-1 9 2 15,-5-6 0-15,2-2 67 0,0-1 52 0,2 1 23 16,-6 0 12-16,2 1 5 0,-2-2-65 0,4-1-52 16,1 3-21-16,-5 8-4 15,2-3-16-15,-2-4-1 0,4-2-3 0,-2 0 2 0,-2-2-2 16,4 3 0-1,0 9 2-15,-2-8-1 0,-2-1-1 0,0-1 0 0,4 3 0 16,-4 0 0-16,4 1 3 0,-4-1 0 16,0 0-2-16,0-3 0 0,0 3 3 0,2 0-3 15,-2 1-4-15,5-4 0 0,-5 0 3 0,2 0-3 16,-2-3 2-16,4 5 1 0,0-2-3 0,-4-2 6 16,2 0-3-16,2 2-3 0,-2-3 6 15,-2 0-3-15,0 1 0 0,4-1 0 16,-4-1 1-1,4 1-1-15,-4 26-6 0,-4-28-24 0,0 3-93 16,2 2-208-16,-4 1-271 0,-4 1-332 16,-5 0-128-16,3 1 24 0,-11 10-426 15</inkml:trace>
  <inkml:trace contextRef="#ctx0" brushRef="#br0" timeOffset="214204.6632">7874 11946 52 0,'-6'-4'273'15,"6"-1"38"-15,-11-4 223 0,11 4-352 0,-2 3-22 16,-2-3-4-16,0 2 8 0,4-1 12 0,-2 0 9 0,-2 0 13 16,2 4 8-16,2-3 2 0,-9 3-9 15,7 0-14-15,-2-2-16 0,2 4-11 16,-2-2-5-16,0 0-10 0,-2 6-17 15,4-2-25-15,-7-1-29 0,7 2-29 0,-6 0-19 16,2-1-11-16,4 1-4 0,-2 0 0 0,-1-3 25 16,3-1 19-16,-2 3 6 0,4-3 2 15,-2 0 2-15,2-1-29 0,0 0-18 16,0 2-7-16,0-2-6 0,0 0-1 0,0 0 0 16,0-2-2-16,2 2 1 0,-2 2 52 15,6-1 30-15,-1 0 15 0,1-1 7 0,0 0 3 16,2 0-50-1,9 0-19-15,-7 0-32 0,-2 0-4 0,3-2 2 16,-1 0-3-16,0 0-1 0,1 0 1 16,-1 0 0-16,-2 1-1 15,3-1 1-15,14 4 70 0,-13-1-1 0,0-1 9 16,9 2 5-16,0 0-14 0,1-2-36 0,1 0-17 16,4-2-9-16,0 0-2 0,0 1-3 15,0-1 0-15,0 2-3 0,-5 0 3 16,9 0-3-16,-8 0 3 15,4-5-4-15,19 5 7 0,-20-2 25 0,1 2 14 16,0 0 8-16,0 0 4 0,0 2 0 16,2-2-26-16,25 0-8 0,-23 0-18 15,-2 3-5-15,-2-3 0 0,4 0 0 16,-2 0 1-16,4 0 2 0,-2 0-2 0,-2 0 0 16,6 0 3-16,-10 2-3 0,10-2 1 15,-10 0-1-15,10 0-1 16,-10 0-2-16,66-5 2 15,-60 5 0-15,-7 3 0 0,12-1-2 0,-7-2 3 16,2 2 3-16,-3-1 31 0,4-1 15 16,1 2 7-16,-7-4 3 0,3 1 0 0,2 1-30 15,-4 0-18-15,2 0-4 0,2 0-3 16,-6 0-5-16,6 0-2 0,0 0 1 16,-2 0 0-16,2 0 2 0,2-2 0 0,-4 2-1 15,4 0 2-15,-2 0-2 0,-2 0 2 31,99-5 16-31,-94 5-12 0,-5 0 35 0,4 0 11 16,0-2 7-16,-2 2 3 0,2-3-1 0,-2 0-32 16,-2 2-12-16,4-2-10 0,0 3 1 15,2-2-6-15,-2 0 0 0,2 1 0 16,1-1 0-16,-3 0-1 0,-4-1 1 0,4-2 0 16,0 2-1-16,2 0-2 15,-2-1 0-15,-4 2 2 0,4 0-1 0,0-1-1 0,2-1 3 16,-2-3-1-16,-4 3 1 0,4 2 3 15,1-3 2-15,-3 3 3 0,-2 0-1 16,6-1 7-16,-2 3 28 0,-4-2 16 0,4 2 4 16,-2 0-2-16,-2-2 0 0,6 1-31 0,-6 1-17 15,2 0-7-15,-6 1-3 16,35-1-3-16,-7 0-3 0,-26-1 3 16,4 1-2-16,-4 0 0 0,2 0 1 0,2-2 1 15,-6 2-2-15,6-2 0 0,0-1 0 16,-2 3 0-16,2 0-1 0,2-3 0 0,-4 3 0 15,2 3 3-15,2-3-3 0,0 3 2 16,5-1 0-16,-5-2 4 16,37 0-4-16,-37 0 2 0,4 0-3 0,-4 0-1 15,-4 0 2-15,4-1 0 0,0 0 1 0,3-2 1 16,-1 3-1-16,-4 0 0 0,2-3-2 0,-4 3-2 16,2 0 0-16,-2 0 2 15,-2-1 0-15,0 0-1 0,0 1-1 0,-7 0-7 16,1 0-65-16,-9 1-228 0,1 3-489 15,-13-4-378-15,0 0-169 0,-9-12-13 0,-5-13 194 16,12-26 474-16</inkml:trace>
  <inkml:trace contextRef="#ctx0" brushRef="#br0" timeOffset="223410.5289">12488 11848 84 0,'-8'0'222'16,"8"0"9"-16,-2 2-40 0,-7-2-42 0,9 1-30 15,-6-1-17-15,6 0-13 0,-2 0-15 16,2 0-12-16,0 0-8 0,-4 0-7 16,4 0 5-16,0 0 3 0,0 0 0 0,-4 2-3 15,4-2-7-15,0 0-8 0,0 0-10 16,0 0 0-16,0 0 9 0,0 2 9 15,0-2 5-15,-2 0 11 0,-3 3 10 0,5-1-8 16,-2 0-7-16,2-1 11 0,0-1 2 16,0 2-7-16,-4-2 3 0,4 0 2 0,0 2-18 15,0-2-14-15,4 0-9 0,-4 1-11 16,2 0-7-16,3 1 40 16,7 4 96-16,-6-5-62 0,3 1 1 0,1-1-17 15,-2 1 12-15,2-1 5 0,5-1 3 16,-5 0 5-16,3 0 8 0,-1 0 17 0,3 0 22 15,-3 0 20-15,5-1 10 0,-3-1-22 16,-2 1-48-16,3-1-36 16,12-1-6-16,-19 1-35 0,2 0 30 0,5 2 13 15,-5-2 6-15,-2 2 2 16,3 0-9-16,-5-1-32 0,4 1-15 0,-1-1-9 16,-1 1-3-16,0 0-1 0,-2 0-1 0,1 0-1 15,-1 0 0-15,4 0-1 16,7 0 0-16,-3 0 1 0,-6 0-1 0,3 0 0 15,-1 0 0-15,0 0 0 0,1 0 0 16,-1 0 0-16,0 0 0 0,-3 0 2 16,3 0-1-16,-2 0 1 0,3 0-2 0,-5 0 1 15,4-2 0-15,1 0 0 0,-5 2 0 16,4-1 0-16,-4-1 0 0,3 2 2 16,-3-2-1-16,4-1 34 0,-8 3 29 0,8 0 14 15,-3-2 5-15,1 0 2 16,-2 1-33-16,0-1-29 0,1 0-10 0,1-1-11 15,-2 3 1-15,-4-3-1 0,6 1-3 0,-1 0 1 16,-1 0 2-16,0 1-1 16,0 1-1-16,2 0 0 0,-5-2-1 0,5 2 0 15,-6-1 1-15,2 1-1 0,-2 0 0 0,-2 0 0 16,4 0-1-16,0 0 0 0,-4 0 0 16,0 0-1-16,0 0 2 0,0 0 0 0,0 0 2 15,2 0-1-15,-2 0 1 0,0 0-2 16,0 1 3-16,0-1-3 0,0-1 1 15,0 1-1-15,5 1 0 0,-5-1-1 0,0 0 1 16,2 0 0-16,-2 0 2 0,0 0-2 16,0 0 2-16,4-1-2 0,-4 1-2 15,4 0 0-15,-4 0 2 0,2-1 1 0,-2-2-1 16,4 3 1-16,0-3-1 0,-4 3 0 16,0 0-1-16,0 0 2 0,2 0-1 15,2 0-1-15,-1 0 1 0,-3-2-1 16,0 1 0-16,4 1 2 0,0 0-1 15,-4-2 1-15,2 2-2 0,-2 0 2 16,6 0-2-16,2 0 1 0,-6-1 0 16,3 1-3-16,-3-2 3 0,6 1-1 15,-6 1 1-15,6 0 1 0,-8 0-1 0,6 0 0 16,-6-2 0-16,3 2 0 0,-3 0 0 16,0-1 2-16,0-1 0 0,0 2-1 15,0 0 1-15,0 0-1 0,0 0 1 0,0 0 0 16,-3 0-4-16,3 2 4 0,-4-2-1 15,2 0-2-15,-6 1 2 0,8-1 1 0,-2 2-2 16,-6-2-2-16,8 0 2 0,-7 1-1 16,7-1-1-16,-2 2 0 15,-6-2 1-15,0 4-6 0,-3-2-34 0,1 1-144 16,-4 1-209-16,-3 0-267 16,-22 2-1249-16,12-3 1010 0,-2-3 184 15,-8-5 259-15</inkml:trace>
  <inkml:trace contextRef="#ctx0" brushRef="#br0" timeOffset="226766.4619">7797 11871 218 0,'0'-2'261'0,"0"1"-19"0,0 0-49 16,0-3-40-16,0 3-31 0,0-1-17 15,0 2-12-15,0-2-10 0,0-1-9 16,0 3-15-16,-2-2-14 0,2 2-7 0,0-2 0 16,0 2-3-16,0 0-3 0,0 0-4 15,0 0-6-15,0 0-12 0,0 0-3 16,0-1 1-16,2 1 14 0,-2-2 7 16,0 2 2-16,0-1 5 0,4 1-3 0,-4 0-13 15,0 0-6-15,0 0 10 0,0 0 7 16,0 0-1-16,0 0 3 0,0 0-2 0,0 0-16 15,0 0-6-15,0 1-7 0,0-1-1 16,0 2-1-16,0-2 2 0,0 1-2 0,0 1 0 16,0-2 1-16,0 2-1 15,0-2 2-15,5 3 12 0,-5-1 56 0,0-2 23 16,0 2 13-16,-5-2 4 0,5 1-10 0,0 1-50 16,0 0-24-16,0-1 29 0,-4-1 20 15,4 1 23-15,0-1 20 0,0 0 13 0,0 0-33 16,0 0-7-16,0 0 115 15,0 0-67-15,0 0 24 0,0 0-2 16,0 0-17-16,-2 0-34 0,2 0-37 0,0 2-32 16,-4-2-18-16,4 1-1 15,-4-1 22-15,4 0 11 0,0 0 6 0,0 0 1 16,0 1-10-16,0-1-26 0,0 0-14 0,0 0-8 16,0 0-4-16,0 0 1 0,4 0 0 15,-4 2 1-15,4 0-1 0,-4-1 0 16,0 1-2-16,2-2 1 0,-2 1-1 15,0 1 1-15,4-2 0 0,-4 0 2 0,5 0-1 16,-5 0 1-16,0 1 0 0,2-1 7 16,-2 0 40-16,0 0 18 0,4 0 11 0,-4 0 3 15,0 0-4-15,2 0-39 0,-2 0-22 16,0 2-8-16,4-1 47 0,0 1 21 0,-2 0 12 16,4 0 2-16,5 0 4 0,-5 1-53 15,2-3-20-15,3 0-7 0,-3 0-9 16,2 0 1-16,5 0-4 0,-5-2 2 0,-2 1-1 15,3-3-3-15,3 2 0 0,-6-1 0 16,3 0 0-16,-1 1 0 0,-4-1 0 16,3 3 0-16,-1-1-4 0,0 1 1 15,-2-2 2-15,-2 2 2 0,3 0-1 16,-1 2 1-16,0-2-1 0,0 1 2 0,3-1 1 16,-7-1-3-16,4 1 1 0,4-2-1 15,-2 0 0-15,-1 1 0 16,11-2 0-16,-10 5-1 0,1-2-2 0,-1 0 1 15,2-2 1-15,-8 1 1 0,9 0 1 16,-5 1-1-16,4 0 3 0,-3 0-1 16,1 0-2-16,0 0 1 0,0 0-1 0,1-2 0 15,-1 2 0-15,0 0 0 0,0 0-1 16,3 0 2-16,-3 0-1 0,2-2 0 0,1 2 2 16,3 0-1-16,-6-1 0 0,3 1 1 15,3-2 1 1,-1 2-3-16,9 0 0 0,5 0-3 0,-10-2 4 15,-7-1 2-15,21 1-3 16,-20 2 0-16,5-2 0 0,-3 2 0 0,-1 0 0 16,7 0 2-16,-7-1-2 0,5-1 0 15,-1 2-2-15,1-1 2 0,-1 0-3 16,1 1 0-16,-1-3 2 0,1 3 2 16,1 0-1-16,-1 0 2 0,-1 0-2 15,1 0-2 1,29 0-3-16,-30-3 5 0,1 3-2 0,-3 0 4 15,-1-1-1-15,3 0 1 0,1 1-1 0,-3-2 0 16,15-3 1-16,-12 4-1 16,-3-3-2-1,-2 4 1-15,32-6 1 0,-30 4 1 0,-1 2-1 16,3 0-1-16,-1 0-1 0,-3 0 1 0,3-1 1 16,1 1-1-16,-3 0 2 0,1-2-1 15,3 1-2-15,-5 1 2 0,3-2-2 0,1 1 1 16,-3-1 1-16,1 2 3 0,-2-1-3 15,1-1 1-15,1 2-2 0,-1 0 0 16,1 2-2-16,-1-2 2 0,1 1 0 0,-6-1-1 16,3 0 1-16,3 0 0 15,-1 0-1-15,-3 0-2 16,4 0 3-16,5 2 0 0,-5-2 0 0,-5 1-1 16,-1 1 1-16,2 1 0 0,-1-2-2 0,1 1 2 15,0 1 0-15,1 0 0 0,-1-3 0 16,0 3 2-16,3-2-2 0,-1-1 0 15,-2 3 0-15,5-2-2 0,-3-1 1 0,3 0-1 16,1 2 4-16,-3-2-4 0,1 0 4 0,-5 2-4 16,9-2-1-16,-10 1 2 0,7 0-2 15,-3 2 5-15,3-3-4 0,-5 0 4 16,-2 3-2-16,3-2 0 0,3 2 0 0,-3-2 0 16,-3 1 0-16,13 3 1 15,-11-3-1-15,0 1 0 0,1-3 0 0,1 2 0 16,-2 0 1-16,3-2 1 0,1 1-1 15,-3 0-1 1,-3 1 2-16,19-1-2 0,-17-1 1 0,4 0-1 0,3 1 2 16,-9-1-1-16,7 0 2 0,-3 2-7 15,3 0 5-15,-3-2-2 0,3 0 1 16,-3 0 1-16,5-2-1 0,-3 0-1 16,3 2 1-16,-5 0-2 0,4-1 2 0,1 1 0 15,0 0 2-15,-3 0-2 16,-2-1 1-16,22-1 2 0,-20 1-3 0,3 0-3 15,-5-1 3-15,5 2-1 0,-3-2 1 16,3 2 0-16,-5-1 0 0,4-1 0 0,-1 0 1 16,2-1-1-16,-5 3 3 0,7-2-6 15,-7 2 6-15,0 0-2 0,5 0-2 16,-3 0 2-16,-1 0 0 16,18 0-1-16,-19 0 0 0,5 0 0 0,-7 0 0 15,7 0 2-15,-3 0-2 31,-1 0 2-31,61-10 7 0,-57 10-8 0,-5-3 0 16,2 2-1-16,3 0-1 0,-5 1 0 16,3-2-1-16,1 0 2 0,-3 2 2 15,3 0-1-15,-1 0 0 0,1 0 2 16,-3 0-3-16,20-1 1 0,-17 1 0 16,1-2-2-16,0 1 0 0,3 1 1 0,-3 0-3 15,-1 0 3-15,5 0-1 0,-4 0 1 16,3 0 0-16,-1 0-1 0,-3 0-1 0,5 0 2 15,0 0 0-15,-3 0-1 0,1 0 2 16,0 0-1-16,-3 0 0 0,1 0 2 16,-1 0-1-16,1 0-1 0,-1 1 1 0,3 1 0 15,-7-2 1-15,5 1-1 0,-3-1 0 16,3 2-1-16,-5-2 2 0,5 2-1 0,-3-1 1 16,3 0-2-16,-1-1 0 0,1 0 0 15,-5 0 0 1,5 0 0-16,16 3-3 0,-19-3 3 0,3 0 0 0,-5 0 1 15,5 0-1-15,-1 0 2 0,-1 0-1 16,2 0-1-16,11-3 2 16,-9 3-2-16,-2-1-2 0,-1 1 1 0,1-1 1 15,-5 1 1-15,5-2-1 0,3 0 0 16,-3 1 0-16,4-1-1 0,-5 1 1 16,3 0 1-16,1-2-1 0,1 0 0 0,-4 1 2 15,-1-1-2-15,5 2 0 16,12-2 4-16,-16 1-1 0,-1-1-2 0,3 2 3 15,-1-1 39-15,-1 1 19 0,1-1 12 16,-1 1 6-16,0-3 0 0,3 3-37 16,-3 0-20-16,-1-1-14 0,1 2-2 0,-1-1-5 15,1-1-2-15,-1 1 2 16,11-2-4-16,-10 1 2 0,-7 0 0 0,7 2-1 16,-7-3 0-16,5 3 1 15,-7 0-2-15,2 0 1 0,1 3 1 0,-1-1-1 16,-4-2 1-16,9 2 1 0,-9-2-1 0,4-2 1 15,0 2-1-15,-1 0 2 0,1 0 0 16,-4 0-2-16,5 2 2 0,-1-2-2 16,-4 1 0-16,5-1-2 0,3 2 2 15,-8-1 0-15,5-2 0 0,-1-1 0 0,-2 2 0 16,2 3 0-16,1-1-1 0,-1-1-2 0,1 1 3 16,-1-4-1-16,-2 2 2 15,27 3 3-15,-26-2-4 16,1 1 0-16,0 0 2 0,1 1-4 0,-1-2 2 15,0-1 0-15,-1 2 2 0,5-2-2 16,-4 1 2-16,-1 1-1 0,5-2-1 16,-4 1 0-16,1-1 0 0,-3 0 0 0,2 0 0 15,5 0 2-15,-5 0-2 0,-2 0-2 16,3 0 2-16,-5 0 0 0,4 0 0 0,1 0 2 16,3 0 1-16,-8 0 0 0,5 0-1 15,-1-1 0-15,2-1 0 0,-1 2-2 0,1 0 0 16,-1 0 0-16,3 0-2 15,-6-1 0-15,3-1 0 0,3 2 2 0,-1-1 0 16,-3 1 0-16,2 0 2 0,-1 0-2 16,-1-2 0-16,0 1 2 0,1 1-2 0,-1 1 4 15,-2 1-4-15,3-2 0 0,3 1 0 16,-4-1 0-16,-3 2 1 0,3-1-2 16,-2-1 1-16,1 0 0 0,1 0-2 0,-4 0 0 15,0 0 0-15,0 0 2 0,1 0 0 16,3 0 0-16,-4 3 0 15,2-3 4-15,5 2-1 0,-7-4-2 0,2 2-1 16,1 0-1-16,-1-1 0 0,-2 1 2 0,4 0 1 16,-7-2-2-16,7 2 1 0,-4-1 1 15,-2-1-2-15,2 2-3 0,-1 0 4 16,-3 0-3-16,6 0 1 0,-8-1 0 16,6-2 4-16,-2 3 3 0,-4-2-3 15,0 2 3-15,0 0-4 16,0-2 0-16,0 4 4 0,0-2-5 0,0 0 0 0,0 0 1 15,0 0 1-15,0 0 1 0,0 2 1 16,0-2 1-16,0 1 0 0,-4-1-2 16,0 2-1-16,-6 1-7 0,1 1-5 15,-5 1-130-15,-5 4-402 0,-8-1-435 16,-4-4-197-16,-2-13-84 0,-4-17 88 0,0-18 385 16</inkml:trace>
  <inkml:trace contextRef="#ctx0" brushRef="#br0" timeOffset="316000.9504">3028 1511 91 0,'4'0'287'0,"0"0"35"0,-4 0-13 15,0 0-79-15,0 0-48 0,0 0-22 0,0 2-10 16,0-2-9-16,-4 0-18 0,4 0-17 0,0 1-16 16,4-1-1-16,-4 0 3 0,0 0 16 15,0 0 15-15,0 0 10 0,0-1-2 0,0 1-12 16,0 0-18-16,0 0-25 0,3 0-14 16,-3 0-6-16,0 0 23 0,6 0 33 0,-6 0 31 15,8 0 10-15,-6 0-6 0,4-2-33 16,3 2-43-16,-3 0-33 0,-2 0-21 15,2 2 24-15,0 1 33 0,1-1 20 0,-1 1 10 16,2-1 4-16,-2 1-27 0,0 2-38 0,1 3-20 16,1-4-10-16,-2 3-5 0,4-4-4 0,-7 2 2 15,7 0-2-15,0-1 2 0,-4 0 0 16,5 3 3-16,-1-1 49 0,0-1 28 16,-3 0 13-16,-1-1 2 15,8 1 55-15,-5 2-121 0,-5-7-26 16,0 3-3-16,-2-3 0 0,2 0 37 15,17-3 287-15,-19-2-271 16,4-2-22-16,2-2-12 0,-2 1 2 16,1 3 9-16,-1-1 2 0,0-1-2 0,2 1-3 15,3-4-11-15,-5 2-12 0,4 0-7 16,-4 0-5-16,5 4 2 0,-1-1-1 0,-2 1-3 16,1 0 3-16,-1 1 2 0,0 0-1 15,1-1 3-15,-1 2-2 0,2 2 0 0,-4-2-1 16,7 2-1-16,-3 0-3 0,5 2 4 15,-7-1-1-15,6 0 2 0,-1 1-1 0,-3 1 5 16,5 0-3-16,-7-1-1 0,2 5 0 16,5-2 6-16,-7-2-1 15,2 2 0-15,11 2 10 0,0 2-1 16,-15-4-11-16,0-2 0 0,4 2-3 16,-3 1 2-16,-1 0-1 0,2-2 3 0,0 0-3 0,1-3 2 15,-3 4-3-15,0-1 2 0,0-1 0 16,5-2 5-16,-5-1 0 0,2 0 38 0,-2 0 26 15,0 0 17-15,11-3 99 16,-7 1-128 0,17-16 7-16,-21 10-54 0,9 1-3 0,-7 1-7 0,2 0-3 15,1 0 3-15,-1 1-6 0,3 0-1 16,-3-4 6-16,4 4-2 16,5-8 3-16,6 6-3 0,-17 6 0 0,7-1 0 15,-5 1 5-15,2-1-3 0,-1 1-2 0,3-1-5 16,-6 2 2-16,3 0-5 0,-1 2 8 15,2-2 0-15,-1 1 0 0,-1 2 0 0,1 0 2 16,-1 2-2-16,0-3 2 16,19 15-1-16,-19-11-1 0,-3-2-1 15,7 1 5-15,-8 2-4 0,1-2 1 0,3 0-2 16,0 0 4-16,-4-2-5 0,1 1 4 0,3-1-7 16,-4 0 5-16,5 0 0 0,-5-2 0 0,4-1 5 15,-4 0-2-15,5 0 2 0,-1-1-2 16,-4-1-3-16,5-1 1 0,3 3 3 0,-6-3-1 15,3-2-4-15,3 2 7 0,-4-5 1 16,3-1 1-16,1 2 3 0,-5 0 1 0,1 1-6 16,4-1-4-16,-5-3 30 0,1 3 8 0,0 0 7 15,5 1 4-15,-7 2 0 16,9-5-16-16,3-1-30 0,-9 8-3 0,-5 2 0 16,4 0-7-16,-4 0-1 0,5 4 4 15,-1-3 2-15,0 1 0 0,1 4 5 16,-3-3-1-16,7 2-4 0,-5 0 4 0,2 0-3 15,3 1-4-15,-5 1 5 0,-2 1-4 0,7-1 0 16,-3 1-1-16,-1 0 2 0,5-3 1 0,-1 3 3 16,-3-2-5-16,0-1 0 0,-1-2-2 0,5 1 1 15,-5-1 3-15,5-2 0 16,-1-1 0-16,12-1-2 0,-15 1 2 0,2-2 2 16,-1-1 1-16,-3 1 2 0,3-1-1 0,-3-4 2 15,4 4-1-15,-5-2 2 0,1 1-1 0,0 1-3 16,5-4 2-16,-7 0-5 15,2 2 2-15,7-8-2 0,-7 9-6 0,-3 0 5 16,3-1 1-16,-4 2-5 0,4 1 6 0,-3 1 1 16,3 0-1-16,-2 0-3 0,1-1 3 0,1 1-2 15,0 1-5-15,11 3 4 16,-11 0 1-16,-1 1 1 0,5 0-1 0,-2 2-5 16,-1-2 0-16,3 3 4 0,-5-1-7 0,1-1 8 15,6 4-3-15,-5-4 4 0,3 5 2 0,3-5 0 16,-5 3 1-16,3-4 1 0,1 1-4 15,1-2-1-15,-5 0-2 16,38-5 3-16,-34 1 3 0,1-2 1 0,1 1-2 16,-1-1 3-16,16-2 6 0,-16 0-10 15,-1-1 7-15,1-2-3 0,-1 0-1 16,-3 1-2-16,3 1 3 0,-5 0-3 0,3 0-1 16,-2 2-2-16,-1-2 2 0,-1 1-2 0,0 0 2 15,1 2-3-15,-5 3 4 0,4-2-2 0,-8 2 4 16,9 0-6-16,-5 0 4 0,2 0-2 15,1 0 2-15,-1 2-4 0,-2-2 2 0,0 3-4 16,0 2 3-16,1 1 1 0,3 0-1 0,0-3 4 16,1 2 0-16,-5-2-5 15,19 7 2-15,-17-3-2 0,6-2 2 0,-1 2 0 16,1-2-2-16,-3-3-1 0,1 3 6 16,0-2-6-16,7-1 2 0,-7 1-1 0,1-1-1 0,3 1 0 15,3-3 5-15,-7 0-1 0,5 1 3 16,-5-2 1-16,7-1-6 0,-7-3-2 0,1 2 2 15,5-4-2-15,-5 2 3 0,-1 0 5 0,5 0 0 16,-3 0-1-16,-1 0 4 0,-3-3-8 16,5 2 1-16,-5 0 2 0,6 0-3 15,-9 3 0-15,11-6-4 16,-9 6 1-16,1 2 4 0,-8 0 2 0,4-2-3 16,4 1-1-16,-3 0 3 0,1 1 0 0,-2 1-2 15,0 0 0-15,1 1 5 0,1 3-8 16,0-3 1-16,0 2-1 0,1 3 2 0,-1-3-2 15,2 3 2-15,-4-2 0 0,5 1 3 0,-9 1-4 16,8 1 1-16,-4 1 3 16,5-3-2-16,-5 0-1 0,2-3 1 0,1 0-3 0,-1 2 0 15,0-1 2-15,0-2 0 0,3 3 0 0,-5-3 1 16,0 1-1 0,15-2-1-16,-5-2 11 0,-5-3-4 0,-5 2 2 15,4-2-1-15,-2-2-2 0,3 2 0 0,-1-5 1 16,5 1-3-16,-9-1 1 0,4-2 1 0,-2 3-6 15,3 0 2-15,-3 0 2 0,0 2-2 0,1-2 0 16,-3 4 2-16,4-1 0 0,-4-1 17 16,21-3 76-16,-16 10-64 15,-5-1-14-15,4-1-11 0,0 2 0 0,3 0-3 16,-3 2 4-16,1 1-7 0,-3 0 0 0,2 1-2 16,5 1-1-16,-5-1-1 0,2 2 1 15,-1 0-1-15,1 1 4 0,-2 3-1 0,5-3-1 16,-7 1 4-16,3-3-1 0,-1 2-1 0,4-3 2 15,-5-2 0-15,1 1-2 0,0-2 0 16,1 4 3-16,1-4-1 0,-2 1 2 16,5-5-4-16,20-8 11 0,-20 5-7 15,-3 0 0 1,2-3 1-16,24-16 3 0,-30 16-8 0,2 0 0 0,5 1-3 16,-7 1 6-16,2-1-4 0,1 1 2 15,-1 1-4-15,0 2 1 0,1 2-4 0,-3 2 2 16,2 0-2-16,1 0-1 0,3 2-2 0,-6 3 0 15,1 2-1-15,1-3-1 0,-2 0 1 0,3-1 0 16,-5 2-4-16,2-1-45 0,0-2-100 16,1 0-112-16,-3 0-166 0,0-2-216 15,0-2-238-15,3 1-212 0,-7-3-19 0,-2-2 101 16,4-1 194-16,-8 1 270 0</inkml:trace>
  <inkml:trace contextRef="#ctx0" brushRef="#br0" timeOffset="329523.5913">16759 2161 54 0,'-3'-1'276'0,"3"1"33"16,-8-2-12-16,6 1-88 0,-2 1-64 0,2-2-28 15,-6 0 1-15,8 0 8 0,-2-2 10 16,2 0 12-16,-5 1 10 0,5 1 5 0,0-3 4 16,0-2 0-16,0 2 4 0,0-3 5 0,5 1 22 15,-3-3 30-15,2 0 43 0,0-1 25 16,2-1 17-16,4-3-2 0,-3 3-22 16,3 1-51-16,0 0-45 0,-1 0-37 0,1-2-32 15,0-1-30-15,1 1-11 0,1 0-9 0,-2-1-13 16,5 3-9-16,-7-4-6 0,7 3-7 15,-3 0-2-15,3 2-7 0,-5 0-6 16,6 1-6-16,-5 0-4 0,1-1-2 0,1 3 2 16,1-1 1-16,-2 1 2 0,3 0 3 0,-5-4 10 15,3 2 3-15,1 0 6 0,-1 4-1 16,-1-3 1-16,-2 4-4 0,5 1-5 0,-5-4-7 16,-2 5-6-16,3-1 3 0,-5 1-6 15,8-1-2-15,-3 3-2 0,-1-4-1 0,3 1-4 16,-1 3 2-16,2-5-1 0,-1 8-1 0,-3-2 1 15,7-2-3-15,-3 1 2 0,-1 0-1 16,1-3 2-16,3 7-3 0,-5-4-3 0,5-4 3 16,-3 2-2-16,3 1 2 0,-7 4 1 15,2 0 2-15,-1 1-2 0,1-3 0 0,-2-1 0 16,5 2 4-16,-7-2 2 0,2 3 2 16,1-1 23-16,-1-2 11 15,19 2 100-15,-19-2-121 0,5 5-12 0,-5-2-3 16,3 1-5-16,-1-1 1 0,-2 1-4 15,5-1 0-15,1 2-2 0,-5-3 2 0,5 1 1 16,-5 2-2-16,1-5-1 0,1 1 2 0,-3-1-2 16,4 3 0-16,-3 0 0 0,-3-1 2 15,19 7-4 1,-17-6 2-16,-4 0 0 0,3 1 0 0,-1-1 2 16,0 0-1-16,3 6-2 0,-5-2 2 0,0-4-1 15,-2 4 3-15,2-2-2 0,-4 2 0 0,7-3 0 16,-7 1 3-16,4-1-1 15,13 12 1-15,-13-9-4 0,-4-2 0 16,-2 0 2-16,8 2 0 0,-8 0-2 0,2 1 1 16,-2-1 0-16,6 2 2 0,-6 0 3 0,9 0 3 15,-9 0 27-15,2-1 12 0,4 1 6 16,-6 1 0-16,4-2-3 0,0 3-23 16,-4 0-12-16,0 31 5 15,0-31-18-15,0 0-2 0,-4 0 1 16,0-1-2-16,4 1 1 0,-6 3 2 0,4-2-2 0,-3-1 2 15,1 1-1-15,2 0 1 0,-2 0 1 16,2-1 1-16,-6-1-1 0,8 1 3 0,-2-2 0 16,-2 1 1-16,2-1-2 0,2 0 0 0,-5 1-1 15,1-2 1-15,4 1-3 0,-2 1 0 16,2-3 3 0,-8 20 0-16,0-1-2 15,8-18-1-15,-5 1-1 0,1-4 0 0,2 2-1 16,2-1 2-16,-6 2 0 0,6 2-1 0,-4-2 2 15,0 2 24-15,4-1 12 0,-2-2 4 0,-2 1 5 16,2 0 0-16,-7-1-20 0,7 1-16 16,2-1-5-16,-8 1-1 0,2 0-5 0,4 1 0 15,-7 1-1 1,7 0 2-16,-23 16-3 0,19-18 0 0,0-1 1 16,0 2 0-16,0-4-1 0,-5 2 2 0,5 1-4 15,-2-1 2-15,-2 0 2 0,1 0-2 16,-1 0 0-16,4-1 3 0,-5-1-3 0,-3 2 0 15,4 0-3-15,1 0 3 0,-1-2 0 0,-5 2 0 16,5-4 4-16,2 2-4 0,-3-3 2 0,1 2-2 16,0 2 0-16,-1-3-2 0,9-2 2 15,-8 3 0 1,4-4 0-16,-15 3 2 0,15-2-4 0,-2 1 2 0,-1-1-1 16,1 1 1-16,0-1 0 0,0-1 1 15,-1 0-2-15,-1 1 1 16,2 1 0-16,-11-1 0 0,9-1 1 0,-5 0 1 0,7 0-2 15,-2 0 0-15,-5 0-2 0,7-1 2 16,-7 1 0-16,3-2 0 0,2 1 2 0,-7-2-2 16,3 2 0-16,3-1 2 0,-5 1-1 15,3-2-1 1,-1 3 0-16,-27 0 1 0,30-2 1 0,-3 0-1 0,3 0 0 16,3-1-1-16,0 0 2 0,-2 1-1 0,1 1 4 15,1-2-3-15,2 1 0 0,-5-1 3 16,5 1-3-16,-4-1 0 0,4-1 0 0,-5 1 11 15,5-2 13-15,0 1 6 0,-9-1 4 16,5 2 3-16,2-4-9 0,0 0-11 0,-1 1-6 16,1-1-1-16,0 3 0 0,-1-2 0 0,7 0 2 15,-6 1-3-15,2-2 1 16,4 2-3-16,-13-17 13 0,13 13-17 16,-6 2-1-16,6-5 5 0,-2 6-3 15,0-1-2-15,-3-1 0 0,5-1 0 0,-2-1 2 16,0 1-5-16,-2 2 2 0,0-4-1 15,0 1-2-15,-1-1 1 0,-1-1 2 0,-2 2-2 16,4-4 1-16,-1 3 0 0,1-3 0 0,0 2 0 16,-2 2 1-16,1-2 2 15,-5-20 14-15,12 22-16 0,0 2 3 16,-4-2-4-16,4 0 0 0,0 1 0 0,0 1-1 16,0-3 2-16,0 0-1 0,4 4-1 15,-4-5 0-15,2 2 1 0,-2 1-2 0,0-3 0 16,4 4 0-16,-4-1-2 15,4-13 1-15,-2 12 0 0,3-2 2 0,-5 0 0 16,2-1 2-16,-2 1-1 0,0-1 0 0,4 1 0 16,-4-1-1-16,4 4 1 0,-4 1-2 0,0-1 0 15,2 1 0-15,2-2 0 0,-4 1-2 0,2-1 4 16,2 1-2-16,0-1 0 0,-1 1 0 16,3 1 0-16,2 0 0 0,-6-3 0 0,6 2 0 15,-1-2 0-15,-5 2 0 0,6 1 0 0,-2 1 0 16,0-2-2-1,0 4 2-15,52-32-5 16,-41 32 3-16,-7-2-2 0,3 3 1 16,-1-1-3-16,3 2-3 0,-3 1 1 0,-2-1-5 15,5 3-6-15,-3-2-38 0,-1 4-103 0,-1-1-145 16,0 3-220-16,-4 1-307 0,-3-2-403 0,-3-3-116 16,0 0 47-16,0 0 179 0,0-5 295 15</inkml:trace>
  <inkml:trace contextRef="#ctx0" brushRef="#br0" timeOffset="340293.4352">2966 1526 201 0,'0'-3'288'0,"0"3"24"0,0 0-74 15,0-2-75-15,0 0-38 0,0 1-12 0,0-1-5 16,0-1-7-16,0 1-10 0,0 1-8 15,2-3-3-15,-2 4 0 0,0-3 4 0,0 1 10 16,0 1 1-16,0 1-1 0,0 0-3 16,0 0-11-16,0 0-8 0,0 0-12 0,0 0-6 15,0-2-1-15,4 2-3 0,-4 0-4 16,0-2-7-16,5 1-8 0,-5 0 1 16,0-1 9-16,0 1 3 0,2-1 4 0,-2 2-2 15,0 0-11-15,0 2-16 0,0-1 16 0,0 1 12 16,0-1 5-16,0 4 0 0,0-2 2 15,4 0-25 1,-2 4-4-16,2-1-14 0,2-2 50 0,-2-1 69 0,2-1 31 16,1 0 17-16,3-1 3 0,-4 1-53 15,5 0-68-15,-1 1-31 0,0-2-17 16,-4 2-6-16,5-2-4 0,-5-1-2 0,8 0-5 16,-5 2-93-16,-1 0-313 0,-2-1-296 15,-6-1-137-15,0 0-57 0,-6-3 67 0,-8-3 298 16</inkml:trace>
  <inkml:trace contextRef="#ctx0" brushRef="#br0" timeOffset="391259.3303">14277 13955 3 0,'0'0'223'16,"0"-2"19"-16,0 0-31 0,0 2-65 0,0-1-59 0,0-1-37 15,-2 2-14-15,2 0-6 0,-4 0-5 0,4 0-3 16,0 0-5-16,0 0-2 0,-2 0-4 16,2 2-2-16,0-1-1 0,-5 3-1 0,1-4 0 15,4 3 2-15,0 1 3 16,-2-3 9-16,-2 3 7 0,4-3 12 0,0 1 10 16,0-2 7-16,0 1 7 0,0-1 8 15,0 1 6-15,0 2 208 16,0-3-177-16,0 0 1 0,0 0-6 15,0 0-6-15,0 0-9 0,0 2-12 0,0-2-3 16,0 0-10-16,0 0-14 0,0 0-9 16,4 0-13-16,-2 1-9 0,-2-1 15 15,0 2 11-15,9-2 1 16,-7 1 44-16,2-1-68 0,-2 2-12 0,2-1-4 16,0 1-2-16,-2-1 34 0,6 2 26 15,-6-3 12-15,13 3 94 0,-13-1-87 16,8-1 22-16,-3-1 13 0,3 0 9 15,0 0 1-15,-4 0-27 0,9 0-46 16,-7 2 10 0,29-1 284-16,-22-1-220 0,-5 0-34 0,3 0-48 15,-1 0-25-15,3 0-7 0,-3 0 49 0,4 0 29 16,1 0 14-16,0 0 10 0,3-1 0 16,-3 1-48-16,3 0-13 0,1 0 16 0,-2 1 2 15,6-1 2-15,-7 0-2 0,7 0-21 16,-6-1-31-16,3 1-10 0,-1 1-7 15,0-1 0-15,-3 0-3 0,7 0 2 0,-6 2-1 16,-1-1 0-16,1 1-2 0,-2-1 4 16,3 0-4-16,-3 1 1 0,3-1-2 15,-3 3 5-15,-5-4-4 0,9 3 3 0,-4-1 2 16,3 1-2-16,-3-1-2 0,1 0 7 16,-1-1 30-16,4 1 17 0,-1-2 6 15,-1 0 7-15,6 0-2 0,-9 2-32 0,3-2-18 16,2 0-5-16,-1 0-7 0,-1-2-5 15,2 0 1-15,-5 2 2 16,9-3 0-16,16 3 71 0,-16 0-14 0,-6 2 4 16,6-1 2-1,-7-1-17-15,26-1-14 0,-20 1-26 0,-5-2-5 0,6 2-2 16,-6 2-1-16,5-1 3 16,-5-1 0-16,-3-1-4 0,9 1 3 0,-8 0-3 0,1 1 2 15,-1 1-2-15,4 0 5 0,-1-2 0 16,-3 3-3-16,2 1-1 0,-1-3 1 15,1 1-1-15,1 1 2 0,1 0-1 0,-2-2 4 16,-3 4-1-16,9-4-3 0,-6 1 4 16,1-1-2-16,1 1 1 0,2-1 2 15,-2 1 3-15,3-1 0 0,1-1 1 0,-2 0-3 16,4 0 2-16,0-1-1 0,2 1-1 16,-2-2 2-1,92 2 31-15,-88 2-31 0,-2-1-7 16,2-1 3-16,34 3 2 0,-41-2-2 15,12 3-1-15,-8-4 2 0,4 1-2 0,-4-1 1 16,3 0-2-16,3 0 3 0,-5-1 18 16,2 1 29-16,-2 0 13 0,4 0 4 0,0 0 4 15,2 0-22-15,0 0-26 0,-2-2-12 16,2 0-9-16,-2 1-2 0,-4 0 0 16,4-1-2-16,-2-1 0 0,-2 0 3 0,2 0-3 0,-2 2 1 15,-2 1 0-15,0-2-5 16,4 2 2-16,-4 0-1 0,0 0 1 0,-4 0-2 15,4 0 2-15,-1-3 2 0,1 2 1 0,-2 1-3 16,0 0 1-16,2-1 1 0,0 1 0 16,24-2-2-16,-20 2 1 0,-2-1-1 15,-2 1 1-15,4-2 2 0,-4-1 1 0,2 1-2 16,-6 0 1-16,4-1-1 0,0 1-1 16,0 0 0-16,-5 1 1 0,5 1 1 0,-2-2-2 15,2 0 0-15,-4 2 1 16,76-8 3-16,-72 4-2 15,-4 3 3-15,1-2-2 0,3 2 1 0,-4-1-3 16,4 2 4-16,-4-1-4 0,-1-1 2 16,5 1 0-16,0-1 1 0,-4 2 2 15,4 0 27-15,-2 0 13 0,-3 2 8 16,5-2-1-16,19 0 32 0,-19 0-73 0,0 1-7 16,-5 1-3-16,5-1 0 0,0 1 0 0,0-1-1 15,0-1-2-15,0 0 3 0,0 1-2 16,-1-1-1-16,3 2 1 0,-2 1 0 15,4-1 0-15,-4-1 1 0,6 1 1 16,-6 0-1-16,68 3-1 0,-64-2-1 16,2-1 0-16,-2 3 1 0,3-1-1 15,-1-3 3-15,0 3-2 0,0-4 3 16,0 0-4-16,0 0 2 0,-2 0 2 0,2 0-1 0,0 0 2 16,0 0 31-1,0 3 16 1,139-3 177-16,-139 0-220 0,0 0-4 15,-4-2-3 1,83-3 2-16,-79 7-3 0,2-2 2 0,0-2-1 0,-2 1 1 16,0-1 1-16,-4 0-3 0,4 2 2 15,-2 0-3-15,3 0 3 0,-3-3 0 0,-2 3 0 16,2 0 0-16,-2-2 0 0,2 2 3 0,-5-2-1 16,-1 2 20-16,2 0 24 15,25 0 14-15,-29 0-63 0,-1 2 0 0,-1-2 0 16,-4 0 0-16,-7 2 0 0,-2-2 0 15,3 0 0-15,-7 0 0 0,0 0 0 0,-4 0 0 16,0 0 0-16,-8 0 0 0,-5 3 0 16,-3-3-42-16,-11 4-366 0,-6-1-376 0,-9-3-518 15,-7-3-193-15,-11-8 18 0,-11-9 179 16,-7-9 356-16,-15-14 514 0</inkml:trace>
  <inkml:trace contextRef="#ctx0" brushRef="#br0" timeOffset="393437.4312">2282 14959 176 0,'4'-3'280'0,"-2"0"16"16,-2 0-74-16,4 0-93 15,0 1-50 1,4-10 87-16,-3 4-36 0,-1 6-54 0,-4-1 7 16,2 1 1-16,-2 2-9 0,0 0-11 15,0 0-16-15,0 0-7 0,-2 0 1 0,2 2-2 16,0 1 22-16,-4 0 12 0,-1 0 9 15,5 1 20-15,-2 0 14 0,2-3 4 16,0 1 11-16,0-1 9 0,0 1-16 0,0-2-12 16,2 2-24-16,-2-4-27 0,5 2 24 15,-1 2 16-15,2-2 9 0,0 5 3 0,-2-5-1 16,2 2-46-16,1-1-33 0,3 1 26 16,-4-1 48-16,4 1 23 0,5 1 9 15,-7-1 7-15,7 0-13 0,-3 0-11 0,5-2-4 16,-3 0 0-16,3 0 23 0,-1 3 2 15,5-3-34-15,-5-2-16 0,3 1-9 16,-2-1-30-16,3-1-30 0,1 2-7 16,-2-2-9-16,1 0 2 0,18-2 0 15,-20 5-9-15,1 0 1 0,-1-3-3 16,3 1 5-16,0 2 0 0,-3-4 2 0,3 4 28 16,0-3 11-16,1 2 9 0,1-3-2 15,0 1 1-15,-2 3-30 0,6-1-8 16,-5-2-8-16,5 3-3 15,50-6 0-15,-50 4-3 0,-1 0 0 16,1 2-1-16,-4-3 0 0,4 1 1 0,-4 0-2 16,4 1 0-1,-3-2 0-15,49 0 0 0,-50 5 0 0,1-1 3 16,3 1 4-16,-8-1 0 0,6 0 1 16,-3 1 1-16,1 0-1 0,0-2 2 15,2 0 28-15,-3 0 10 16,1 0 7-16,29 0 56 0,-2 3-65 15,-24-1-37-15,-3-2-3 0,0 2 0 0,4-2 0 16,0 0-6-16,-5 1 3 0,3 1 2 16,0-2 0-16,0 2-1 0,-2-2 29 15,-1 0 24-15,3 0 6 0,2 0 4 0,-4-2 3 16,0-1-24-16,4 1-25 0,-5 2-6 16,5-2-7-16,-4 4-6 0,2-2-1 0,-3 2 1 15,1-2 2-15,4 0-1 0,-2 1 1 16,-2 1-3-16,22-2 7 0,-18 2-10 15,-2-1 4-15,0-1-1 0,0 3-1 16,1-2 1-16,-3 2 1 0,0 1 5 0,4 0-5 16,0 0 1-16,0-2-4 0,-1 1 3 0,1-3-3 15,2 2 0-15,-2 1 5 0,4-2-2 16,-2 1 1 0,31 2 0-16,4-1 1 0,-35-1 29 15,4 1 22-15,2-2 17 0,-6 2 6 0,4 0-3 16,1 0-24-16,-1 1-27 0,2 0-9 0,-6-1-8 15,4 2-3-15,0 0-1 0,2-1 1 0,-2-1-3 16,-4 1 2-16,4-1 1 0,0 2-1 16,2 0-5-16,-1 0 5 0,-5-1-1 0,2 2-2 15,-2-3-2-15,2 2 7 0,-3-1-5 16,3 1 0-16,25 4 2 16,2 1-4-16,-29-6 5 0,2 3-2 15,-2-3 3-15,62 13 9 16,-62-12-11-16,2-1 4 0,-4 0-5 0,2 1 0 15,-2-1 4-15,2 0 27 0,-2 3 17 16,0-3 5-16,4 2 4 0,-2-2-3 0,-3 2-25 16,1-4-17-16,4 1-6 15,-4 1-4-15,52 6 4 0,-48-9-5 16,-2 2-1-16,-2-1 3 0,6-1-2 16,-2 2 0-16,-2-1-2 0,4-2 0 0,2 1 2 15,-6-1 0-15,37 0 0 0,-33 0-1 16,2 0-2-16,-6 0 2 0,2-1-2 15,2 1 1-15,1 0 1 0,-1 0-1 0,-4-2 1 16,6 0-1-16,-6 2 2 0,4-1-2 16,-2 2 4-16,-2 1-4 15,2-2 1-15,31 0-2 0,-27-2-1 0,-6 2 0 16,2 0 1-16,2 0 4 0,-4 0 0 0,2 0-1 16,-2 0 2-16,2 0-2 0,-2 0-1 15,2 0 0 1,-2 0 0-16,58-1 2 0,-56-2-3 0,-2 2 2 0,2-2-4 15,-2 1 2-15,-2-1 2 0,4 0 0 16,-4 1-2-16,-3 0 0 0,3-1 3 0,4 1-3 16,-4 0 1-16,2-1-1 15,-2 0 0 1,31-2 3-16,21-7 2 0,-53 8-1 16,-1 3-2-16,0-2-2 0,29-3 4 0,-27 3-1 15,4 0-2-15,-4 0 0 0,-3-3-1 0,7 0 2 16,-2 0-1-16,-2 0 0 0,4 3 1 15,-2-2 0-15,29-2 0 0,-29 1 0 16,-2-1-1-16,0 2 5 0,0 1-4 0,-4 1 5 16,3 0 0-16,-3 0 8 0,-2 1 15 15,2 1 5-15,-5-1 1 0,-1-1 2 16,-1 2-11-16,-7-1-14 0,1 1-7 0,-2-1-8 16,-2 2-5-16,-4 2-5 0,-2-1-252 15,0 1-209-15,-6 2-508 0,-4-1-356 16,-3-3-123-16,-7-10 81 15,3-15 234-15,7-21 493 0</inkml:trace>
  <inkml:trace contextRef="#ctx0" brushRef="#br0" timeOffset="401201.9298">2615 15916 45 0,'0'-8'360'0,"8"1"73"0,-8 0 49 15,-4 1-83 1,0-6 232-16,4 9-506 0,0 0 2 0,0 1-8 15,0 1-9-15,-2-1-8 0,-3 0-23 16,5 1-26-16,-2 2-22 0,-2 1-15 0,0 0 15 16,-2 2 8-16,4-1 5 0,-6 2 2 15,5-1 25-15,-1 1 20 0,0-2 41 16,-2 1 56-16,4-1 56 0,2 0 26 0,-8 2 0 16,8-3-10-16,-2 2-29 0,-3-1-39 15,5 0-38-15,0-1-26 16,0-2-31-16,0 0 23 0,0 0-79 0,7 0-19 15,-7 3-7-15,10-3 21 0,0-3 16 16,5 1 3-16,-3-1 7 0,5 1-3 0,-1 1-29 16,22-3-10-16,-20 4-20 15,7 3 0-15,2-3 13 0,2 0 46 0,8 0 22 16,2-3 14-16,3 1 1 0,3-1-13 16,-1-1-42-16,5 0-18 0,-1 0-14 15,1-2 3-15,5 0 47 16,-4-2 23-16,4 2 6 0,-5 0 7 0,5 2-4 0,-4-1-49 15,-1 0-21-15,5 0-11 0,-4-2-6 0,-1 3 1 16,3-1 0-16,-2 0 0 0,-1-1 3 16,-1 1 22-16,-3-1 20 0,-1 0 4 0,-1 2 5 15,1-2-2-15,-5 0-19 16,-2 1-18-16,29-2-4 0,-35 2-15 0,-2 4-1 16,-4 0-1-16,2 1-2 0,-8 1-1 0,1 2 1 15,-7 2-20-15,3 0-129 0,-5 2-205 16,-1 1-393-16,-4 3-439 0,2-2-184 15,1-3 41-15,-1-6 165 0,4-10 374 0</inkml:trace>
  <inkml:trace contextRef="#ctx0" brushRef="#br0" timeOffset="402573.5908">18961 14880 175 0,'0'-2'410'0,"0"-1"40"0,0-2 21 16,0 3-179-16,0-1-133 0,0 1-78 0,0 2-25 16,0 0 5-16,0 0 19 0,0 0 30 15,0-1 20-15,0 1-4 0,0 0-17 0,0 0-29 16,0 0-31-16,0 1-21 0,0-1-15 16,0 0-7-16,0 0 2 0,0 2 24 0,0 0 15 15,0-1 9-15,0 1 7 0,0-2 46 16,0 2 3-16,0 1-3 0,2-3-1 15,2 0 71-15,-2 2 25 0,3 1 11 16,-1 1 13-16,2-1 40 0,4 2-56 0,-2-2-64 16,3 0-33-16,5 0-6 0,1 1-13 15,-1-1-10-15,9 2-3 0,2-5 0 16,2 3-18-16,4-3-31 0,4 2-13 0,3-2 19 16,1 2 14-16,5-2 3 0,1 0 3 15,-1 0 2-15,5 0-29 0,-5-2-17 16,3 2-8-16,3-2-2 0,-2 2-3 0,-5 0 30 15,13 0 17-15,-4 0 9 0,2 0 4 16,0-3 1-16,4 3-28 0,-2-2-17 0,-3 0-10 16,5 4-2-16,-2-4-5 0,-4 1-1 15,2 0 0-15,-2-2 3 0,1 0 0 0,-1-2 1 16,0 1 31-16,0 0 20 0,-2 0 7 16,-1 1 2-16,44-3 37 15,-8 1-76-15,4 3-18 16,-52 1-4-16,1 1-3 0,3 3 1 15,-1-3 0-15,1 0-1 0,0 0 0 0,-3 0 0 16,3 0 2-16,1 0-2 0,-5 0 6 0,4 0-5 16,-1 0 0-1,113 0 8-15,-114 0-8 0,-4 2 27 16,-4 1 21-16,3-3 16 0,-1 2 6 0,0-2-1 16,-2 1-20-16,4 1-23 0,-4-1-16 15,5 2-5-15,-1-1-1 0,-2-1-3 0,2-1 0 16,0 3 1-16,1-1-2 15,-3-1 1-15,0 1-1 0,0 1 0 0,-2-2 0 0,2 1-2 16,-2-2 0-16,1 0-1 0,-1 1 1 16,0-1-1-16,0 3 2 0,0-1 2 15,0-1-1-15,4 0-1 0,-4 1-1 0,0 0 1 0,3 1-1 16,-7-3 2-16,2 2 0 0,-7 0 0 16,-3-1-2-16,0 1-3 0,-11-2-2 15,-2 0-40-15,1-2-125 0,-9 1-215 0,-9 1-421 16,1-4-379-16,-8-4-135 15,-9-5 49-15,-37-48-502 0</inkml:trace>
  <inkml:trace contextRef="#ctx0" brushRef="#br0" timeOffset="405744.2955">15569 16075 287 0,'7'-2'392'0,"-5"-5"46"0,-2 2-34 15,0 0-133-15,4 2-74 0,-4 1-32 0,0 0-12 16,0 2-8-16,0 0-2 0,0 0-7 15,0 0-17-15,0 0-25 0,4 0-25 16,-4 0-26-16,0 0-22 0,0 0-11 0,2 0-6 16,-2 0-3-16,4 0-1 0,-2 0 4 15,2 0 23-15,0 0 13 0,-1 0 6 0,5 0 2 16,-2 0 1-16,0 0-24 0,0 2 28 0,1-2 48 16,3 2 33-16,4-1 39 0,-3 1 42 15,1 0-18-15,1-2-49 0,3 0-24 16,5 0 3-16,-1 0-9 0,1 0-1 0,4 0-2 15,2-2 29-15,0 0-21 0,6-1-22 16,0 0-12-16,4-1-5 0,0 1-36 16,3 0-24-16,1 0-12 15,2 1 17-15,94-8 122 0,-87 5-93 16,-1 0-18-16,1 2-16 0,-3-4-8 16,7 2 21-16,-8-2 12 0,7-1 7 0,-3 3 1 15,4-2 0-15,-4 2-25 0,-1 2-14 0,3-2-10 16,-2-1-3-16,-1 3 4 15,1-1-2-15,-1-1-1 0,3 2 0 0,-2-1 0 16,-5-1-4-16,5 2-1 0,2-2-1 0,-7 0 0 16,5 1 3-16,-3-1 0 0,3 0-1 15,0 0-1-15,3 0-1 0,1 2 1 16,0-2 0-16,0 1 2 0,55-4 4 16,-55 4-6-16,-2-1 0 0,-1 0-1 15,1 0 2-15,2 1-1 0,4-3-1 16,-6 3 1-16,7-2-1 0,-1-1 5 15,-2 3 0-15,4-3 6 0,0 2 30 0,-2-4 20 16,-2 2 5-16,-2 1 5 0,-1 0-4 0,1 1-31 16,-4 3-18-16,-5-3-12 0,7 0-2 15,-2 0-1-15,-7 1-2 0,3 1 3 0,1 1-3 16,-3 1 2 0,78-1 9-16,-81 4-7 0,-4-1-3 0,-2 1 1 15,7 0 1 1,-9 1-1-16,37-1 2 0,-37 2-3 0,2-3 0 0,1 1 1 15,-3 1 0-15,-4-1-1 0,4-2 3 0,0 3-1 16,2-1-1-16,-6-2 1 0,2 2 3 16,2 1 39-16,-4 0 20 0,2 0 11 0,-2-1 1 15,2 2-1-15,-2-1-38 0,2 0-23 16,-2-2-6-16,2 1-5 0,-2-1-1 0,4 2-4 16,-6-2 2-16,8-1-1 0,-6 0-1 0,2 0 0 15,-2 0 2-15,2 2 0 16,25-2 1-16,-29 0 0 0,2 0-1 0,-2 0-3 15,4 2 2-15,-5-2-1 0,3 1 0 16,-2-1 1-16,4 2-1 0,-2-2 4 16,2 0-1-16,29 3-1 0,-31-3 0 15,29 0-1-15,-31 0-1 0,-2 0 0 16,2 0 2-16,0 3-2 0,-1-3 0 0,-3 1-2 16,4 2 2-16,0-2 0 0,-4-1 0 15,2 2 0-15,-3 0 2 0,1-1-2 16,-2-1 1-16,-1-3 1 0,-1 3-2 0,2 0 1 15,-1 2 1-15,-3 1-2 0,2-1 0 0,-1-2 0 16,1 0 1-16,-3 0-1 0,5 0 1 16,-4 0 0-16,3 3 1 0,-3-2-1 0,-1 0 2 15,-3 1-3 1,36 3 4-16,-34-5-4 0,-3 3 1 0,5-1 0 16,-3 0-1-16,-1-2-1 0,3 1 2 0,-1 1-2 15,-3-2 1 1,5 3-1-16,34 4-2 0,-32-7 6 0,4 2-1 15,2-1-2-15,-7 1 0 0,9-1 2 16,0 2-2-16,0-1 2 0,0-1-2 0,-5 2 4 16,5 0-2-16,4-1-1 0,-2 1 0 15,2-3 3-15,-2 0-2 0,2 0 27 16,67 3 139-16,-65 0-103 0,0-3-26 16,-6 0-17-16,2 0-11 0,-3 0-4 15,1 0-4-15,0 1-1 0,-4-1 1 0,2 0-2 16,-7-1 0-16,3 1 1 0,0 0 0 15,-5 0 1-15,1 0-2 0,-1 0 0 0,-5 0 0 16,1-3-1-16,1 3 3 0,-3-3 0 16,-2 3-1-16,0 0 0 15,1 0 0-15,7-2 6 0,-14 2-6 16,-2 0 1-16,4 2-3 0,-4-2 1 16,3 0-1-16,-3 0-1 0,4 0 1 15,2 3 0 1,-6-3 0-16,4 0 0 0,-4 0 1 15,4 3 0-15,-4-2-1 0,0-1 1 0,0 1-2 16,2-1 1-16,2 2 0 0,-2-2-1 0,-2 0 2 16,9 0 0-16,-3 1-2 15,6 1 1-15,-3 0-1 0,-1-1 2 0,2 1 0 16,-4-2 0-16,5 0 0 0,-1 2-1 0,-4-2-1 16,5 0 1-16,-5 3 0 0,4-2 1 15,-4-1 1-15,5 0-2 0,-1 1 0 0,0 1 0 16,1-1-2-16,-1 1 1 0,-2 0 1 15,3 1 0-15,-1-3 5 0,-4 2-4 0,5-2 3 16,-5 0-2-16,2 2-1 0,-6-1-1 16,6 1 0-16,-6-2 0 0,-2-2 0 15,0 2 1-15,0 0 0 0,0 0 2 0,0 0 1 16,0 0 0-16,0 0 1 0,-2 0-2 16,2 0 1-16,0 0 0 0,0 0-2 0,0 0 1 15,0 0-1-15,0 2-1 0,0-2-2 16,0 2 2-16,0-2-2 0,0-2-1 15,0 2 2-15,0-2 0 0,0 4 0 0,0-2 0 16,0 2 2-16,0-2-2 0,0 0-2 16,0 0 1-16,0 0 2 0,0 0-1 15,0-2 2-15,0 2-1 0,0 0 1 0,0 0-1 16,0 0-1-16,0 0 1 0,0 0 0 0,0 0-1 16,0 0 0-16,0-2 0 0,-4 2 2 15,4 0-4-15,0 0 2 0,0 0 0 0,0 0 0 16,0 0 2-16,0 0-4 0,0 0 4 0,0 0 0 15,0 0-4-15,0 0 2 0,0-1-2 16,0 1-3-16,-4-2-62 0,4-3-172 16,-12-9-1437-16,5 2 300 15,-9-6-61-15,1-8 117 0,3-11 304 16,-4-11 532-16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14:24.099"/>
    </inkml:context>
    <inkml:brush xml:id="br0">
      <inkml:brushProperty name="width" value="0.05292" units="cm"/>
      <inkml:brushProperty name="height" value="0.05292" units="cm"/>
      <inkml:brushProperty name="color" value="#FF0000"/>
    </inkml:brush>
  </inkml:definitions>
  <inkml:trace contextRef="#ctx0" brushRef="#br0">12788 9348 109 0,'0'1'289'0,"0"1"44"16,0 0-10-16,0-2-54 0,0-2-24 15,2 0 0-15,2 1 0 0,0-1-2 16,-4 0-22-16,2-1-24 0,2 2-30 0,-4 0-20 16,0 1-18-16,0-3-6 0,0 3 0 15,-4 0 12-15,4 0 17 0,-2 0-3 16,2 0-16-16,0 0-26 0,0 3-33 0,0-3-37 16,0 1 48-16,0 0 25 0,6 1 10 15,-6-2 1-15,2 1 3 0,-2-1-67 0,4 0-31 16,1 0-13-16,-5 0-7 0,2 2-1 15,-2 0-5-15,4-1 2 0,-2-1 0 0,-2 0-1 16,0 0 1-16,4 0-1 0,0 2 0 16,-2 0-3-16,-2-2-72 0,4 3-129 15,-2-3-167-15,-2 0-195 0,0 0-209 0,0 0-74 16,0 0 65-16,5 4 136 0,-1 1 180 16</inkml:trace>
  <inkml:trace contextRef="#ctx0" brushRef="#br0" timeOffset="436.1495">13117 9513 46 0,'-3'0'215'0,"-1"-3"15"0,0 1-54 15,-2 0-68-15,6 2-60 0,-2-3-55 16,-2 1-58-16,0-1-73 0,2-2-58 15,-3 2-18-15,3 2 14 0</inkml:trace>
  <inkml:trace contextRef="#ctx0" brushRef="#br0" timeOffset="686.992">13065 9489 24 0,'0'0'244'0,"0"0"41"15,-4 0-9-15,0 0 118 0,4 0-251 16,0 0-11-16,0 0 0 0,0 0 6 0,0-3 6 16,0 3 8-16,0 0 3 0,0 0-3 15,0 0-9-15,4 0-10 16,-4 0-10-16,4 0 142 0,-4 0-105 0,0 0 27 15,0 0 20-15,0 0 5 0,0 0-11 16,2 0-35-16,-2 0-41 0,0 3-44 0,4-1-34 16,-4 3-20-16,0 2 54 0,2-2 25 15,-2 2 12-15,4 1 7 0,-4-1-5 16,4-2-63-16,-2 3-30 0,3-2-13 16,1-2-7-16,-2 2-2 0,4-1-3 0,0-1 1 15,-1 1-2-15,3-4-48 0,-8 3-138 16,6-4-186-16,-6 0-1105 0,-2 0 532 15,5-2 84-15,-3-1 160 0,-2 3 225 16</inkml:trace>
  <inkml:trace contextRef="#ctx0" brushRef="#br0" timeOffset="1149.7063">13365 9723 38 0,'0'0'385'0,"2"0"75"16,-2 0 36-1,4 1-101-15,-2 1 221 16,6 3-351-16,-8-5-157 0,2 4-17 0,-2-1-7 15,4 2-12-15,1-1-8 0,-5 1-3 16,0-1-17-16,2-2-24 0,-2 3-9 0,4-2-6 16,-2 2-3-16,2-2 0 0,0-1-1 15,-2 0 1-15,2 1-1 0,-2 0-28 0,3-1-72 16,-1-1-121-16,-4 1-136 0,0-2-193 16,0 0-64-1,0 0 31-15</inkml:trace>
  <inkml:trace contextRef="#ctx0" brushRef="#br0" timeOffset="1465.5115">13590 9924 57 0,'0'1'351'0,"4"0"48"0,0 4 48 16,-4 0-89-16,0 0-80 16,0 2-41-16,3 13 399 0,-3-13-491 15,4-1-48-15,-4-2-38 0,2 2-31 16,-2-1-12-16,8 0-8 0,-6 0-5 15,2 0-2-15,-2-1 0 0,7 0-6 0,-3 0-64 16,-4-1-133-16,6-3-194 0,-8 0-162 16,0 0-66-16,0 0 27 0,0 0 120 15</inkml:trace>
  <inkml:trace contextRef="#ctx0" brushRef="#br0" timeOffset="2568.9451">13460 10089 109 0,'-2'-3'351'0,"-2"-2"49"0,2 4 45 15,-3-1-105-15,1 2-62 0,4-2-22 0,0 1 2 16,-2 0 5-16,2-1-7 0,0 2-1 15,2-1 1-15,-2 1 3 0,0-2 2 16,4 2-4-16,1-1 3 0,-5-1-8 0,2 2-30 16,4-1-42-16,-2-1-36 0,2 2-23 15,0 0-25-15,3 0-17 0,-3-1-10 16,4 1-12-16,1 0-26 0,-5 0-14 0,6 1 21 16,-1 2 15-16,3 2 10 15,-6-1 2-15,3-1 3 0,3 2-25 0,-1-2-23 16,1-2-6-16,-6 1-2 0,3-2-2 0,3 0 25 15,-4-2 14-15,-1-1 5 0,1 2 7 0,0-4 1 16,-3 2-22-16,1-1 11 0,-2 1 14 16,4-5 95-16,-8 4-54 15,5-2-17-15,-7-1-3 0,4-3 1 0,0 0-19 16,-4-4-15-16,2-1-10 0,-2-1-15 16,0-2-11-16,4-3-9 0,-2 1-1 0,-2 3-5 15,8-4-3-15,-5 5-5 16,1 2-6-16,0 4-34 0,2 2-134 0,-4 5-230 0,6 1-401 15,-8 2-388-15,2 2-143 0,-2-2 57 16,5 2 190-16,1 1 396 0</inkml:trace>
  <inkml:trace contextRef="#ctx0" brushRef="#br0" timeOffset="11741.9057">14004 9527 112 0,'0'-7'384'0,"-2"2"78"0,-2-2 70 0,-1 2-97 16,3-4-65-16,-2 1-16 0,2 2 2 0,2-3 6 16,-4 1 6-16,0 1-11 0,2-4-20 15,2 4-32-15,-4-3-37 0,4 1-33 16,-2 1-30-16,2 0-26 0,-5 2-36 0,1 3-28 16,4 0-35-16,0 2-21 0,0-1-35 15,0 2-13-15,-2 3-7 0,2 2-2 16,0 4 1-16,0 1 6 0,2 3 2 0,-2 2 2 15,4-1 4-15,1 3 0 0,1-1-2 16,-4 2 1-16,2 1-2 0,2-2-1 16,0 1-2-16,3-2 1 0,-7-1-2 0,4-1-1 15,2 0-4-15,-2-1 1 0,1-3 1 16,-3 2-2-16,2-3 1 16,0 7 3-16,0-10-3 0,-6-2-2 0,5-1 2 15,-1 0-3 1,-2 1-3-16,-2 0 6 0,4-4-2 0,-4 0 4 0,4 0 2 15,-4 0-2-15,0 0 0 0,0-2-2 16,0 0 2-16,0 1-6 0,2-3-69 16,2-2-114-16,-4-3-177 0,0-4-202 15,2-2-208-15,-2-4-124 0,4-2-93 0,1 1 82 16,-3-5 159-16,8-2 193 0</inkml:trace>
  <inkml:trace contextRef="#ctx0" brushRef="#br0" timeOffset="12087.6917">14225 9310 36 0,'2'-5'351'16,"-2"0"69"-16,-2-2 45 0,-2 4-84 0,0 3-103 16,-2 0-64-16,4 3-35 0,-7 1-16 15,3 4-26-15,4 3-30 16,-12 21 197-16,9-15-160 0,3 0-1 0,-2 1-3 16,4 1-13-16,0 2 47 0,4-3 22 0,-2 2 9 15,7-4 5-15,-3 0-60 0,0-3-79 16,4-3-36-16,3 0 83 0,1-4 41 15,3-2 19-15,-1-4 5 0,1-2 5 16,-1 0-98-16,1-4-47 0,0-2-21 0,-3 1 42 16,-2-3 17-16,3-2 11 0,-7-1 1 15,0-2 4-15,-5-3-46 16,5 1-24-16,-8-20 44 0,-8 16-6 0,1-1 5 16,-3-2 7-16,-2 1-8 0,-3 4-34 15,-4 0-19-15,3 6-11 0,-9 4-2 0,7 6-6 16,-3 3 1-16,0 5-3 0,5 3 1 15,-1 4-23-15,7 0-118 0,-1 1-260 0,5 0-400 16,4 1-309-16,-2-3-119 0,8-1 61 16,-2-5 231-16,2 0 389 0</inkml:trace>
  <inkml:trace contextRef="#ctx0" brushRef="#br0" timeOffset="14695.1588">14688 10810 316 0,'0'2'568'0,"-4"-2"80"0,8-2 37 16,-2-3-182-16,9 2-144 0,3-2-61 0,-1-3 2 16,3-1 35-16,5-2 21 0,0-2-15 15,-3 1-51-15,7-2-54 0,0 2-54 0,0-5-57 16,1 3-40-16,-7 1-23 0,6-1-25 16,-6 4-15-16,5 0 13 0,-7 1 6 15,2 1 3-15,-3 0 2 0,-1 1-8 16,-3 0-18-16,-2 5-9 0,-6-1-10 0,-2 4 0 15,-2 1-1-15,-2-1-1 0,-6 4 0 16,-4 2 2-16,-5 2 0 0,-3 1-2 16,1 4 2-16,-6 1 1 0,-2 0-4 15,2 2-3-15,-2-1 5 0,1 3-2 0,-5-5-1 16,4 4 0-16,0-1 3 0,8-3 1 0,-6-1 1 16,9-1 2-16,8-3-4 0,-3-2 0 15,5 1 3-15,-2-5-2 0,8-1 0 16,8 0 29-16,-2-5 17 15,21-9 70-15,-8 0-34 0,6-2-9 0,-1 2-6 16,3-3 20-16,-2 1 15 0,2 0-9 0,-2 1-15 16,0 3-6-16,-3-2-34 0,-1 3-18 0,-9 2-11 15,3 2-6-15,-7 1-4 0,3 1 3 16,-3 0-3-16,-6 3 0 0,2 0 4 16,-4 0-2-16,-6 2 1 0,2-1-3 0,-3 4-1 15,-3-3-2-15,-21 12-212 16,25-11-89-16,-4-1-244 0,-1-2-303 15,-1 0-281-15,6-5-43 0,-5 0 83 0,5-4 215 16,2-2 294-16</inkml:trace>
  <inkml:trace contextRef="#ctx0" brushRef="#br0" timeOffset="15804.5008">14254 9790 12 0,'0'-1'340'0,"0"-1"53"0,-2-1 37 0,2 2-66 15,0-1-107-15,-4 2-40 0,4 0-16 16,-4 0-7-16,2 2-15 0,-3-1-11 0,3 1-10 15,-6-1 4-15,6 1 8 0,-2-1 27 16,0 2 15-16,-2-2 5 0,6-1-1 16,0 2-10-16,-2 0-16 0,2-2-22 0,0 0-28 15,0 0-34-15,0 0-29 0,0 0-26 16,0 0-25-16,0 1-13 0,0-2-6 16,0 1-2-16,0 0 0 0,2 0 66 15,4 0 31-15,2-2 18 0,2-1 7 16,-1-3 2-16,7-1-63 0,9-4-32 0,-2-2 18 15,8-3 13-15,-6-1 4 0,10-1 2 16,-2 1 1-16,-4-3-33 0,4 3-20 16,0-3-7-16,-6 2-8 0,4 0-3 0,-4 4 1 15,0 1 0-15,-9 1-2 0,3 3 0 0,-4 2 0 16,-3 2 0-16,-8 1 2 0,0 3 0 16,-1-1-1-16,-5 2 4 0,-9 3-1 0,3-1-4 15,-6 5 0-15,-5 2 0 0,-8 1 1 16,7 4-1-16,-13 1 4 0,4 0-1 15,-2 3-1-15,-4 0 0 0,-2-1 0 0,2 4-4 16,-3-2 0-16,-1-1 2 16,-70 34-2-16,78-37 4 15,-2-2-2-15,12-1 0 0,0-3 0 16,11-4 1-16,-2 2 0 0,6-4-2 0,2-1-2 16,4-2 2-16,4 0-1 0,4-2-2 15,5-3 6-15,3-2 2 0,7-5-3 0,2 2 2 16,2-3-2-16,2-1 1 0,2 1-2 15,-4-3-2-15,4 0 4 0,2 1 30 0,-6-3 12 16,2 4 8-16,-6-3 5 0,0 3 1 16,-7 2-33-16,3 2-10 0,-6 2-9 15,-3 2-2-15,-6 3-3 0,0 1 2 0,-6 0 0 16,5 1-1-16,-10 1-2 0,5 0 0 16,-6 1 0-16,-4 4 0 0,4 2-2 0,-5 0-49 15,1 2-147 1,2-1-283-16,-17 2-1564 0,6-3-289 15,11-7 1474-15,8 0 403 0</inkml:trace>
  <inkml:trace contextRef="#ctx0" brushRef="#br0" timeOffset="17463.4364">14788 10790 164 0,'-2'6'371'0,"-3"-2"39"16,1-1-5-1,2-1 32-15,-2 3-293 0,4-5 7 0,0 2 21 16,0-1 22-16,0 1-4 0,0-2-9 0,0 0-5 16,0 1 3-16,0-1 17 0,0 2 18 0,0-1 18 15,-2 1 1-15,2 1-5 0,0 0-13 16,0 0-13-16,2-2-5 0,-2-1-2 15,4-1-7-15,-2-1-16 0,7-1-32 0,-3-1-16 16,4-4-19-16,2-2-24 0,3 0-13 16,2-7 6-16,1 3-9 0,7-2-11 15,-6 0-8-15,5-1-3 0,-5 0-3 16,6 1 6-16,-2-1 1 0,-1 2 4 0,1-2 0 16,4 5-13-16,-2-1-22 0,-7 3-7 15,3-1-7-15,8-6-8 16,-19 14 5-16,-3 1-1 0,-3 3 0 0,0 0 5 15,-8 4-2-15,-3 2 0 0,1 1 3 16,-10 4-4-16,-5 3-1 0,-2 1 2 0,-2 1-2 16,-1 0 2-16,1-1-2 0,-2 0 1 15,0 3 1-15,-4-2-1 0,4 2 0 0,0-1 0 16,2 0 2-16,-1 0 0 0,1-2-2 16,6-1 0-16,3-3 4 0,1-3-3 15,3-1 1-15,3-3 0 16,1 2 71-16,4-5-23 0,4-2 0 0,4 0 2 15,-4 0-19-15,6-4-15 0,1 2-8 0,3-5 3 16,0 1-1-16,3-1-5 0,1-1 0 16,3-1-1-16,-1 0-3 15,-3 0 0-15,44-24 11 0,-38 21-9 0,-2 0-1 16,-1 2-2-16,3-1-3 0,-11 3 1 16,7 1-1-16,-5 2-2 0,-4 0-1 15,-4 2 6-15,6-2-2 0,-5 1 1 16,-3 4 0-16,0 0-3 0,-3 0-1 0,3 2 3 15,-4 0 1-15,0-1-3 0,2 3 4 16,-2-3 1-16,2 2-2 0,-2-2-1 0,0 2 0 16,4-3-1-16,-2 2 0 0,-3 1-2 15,5 1 2-15,0-3 5 16,-2 1-2-16,2-2 1 0,0 0-2 0,0 0 0 16,0 0 1-16,0 0-4 0,0 0-1 15,0 0 1-15,0 0 5 16,0 0 4-16,0 0-1 0,0 0-2 0,0 0-3 15,0 0 2-15,0 0-1 0,0 0-4 0,0 0 4 16,0 0-4-16,0 0-2 0,0 0 2 16,0 0 4-16,0 0-2 0,0 0 3 0,0 0 0 15,0 0-1-15,0 0-2 0,0 0-2 0,0 0 0 16,0-2 1-16,0 2-4 0,0 0-1 16,-4 0 1-16,4 0-2 0,0 0 2 15,0 0 6-15,4-1 1 0,-4 1-1 16,0 0 0-16,0 0-1 0,0 0-1 0,2 0 2 15,-2 0-2-15,0 0-5 0,0 0 3 16,0 0 0-16,0 0 3 0,0 1 2 0,0 1-1 16,0-2-1-16,0 0 0 0,0 0 0 15,0-2 2-15,0 4 2 0,0-2 3 16,0 0-3-16,0 0-1 0,0-2-2 16,0 1 0-16,0-1-2 0,5 0 1 0,-3-1 1 15,-2 1-1-15,0-1-4 0,0 2-2 0,0 0-7 16,0-1-54-16,0 1-116 0,0 1-197 15,-7 0-316-15,5-2-404 0,-8-1-134 0,0-1 34 16,-1-1 165-16,-1-4 298 0</inkml:trace>
  <inkml:trace contextRef="#ctx0" brushRef="#br0" timeOffset="38676.9555">12496 3843 29 0,'-2'0'308'0,"-2"-3"44"0,2 1 41 16,-2 1-88-16,0-1-59 0,2-1-21 0,-7 2 2 16,7-2-5-16,-4 0-12 0,2 0-29 15,0-1-25-15,-3 2-27 0,1-1-15 16,0 0-6-16,0 0 0 0,-2 1-5 16,-3 2 5-16,5-3 0 0,0 3-2 0,-4 0 0 15,7 0 1-15,-5 0-2 0,2-2 5 16,0 2 4-16,0 0-2 0,-3 0-9 15,7 2-4-15,-12 1 51 16,5-1-50-16,1-1-45 0,2 2 1 0,0-1 0 16,0 1 1-16,-5-1-9 0,1 2-18 15,4-1 8-15,-9 1 12 0,9-1 6 16,-4 0 5-16,-1 0-1 0,5 0-17 0,-4-1-24 16,-1 4-7-16,5-4-6 0,-4 3-2 15,4-2-2-15,-5 4 4 0,9-2 20 16,-8-1 12-16,4 3 4 0,-3 0 5 0,3-1-3 15,4 2-18-15,-2-1-16 0,0 1-3 16,-2-1-4-16,4 2-1 0,-2 0 1 16,-1 3 0-16,3-1-2 0,-2 1 4 15,0-2-1-15,4 2 33 0,-6-2 13 0,6 3 5 16,-2-1 3-16,-2-2-1 0,-1 1-29 16,3 1-15-1,-4 28 2-15,-2-28-15 0,8 2 4 0,0-2-1 16,0 0 0-16,0 0 1 0,0 0-1 0,0 1-2 15,0-1-1-15,0-1 0 0,4 0 0 16,0 2 3-16,-4 0-3 0,0-4 0 16,0 0 4-16,2 0-4 0,-2 2 0 15,4-1 1-15,-2 0 1 0,3 0-1 0,-1-1 0 16,-2 1 3-16,4-2-3 0,2 1 2 0,-6 0-2 16,7-1 4-16,-1 2-2 0,0-1-1 15,0-4 2-15,1 3 0 0,1-2 0 16,-4 0 0-16,5 0-3 0,-5 0 4 0,4 0-1 15,-2-1 2-15,3 1-2 0,-1-4 1 16,5 1 27-16,-7-1 29 0,6 0 9 0,-1-1 8 16,1 1 0-16,-1 0-26 0,1-2-25 15,3 0-15-15,-5 0-4 0,5-2-1 16,-3 0-2-16,-1-1-2 0,3 0 0 16,-1 0 1-16,1 2-3 0,-6-2 1 0,7 0 0 15,-9 3-2-15,7-5 2 0,-3 2 2 16,-2 0-3-16,5 0 1 0,-5 2 1 0,-1-2 1 15,1-2-1-15,4-1-2 0,-5 2 0 16,1-1 6-16,0-2-1 0,1 1 42 16,-5 0 18-16,8 1 10 0,-7-1 5 0,3-1-2 15,-8-1-40-15,8 2-17 0,5-5-1 16,-13 6-15-16,4-1-1 0,2-1 1 16,-6-1 22-16,3 0 17 0,1 0 6 0,-2 0 3 15,-2 0 3-15,2 1-23 0,0-4-17 0,2 1-4 16,-4-1-4-16,7-1-4 0,-7-1 3 15,2 2-5-15,-2-2 3 0,2-1-3 16,0 1 4-16,-4 1-2 0,2 0 2 0,-2 1-1 16,-2-1 0-16,2-1 15 0,-4 1 15 0,0-1 3 15,2 3 5-15,-2 1-1 0,2-3-17 16,-7 1-15-16,7 1-7 0,-4-2 0 0,-2 0-3 16,6 2 0-16,-4-2 0 0,-3 0 0 15,7 0-1-15,-6-1 1 0,0 5 2 0,0-1-3 16,1 0 0-16,1 0 0 0,0 0 0 15,-4 0 0-15,3 3 0 0,-7 0-3 0,4 1 3 16,1 3-1-16,-1-3 0 0,-5 2 2 16,3-1 0-16,-2-2-1 0,1 4 3 0,-1-3-6 15,-3 2 2-15,1-1 0 16,-11-1-2-16,10 4 1 0,1-1 2 0,-1 2-2 16,1-1 2-16,3 1 2 0,-1 1 0 15,-3-1-2-15,5 0 1 0,-3 2-2 0,3-1 1 16,-3 1-2-16,7-2 0 0,-6 3 2 0,3 1 0 15,-1 1 0-15,1-1 0 0,-1 0-1 16,2 3 0-16,-5 1-1 0,5-1 0 0,2 0 0 16,-3 1 1-16,1-2-1 0,0 1 4 0,-1 1-1 15,5-3-1-15,-4 2 0 0,8-2 2 16,-7 3-4-16,3-1 4 0,2 0-1 16,-2 0-1-1,-13 25 1-15,11-13-3 0,6-9 3 16,-4 0-1-16,6 0 0 0,-4 1 0 0,-1 1 0 15,3 0-3-15,2-2 2 0,-4 2-1 0,4-3 0 16,-4 2 4-16,4 1-2 0,0-3 0 0,0 1 2 16,0 2-1-16,4 0-1 15,-4 0 0-15,4 2 0 0,-4-4-1 0,2 2 1 16,3-2 1-16,-1 0 1 0,-2 2 0 0,2-2-1 16,-2 1-2-16,6 1 0 0,-6-2 1 0,4 3 1 15,3-4-1-15,-3 3 1 0,4-4-1 16,-3 0-1-16,-1-1 1 0,8 1 0 15,3 8 1-15,-7-8 1 0,-2 0-1 16,3-1-1-16,3 0 2 0,-6-1-2 16,3-1 2-16,-1 1-4 0,5-3 4 0,-7 1-1 15,6-1-1-15,-1-1 1 0,1 4-1 0,-1-5 0 16,1 2-1-16,-1-2 0 0,1 1 1 16,-6 1 1-16,3-3-1 0,3 2-1 0,-1-2 2 15,-3 0 0-15,2-2-1 0,-1 1 1 16,3-1 0-16,-4-1 0 0,-1 0 2 0,1-1 0 15,0 1-1-15,-3 0 0 0,3 1-1 0,-4-1 1 16,4 2-1-16,-3-2 0 0,1 0 0 16,2 0-1-16,-4 0 5 0,5-1-4 0,-5 0 3 15,4 2-2-15,-8-3 1 0,9 1-2 16,-5 1 0-16,2 1-2 0,-2-1 1 0,1-1 0 16,-1-1 0-16,0-2-1 0,2 3 1 15,-1-3 0-15,3 0 0 0,-8 2 1 16,6-1 0-16,-2 1-2 0,1 1 1 0,-1 1 0 15,-2-2 0-15,2 2 1 0,-2 1 1 0,-2-1-2 16,7-1 2-16,-3 1-2 0,-4 1-2 0,6-3 1 16,-6 2 2-16,4-2-1 0,-1-2 0 15,1 2 2-15,-2-2-1 0,-2 1-2 0,6-2 2 16,-8 2 2-16,2-1-3 0,-2 0 0 16,0 2-3-16,0-2-2 0,-2 0-80 0,-2 1-161 15,0-1-281-15,-4-1-440 0,-7-1-349 16,3 0-83-16,-3 2 92 0,3-3 249 15,-2-5 424-15</inkml:trace>
  <inkml:trace contextRef="#ctx0" brushRef="#br0" timeOffset="40457.4775">12713 4243 158 0,'-2'3'296'0,"2"-1"16"0,-4 0-45 0,4-2-107 15,0 0-38-15,0 3 17 0,0-3 37 16,0 2 21-16,0-2-3 0,0 0-34 16,0 2-48-16,0-1-24 0,0-1 2 0,0 2 32 15,0-2 45-15,0 0 46 0,0 0 24 16,0 0 12-16,0 0-2 0,0 0-6 0,0 0-12 15,-4 0-35-15,4-2-37 0,0 1-40 16,0-1-24-16,0 2 7 0,0-2 4 16,0 2 2-16,0-3 0 0,0 3-21 15,4 0-43-15,-4-2-24 0,4 2-9 0,-2 0-5 16,4 0-3-16,3-2-1 0,-3 2 0 16,4-1 2-16,1-1 0 0,1 1 1 0,0 0 0 15,-1-2 60 1,22 0 130-16,-19 2-85 0,-1 0 3 0,3-1-60 15,1 2-27-15,-3 0-14 0,-1 2-4 16,3-2-4-16,1 0 0 0,4 0-2 0,-5 0 3 16,7 0 0-16,-3 0-1 0,1-2-1 15,2 2 2-15,0-2-1 0,1 1 0 0,-5-1-1 16,8 0 1-16,-2-1 1 0,0 3-1 16,-1-3-2-16,22 3 4 0,-21 0-4 15,-7 0 1-15,3 3 4 0,0 0-1 16,-5-2 1-16,1 0 0 0,-1 1-2 15,1-1-3-15,-1 1 2 0,-3-2-2 16,3 2 2-16,3-1 1 0,-11 0 0 0,9-1-3 16,-7 3 1-16,7-3-2 15,-7 3 0-15,5-2 0 0,1-1 2 0,-6 1 0 0,3-1 0 16,-1 2 0-16,3-2 1 0,-3 0-2 16,3 1 0-1,-3-1 4-15,31 4 12 16,-28-4-10-16,18-2 169 15,17-1 196-15,-34 3-308 0,1-2-31 0,3 1-16 16,-7-3-7-16,3 4-3 0,1-3-5 16,-1 2-1-16,1-2-1 0,-3 1 1 0,-1 2 1 15,1 0 3-15,-1-1-1 0,1 1 0 16,-3-3 0-16,1 2-6 0,-2-2 2 16,3 3-1-16,1 0 1 0,-3 0 2 0,-3 0-1 15,6-3 3-15,-1 3-3 0,1 0 0 16,-1 0 0-16,1 0 0 0,-1 0 0 15,1 0 5-15,-6 0-2 0,7-2 1 0,-3 1-2 16,3-1-2-16,-5 2-2 0,-2-3 0 0,3 3 2 16,-1 0-2-16,-4 0 2 15,4-1 2-15,-5 1 0 0,-3-2 0 0,-2 2 0 16,0 0-1-16,4 0 8 0,-4 0-1 16,0 0-3-16,0-1 2 0,-4 1 1 0,4-2-2 15,0 1-6-15,0 1 6 0,0-2-5 16,-2 1-4-16,2 1 5 0,0 0-37 15,0 0-149-15,0 1-285 0,-5-1-447 0,5 0-274 16,-2-3-87-16,-2-3 92 0,0 0 259 0,4-2 441 16</inkml:trace>
  <inkml:trace contextRef="#ctx0" brushRef="#br0" timeOffset="41651.7368">14124 4260 32 0,'-17'3'294'15,"7"-3"28"-15,-3-1 30 16,-7-4 103-16,9 3-269 0,5 0 10 0,-4-3 7 16,2 0 0-16,-1 0-14 0,-1 0 0 0,4-2 1 15,-5 2-21-15,5-3-25 0,4 1 29 16,-6-2-11-16,6-2 0 0,-4 0 36 15,6-1 15-15,0-1-53 0,2 0-4 0,2-2 2 16,6 0-33-16,-2-1-17 0,3-1-7 16,5 0-24-16,1-1-41 0,-1 0-18 15,3 3-9-15,0 0-3 0,1 0-2 0,1 3 2 16,-2 3-1-16,1-1 2 0,3-1 0 31,0 2 1-31,74-12 11 0,-70 18-14 0,-4 2 2 16,4-1 0-16,-3 2 0 0,-1 2-1 15,-2 2 1-15,-3 2-1 0,-1 0-3 0,-1 3 2 16,1 0-3-16,-7 2 1 0,5 1 2 16,-5-2 0-16,-2 5 1 0,7-1 95 15,-5 0 43-15,1 1 24 0,-3-1 3 0,2 3 3 16,1-5-93-16,-5 4-42 0,0 0-20 16,2 1-10-16,-6-2-4 0,7 2-2 0,-7 0-3 15,2-1 1-15,-4 2 0 0,0 0-1 16,0-1 3-16,-4 3-2 0,2-2 3 0,-7 0-1 15,7 2-2-15,-8-1 5 0,4-1-2 16,-5 2 0-16,1-2 0 0,0 1 4 16,-3-1-6-16,3-1 2 0,-5-1 1 15,7 1-4-15,-6-3 2 0,1-1 2 0,-1-2 2 16,1-1-1-16,-1-2 0 0,2 1-1 16,-3-1-3-16,-1 1 0 0,3-4 1 15,-3 0-2-15,-1-2 1 0,0 2 0 0,1-3 1 16,-5-2-1-16,1 1 3 0,1-2 1 15,-2-1 2-15,1-1 2 0,1-2-3 16,-6-2 73-16,9-1 37 0,-22-9 154 0,26 5-131 16,0-2-69-16,1 0-35 0,-3 1-18 15,3-4-12-15,5 0 2 0,-4-4-5 16,4 1-1-16,4-7 1 0,-3-1 1 0,1 1-4 16,4-3 0-16,0 1 0 0,0 0-1 0,0 3 1 15,0 2 1-15,0 2 0 16,0 5 2-16,0-1-2 0,9 1-2 15,-1-15-3-15,0 19 1 0,0-2 2 0,3 2 0 16,3-2 1-16,-1 1 2 0,3 1-1 0,1-2-1 16,3 1 2-16,1 2-2 0,-2-1 0 15,-3 2 0-15,5 1-1 0,0 2 0 0,-3 2 0 16,3 3-3-16,2 2-86 0,1 2-229 0,-1 2-430 16,0 2-383-16,2-2-172 0,-7-5 8 15,9-5 192-15</inkml:trace>
  <inkml:trace contextRef="#ctx0" brushRef="#br0" timeOffset="42817.433">14732 4268 252 0,'-11'-1'308'16,"1"-2"29"-16,0 1-70 0,8 0-63 0,-9-1-18 16,5 3 3-16,-8-2 194 15,3 2-232-15,9 0-40 16,-6 0-38-16,2 0-31 0,0 0 6 0,-1 2 14 15,1-2 8-15,2 1 6 0,0 1 1 0,2-2-28 16,-2 0-23-16,4 0 15 0,0 2 28 16,0-2 38-16,0 0 40 15,4 1 168-15,-4-1-198 0,6 0-23 0,0 1 52 16,5 1 29-16,1-1 9 0,2-1 8 0,3 0-13 16,4 0-93-16,-3 0 44 0,7 0 22 15,2 0 9-15,2-1 7 0,2-1 2 16,2 1-89-16,0-2-42 0,0 0-19 0,4 1-11 15,-3 0-4-15,3-1-3 0,-2-2 0 16,6 2 0-16,-6-1 0 0,-1 1-2 16,1 2 2-16,-2 0 0 0,-4-1-1 0,2 0 0 15,-2 2 3-15,2 2-1 0,-2-2 0 16,-2 2 2-16,4-1-3 0,-4 0-1 16,-5-1 0-16,1 3 2 0,0 0 0 0,2-2 70 15,-7-1 31-15,7 0 14 0,-8 0 8 16,1-1 2-16,17 1-38 15,-22-3-75-15,-1 3-6 0,-2 0-3 0,5 0-1 16,-5 0-4-16,-1 0 1 0,-1 0-1 16,2 0-2-16,-4 0 2 0,-4 0 2 15,7 0-2-15,-7 0-1 0,4 0-1 0,2 0-2 16,-6 0 0-16,5 0 3 0,1-3 2 16,-2 3 1-16,0 0-1 0,0 0 1 0,5 0-5 15,-1 0 1-15,-4 0 2 0,5 0-3 16,-5-1 2-16,2 0 2 0,0-1 1 0,1 0 0 15,-7 2-1-15,4-1 0 0,2 1-1 16,-2-3 0-16,11-1 1 16,-11 1 0-16,9 3-4 0,-7-2 5 15,2 1-2-15,-1-3-1 0,-1 3 0 0,2 0 2 16,-4-1-2-16,3 2 2 0,-3-1-1 16,-2 1 0-16,2-2-1 0,-6 1 1 0,0 1-1 15,0 0 4-15,-4 3-2 0,-2 1 3 16,0 4-3-16,-11 5-154 0,1 1-399 0,-9-1-440 15,-2-4-203-15,-6-6-90 0,4-9 111 16,-2-8 380-16</inkml:trace>
  <inkml:trace contextRef="#ctx0" brushRef="#br0" timeOffset="44376.0909">16066 4241 87 0,'-15'-13'318'0,"-12"-12"438"16,19 11-482-16,-2 0-64 0,4-2-12 15,-3 0 16-15,3 4-14 0,2-3-1 16,-2-1 5-16,6 1-13 0,0-2-13 0,0 0-2 16,6-2-15-16,2 0-42 0,-2-1 17 15,5 2-3-15,1 1-21 0,5 1-7 0,-1-1-3 16,1 1-39-16,8-2 27 0,1 2 34 16,1 0 14-16,-2 0 6 0,6 4 4 0,-2-2-59 15,2 2-48-15,2 2-23 0,0-1-8 16,0 2-5-16,5 0-2 0,-5 3-2 15,0 3-1-15,0 3 0 0,-6 2 1 0,0 2-1 16,0 4 2-16,-7 2-4 0,-1 1 2 16,0 2-1-16,-3 0 1 15,7 19 0-15,-11-12 1 0,-4-2 2 0,1 3-1 16,-1 0 1-16,-6 2 4 0,2 0 2 16,-2 1 0-16,-2 4 1 15,0 23 7-15,-6-25-9 0,-4 27 5 16,1-28-7-16,-1 2 2 0,-6-3 0 0,1 0-4 15,3-1 3-15,-5-1-1 0,-4 0-3 16,1-2 2-16,-3-2-2 0,0 3 0 16,-8-2 2-1,4-4-2-15,-78 37 662 0,74-47-456 16,2 0-103-16,-4-3-55 0,2-4-24 16,-2-3-8-16,0 0-8 0,2-6 65 15,2-2 35-15,2-4 15 0,4-4 2 0,-2-3 4 16,7-4-67-16,3-3-35 0,3-4-16 0,-3-2-7 15,13-3-4-15,-6 2-1 0,6 4 1 16,-2 3 0-16,4 2-1 0,0 7 0 0,6 2-4 16,2 9-3-16,-2 4-1 15,7 6-61-15,1 6-183 0,3 8-362 0,-1-1-452 0,1 4-203 16,-1-4-35-16,5-5 144 0,-4 0 345 16</inkml:trace>
  <inkml:trace contextRef="#ctx0" brushRef="#br0" timeOffset="45224.5652">14411 4606 69 0,'-4'-10'327'15,"-2"0"29"-15,0 0 45 0,2 1-115 16,-3 0-92-16,1 1-27 0,0 1 7 16,-2 0-9-16,6-1 15 0,-5 1-3 0,-1-1-14 15,6 2-27-15,-2 0 25 0,2 0-11 16,-6 2-21-16,8 0 12 0,-3-1 44 15,3 3-28-15,-4 0-18 16,0 2-8-16,4 2 27 0,0-2-134 0,4 2-14 16,-4-1 26-16,4 5 20 0,-4 2 10 15,0 2 2-15,3 4 3 0,-3 3-34 0,0 3-15 16,-3 4 126-16,3 3 64 0,0 2 26 16,0 1 14-16,0 2 9 15,0 0-137-15,-8 2-66 16,2 72-8-16,4-72-47 0,-2 0-3 0,0-3 1 15,2 1-2-15,-3-4 1 0,5 0 1 0,-2 1-1 16,2-2 3-16,2-1-2 0,-2 1 0 16,5 1 2-16,-5-4-2 0,2 1 2 0,-2-1-2 15,4-2 1-15,0 2-1 0,-2-5 0 16,-2 0 1-16,4-2 0 0,-2-2 1 16,-2 0-1-16,4-2 2 0,0-2-1 15,-4-4 2-15,0 0 0 0,0-2 1 16,0-2 3-16,0-1 2 0,0-2 1 0,0 0 3 0,0-2 4 15,0 1-4-15,0-1-6 16,0-3-72-16,3 0-202 0,-3-3-329 0,4-4-371 16,0-1-168-16,-2 0-8 0,4-4 164 15,2 1 308-15</inkml:trace>
  <inkml:trace contextRef="#ctx0" brushRef="#br0" timeOffset="45843.1883">14562 5383 267 0,'-18'-17'481'16,"1"2"40"-16,0-2 14 16,-1 3-170-16,-23-10 26 0,22 14-228 0,-6 0 14 15,-2 3-29-15,2 3-10 0,-6 2 12 16,2 2-19-16,-6 3-19 0,6 2-4 16,-4 5 36-16,0 4-5 0,0 1-3 0,-2 3-3 15,6 3-6-15,-2 1-66 0,4 5-32 16,4 1-14-16,0 3 66 0,3 3 43 0,3 0 19 15,7 4 8-15,0-1 2 0,3-2-68 16,5 1-46-16,4-1-20 0,5 0-7 16,3-1-4-16,4 0-3 0,3-3 0 0,4-3 56 15,1-1 40-15,5-5 17 0,2 1 9 16,4-4 4-16,-2 0-51 0,-2-6-42 0,2-1-18 16,-2-2-7-16,2 1-4 0,-2-4 40 15,-4-2 23-15,2 0 11 16,0-1 3-16,-4-4 7 0,-1-4-42 0,1-1 24 0,2-2 14 15,-6-1 7-15,5-4 2 0,-7-2-2 16,1-3-43-16,3-2-20 0,0-5-15 16,-3-1-5-16,-1-4 29 0,2-2 16 0,-3 1 10 15,-8-4 3-15,3 1 1 0,-5-2-32 16,2-1-18-16,-6-3-11 0,-2-1-5 0,0 2-3 16,0 1-1-16,-6 0-1 0,-4 6-1 15,-1 2 3-15,-5 4-2 0,-3 4-1 0,-6 4 0 0,7 3-4 16,-9 6 3-16,4 0-1 0,-2 4-1 15,7 2-3-15,1 5-2 0,-1 0-82 16,11 3-195-16,-3 0-348 0,10 0-494 0,0 1-225 16,0-4-18-16,8-3 148 0,-1-3 328 15</inkml:trace>
  <inkml:trace contextRef="#ctx0" brushRef="#br0" timeOffset="46672.1156">14738 5898 21 0,'-6'-10'290'15,"2"1"25"-15,2 2 22 0,-3 1-102 0,5 1-87 16,0 1-16-16,5 3 17 0,-5-2 24 16,0 1 18-16,0-1 168 15,0 3-206-15,-9 0 59 0,3 2-100 16,4-2-6-16,-6 1 21 0,2 1 39 15,1-2 20-15,-1 1 21 0,4 1 40 0,2-2 18 16,-4 0-6-16,4 0-7 0,0 0-49 16,4-2-57-16,-2 1-55 0,4-1-6 0,5 1 11 15,3-2 7-15,5-1 0 0,-3 2 2 16,9-1-36-16,-6 0-37 0,6 1-15 16,-7 1-6-16,7 1-4 0,2 1-1 0,2-1 0 15,2 2 43-15,2 1 21 16,0-3 9-16,4 0 4 0,-2 0 1 0,3 0-41 15,1-1-23-15,2-1-8 0,3-1-4 0,-1 1 2 16,-3 0 40-16,7-1 20 0,-3 3 11 16,-1-4 4-16,-4 1-1 0,1 1-40 15,1-1-21-15,-6 3-13 0,-2 0-4 0,2 0-1 16,-10 0-4-16,6 0-1 0,-8 3 2 16,2-3-1-16,-7 2 0 0,-1 1 0 0,-3-1 2 15,-3 0-1-15,-3 1 2 16,0-3-4-16,-2 4-2 0,-6-3 0 15,5 1-3-15,-5-2 5 0,0 0 5 0,0 0 1 16,0-2 2-16,0 2 0 0,0 0 1 16,0 0-6-16,0 0 2 0,0 0 0 0,0 2-1 15,0-2-2-15,2-2 0 0,2 2 0 16,-4-3-1-16,2 1 0 0,2 2-2 0,0 2-4 16,-2 3-38-16,-2 1-155 0,0 0-296 15,-2-3-436-15,-2 1-257 0,-2-4-81 16,6-4 100-16,0-4 274 0,2-6 425 0</inkml:trace>
  <inkml:trace contextRef="#ctx0" brushRef="#br0" timeOffset="47340.7149">16558 5421 239 0,'-12'-6'369'0,"-5"-2"45"16,-4 1-2-16,5 2-125 15,-3 1-45-15,-24 0 203 0,16 2-225 0,0 2-1 16,-4 0 3-16,2 0-12 0,-2 3-3 0,-4 0 22 16,0 1-14-16,2 1-9 0,-1 1 35 15,-3 1-15-15,4 1-52 0,4 5-23 16,-2 3-36-16,4-1-61 0,0 5-28 15,5 1 36-15,1 1 14 0,4 4 6 0,1-1 2 16,3 3 1-16,3 0-47 0,4 3-21 16,0-2-10-16,6 2 2 0,0 1-1 15,6-2 3-15,4 2 47 0,1-4 49 0,5 2 18 16,3-1 9-16,1-4 7 0,7 1-49 16,2-6-44-16,2 0 9 0,7-5 10 15,-3-3 6-15,2-4 3 0,2-3-3 0,3-2-25 16,-5-3 23-16,2 0 20 0,-2-5 14 0,-2-2 8 15,3-1 0-15,-5-6-41 0,0-1-9 0,-2 1 0 16,-2-5 2-16,-2-2 0 0,-2 1 0 16,-7 0-27-16,3-2-11 0,-9 0-10 15,5-2-4-15,-7-3-4 0,5-31 3 16,-13 23-7-16,-2 3-3 0,0-8 2 0,-2 5 0 16,-7-5 0-16,3 5-3 0,-6 0-1 15,-3 2 0-15,3 4-5 0,-5 5-3 0,1 5 1 16,-1 2-4-16,1 7 1 0,1 2-6 15,-22 8-708-15,31 6 22 16,-5 1-386-16,9 2-197 0,-4 3 5 16,6-1 135-16,6-2 270 0,1 0 381 15</inkml:trace>
  <inkml:trace contextRef="#ctx0" brushRef="#br0" timeOffset="47888.0144">16922 5653 84 0,'-10'6'466'15,"-7"-2"70"-15,5-1 30 16,-3-3-67-16,-20 12 172 0,21-8-538 15,3 2-25-15,5-2-37 0,-4 2-35 16,8 0-18-16,-5-1-11 0,-1-1-1 16,2 1 52-16,-4 5 205 15,7-4-52-15,-5-2 47 0,6-1-7 0,-2-1-1 16,2 0-14-16,2-1-5 0,0-1-10 0,0 0-11 16,2-3-12-16,2-2-23 0,6 0-22 15,-1-4-19-15,9-2-21 0,-1-2-6 0,8-2-8 16,2-2-6-16,4-1-9 0,6-1 12 15,-4 0-12-15,2-2-13 0,2-1-8 16,5 0-15-16,1-2-24 0,-8 1-10 0,9-1-6 16,-3 1-2-16,-6 1 1 0,2 2-5 0,1 1 2 15,-9 2-2-15,4 0-1 0,-6 0 0 16,26-11-1-16,-30 15 3 0,-6-1-3 16,1 4 0-16,-1 0 2 0,-9 4-2 15,2 2-2-15,-1-1 2 0,-3 2 0 16,-4-2 2-16,6 3 1 0,-6 1-3 0,2-1 1 0,-4 2 0 15,0-1 1-15,0 1-3 16,0-2 2-16,3 0 2 0,-3 1-3 0,0 1-2 16,0 0 0-16,0 0-4 0,0 0-4 0,4 0-2 15,0 0 0-15,-4 0-57 0,2 0-134 16,4 0-208-16,-2-2-295 0,0 1-382 0,-2-3-142 16,7-3 47-16,-1-2 173 0,2-4 277 15</inkml:trace>
  <inkml:trace contextRef="#ctx0" brushRef="#br0" timeOffset="48431.7313">18039 4738 114 0,'-9'-18'426'0,"-1"-2"52"0,-4 3 32 16,1 2-91-16,-1 1-165 15,1 5-74-15,-18-6 145 0,19 10-186 0,-9 0 4 16,5 3 3-16,-3 2-30 0,-6 2-23 0,-2 3 47 16,5 2-10-16,-5 2-10 0,0 3-3 15,0 3 67-15,2 3-24 0,-2 1-16 16,0 4-7-16,0 2-5 0,-4 0-68 0,9 3-35 15,-1 0 66-15,-2 5 31 16,9-1 14-16,-1 2 5 0,5 1 3 0,1 1-79 16,5 0-36-16,6-1-17 0,0-4-9 15,2-1-2-15,8 0 1 0,5-3-1 0,4 0 3 16,1-5 55-16,3-1 29 0,10-3 11 16,2-4 7-16,-2-5 3 0,7-1-22 0,-1-4-6 15,2-3-3-15,3-1 12 0,-1-4 26 16,-4-4-18-16,1-1 16 0,1-3 4 0,-8-1 20 15,4-1-12-15,-3-3-8 0,-6-2-29 16,-1-2-2-16,0-1-17 0,-4-2-13 0,-2-2-2 16,-5-2-6-16,-1-1-20 0,-3-1-12 15,-2-4-11-15,-3-2-2 0,-1 0-4 0,-2-5-1 16,-4 4 2-16,-4-2-4 0,-6 1-1 16,1 4 0-16,-7 3-5 0,-9 4-3 0,2 7-2 15,-8 5-27-15,-2 4-127 0,-2 9-216 16,-17 4-365-16,0 7-466 0,-16 6-185 0,-4 0 33 15,-5-1 173-15,-10-4 349 0</inkml:trace>
  <inkml:trace contextRef="#ctx0" brushRef="#br0" timeOffset="49262.2149">12418 4480 175 0,'-5'-13'366'0,"1"-3"46"16,-2 3 42-16,6 0-149 0,-2 1-53 15,2-1-17-15,0 4-5 0,0-1 1 0,2 0-9 16,-2 4-20-16,4 0-25 0,-4 3-40 15,2 1-44-15,-2 4-39 16,4-1-13-16,1 5-2 0,-3 5-1 0,6 3 2 0,-2 6 113 16,-4 4 52-16,8 3 21 0,-3 2 12 15,-3 1 4-15,2 34-53 16,-2-29-161-16,-2 1-14 0,-2 2 37 0,0 2 87 16,-2 0 39-16,2-1 19 0,-4 1 7 15,2-5-38-15,-6 0-87 0,6-4-41 0,-3-3-18 16,3 0-9-16,-2-3-5 15,0-3-2-15,4 2-2 0,-2-4 2 0,2-2-2 16,0 2-2-16,2-2 2 0,-2-2 0 0,4 2 0 16,0-3 1-1,-4 2 1-15,7 8 0 0,-5-14-1 0,2-2-4 0,0 0 1 16,-4-2 1-16,0-2 1 0,2 0-2 16,-2 0 2-16,0-3 1 0,0 0-1 15,-2 1 6-15,2-3 3 0,0-3 4 16,0 3-1-16,0 0 0 0,0 0-2 15,-4 3-6-15,0-3-1 0,4 1-3 0,0 3-1 16,-2 1-1-16,-3 2 0 0,5 1-2 0,-2-1-1 16,2 2-34-16,2-2-75 15,-2 1-93-15,0-4-132 0,0 1-147 0,0-3-126 16,5-2-114-16,-5 0-135 0,2-7 4 0,2 0 91 16,0-3 135-16,-2 2 174 0</inkml:trace>
  <inkml:trace contextRef="#ctx0" brushRef="#br0" timeOffset="49783.938">12480 5395 190 0,'-19'-10'379'15,"-6"-2"26"-15,9-2 47 0,-3 4-171 16,-2-1-104-16,1 4-3 0,1-1 3 0,-6 3-36 16,2 4 16-16,-3 4 6 0,-1 5-36 15,0 4 35-15,0 4 16 0,2 6-33 16,0 4-18-16,9 6 42 0,3 5 16 0,-1 3 7 15,8 4 5-15,1-1 1 0,3 0-50 16,4 2-78-16,7-4-36 16,3 3-17-16,87 112 423 15,-68-124-240-15,3-6 6 0,-1-6-29 0,8-5-38 16,-2-8-18-16,5 0-6 0,1-7 52 16,7-2-26-16,-7-4-11 0,3-9-5 15,-2-3 24-15,1-6-42 0,-8-4-21 0,3-3-11 16,-7-5 3-16,0 0-3 0,-6-5 1 0,-6-1 0 15,-7-5-1-15,1 0-4 0,-9-3-34 16,-6 0-14-16,-4 0-9 0,-6 0-5 16,-9 3-9-16,-1 2 0 0,-9 5-2 0,-4 2-1 15,-2 5-1-15,4 5 0 0,-8 5-1 0,-1 5-1 16,5 5-4-16,4 3-2 0,-6 5-83 16,12 2-153-16,3 3-251 0,3 2-398 0,5 2-363 15,8 2-82-15,1-2 80 0,3-4 220 16,7-1 384-16</inkml:trace>
  <inkml:trace contextRef="#ctx0" brushRef="#br0" timeOffset="50468.5113">13927 4050 203 0,'0'-8'330'0,"-6"4"33"16,2-2-15-16,2 4-94 0,-6-3-24 0,1 5-3 15,5-2 11-15,-6 0 7 0,6-1 2 16,-2 2 6-16,2-3 11 0,-7 0 17 0,9 1-1 16,0-2 5-16,0 0-6 0,0-3 211 15,5 5-285-15,-1 0-41 0,-2 2-44 16,2-1-38-16,2 2 3 0,-2 0-13 16,5 2-9-16,1-1-3 0,0 4-4 0,1 1-32 15,1 0-11-15,2 3-8 0,-1 0-1 16,1 2 0-16,-1-1 0 0,3 0-1 0,-1-1-1 15,-3-1 5-15,5-2-3 0,-3 1 3 16,-1-1 48-16,1 1 32 0,-6-3 14 16,3-1 7-16,-3-1 2 0,-2-2-47 0,-6 0-31 15,2 0-20-15,-4 5 21 0,-2-2 8 16,-6 6 6-16,-3 5 0 0,-3 4 1 16,-5 4-21-16,-2 4-9 0,1 2-5 0,-3 2 0 15,2 0 1-15,2 2-2 0,5-2-6 16,-1-1 4-16,5 0-3 15,-3 22 8-15,13-25-5 0,-2-4-1 0,8-1-63 16,-4-3-214-16,-4-3-410 0,0-5-404 0,-2-3-187 16,-5-4-22-16,5-5 178 0,4-2 390 15</inkml:trace>
  <inkml:trace contextRef="#ctx0" brushRef="#br0" timeOffset="51172.8486">12211 5283 179 0,'-9'-2'458'15,"3"-1"80"-15,0 0 49 0,0-1-96 16,2 1-123-16,4-2-42 0,-2 1-3 0,2-2 30 16,-5 1-10-16,5 0-16 0,0 2-46 15,5 0-70-15,-5 1-70 0,2 2-41 0,4 3-14 16,2 1-9-16,0 2-2 0,3 2 43 16,3-1 11-16,3 1-15 0,-1 4-4 15,1-4-6-15,4-1-43 0,-5-1-33 0,1 0-11 16,-1-1-8-16,-3-2-1 0,3 1-1 15,-1-3 37-15,-3-1 31 0,3-1 17 16,1-3 38-16,-6 1 20 0,3-5-26 0,-3 1-25 16,1-5 18-16,-1 0-19 0,-2-3-14 15,2-1-9-15,1 0-4 0,-1-2-34 0,0-2-19 16,1-1-9-16,-3 1-2 0,2-2-3 0,5 3-4 16,-5 2-4-16,-1 4-43 15,7 2-201-15,-6 4-418 0,5-1-460 0,-5 1-207 16,-1-4-50-1,1-4 159-15</inkml:trace>
  <inkml:trace contextRef="#ctx0" brushRef="#br0" timeOffset="52046.3667">15931 3942 236 0,'-10'-7'325'0,"4"0"36"0,-5-3-50 15,5 2-80-15,-12-7 170 0,-1 2-14 16,11 6-194-16,-1 3 5 0,1 0-2 16,0 0-11-16,6 4-36 0,-6-3-33 0,1 3-33 15,5 3-31-15,-2-3-16 16,0 4-7-16,4-1 50 0,0 0 31 0,0-1 13 0,0 3 9 15,4-2 54-15,0 2 6 0,2-1-17 16,1 1-6-16,-1 1-6 0,2 0-57 16,0 3-21-16,1 3 13 0,-1 0 6 0,0 3 6 15,3 0 1-15,-3 1-36 0,0-1-37 16,0 2-19-16,3-2-9 0,-1-2-4 16,-4-1 0-16,9-1 58 0,-9-1 26 0,0-3 14 15,5 0 4-15,-5-2 3 0,0-2-53 0,2 1-27 16,-6-3 27-16,2 2 11 15,1-1 7-15,-3-2 0 0,2 1 2 0,-4-1-41 16,0 0-18-16,2 3-9 0,-2-3-5 16,0 3-1-16,-2 2 1 0,2 2-2 15,-15 24 13-15,9-12-7 0,-6 3 0 16,-5 0 0-16,1 5-3 0,-9 1 0 16,6-1 0-16,-8 3 1 0,2 0-1 0,7 0-17 15,-3 1-176-15,-26 27-1434 0,18-36 383 16,-4-3-74-1,-1-5 133-15,-7-1 383 0</inkml:trace>
  <inkml:trace contextRef="#ctx0" brushRef="#br0" timeOffset="52643.9683">14140 5216 114 0,'-6'-10'399'16,"-4"-2"64"-16,4 3 44 0,-1 2-106 15,1 2-95-15,2 2-37 0,0 3-6 0,4 0 8 16,0 0-3-16,-2 0-32 0,2 2-43 15,0-1-56-15,0 2-26 0,2 0 4 16,-2 2-9-16,4 2-5 0,0 3 87 16,2 5 19-16,1-1-17 0,3 4-8 0,0 0-6 15,3 2-89-15,1-2-46 0,3 0-21 16,1 0-10-16,7-2 56 0,-6-2 25 0,6-1 12 16,-3-3 3-16,-1 0 6 0,-2-4-55 15,5-2 1-15,-7-2 11 0,2-4 22 0,-3-2 22 16,1-5 13-16,1-1-3 0,-9-5-2 15,7-2-13-15,-1-3-21 0,-3-1-10 16,2-1-23-16,-3-2-25 0,5-4-18 0,-3 1-5 16,1-1-3-16,3 3-6 0,-1 0 0 0,1 8-3 15,-7 3-10-15,3 5-117 0,-3 3-267 16,-4 6-439-16,0 1-337 16,-6 6-142-16,9-1 47 0,-3-5 235 0,4-1 430 0</inkml:trace>
  <inkml:trace contextRef="#ctx0" brushRef="#br0" timeOffset="53437.0468">15681 5556 102 0,'-8'3'387'0,"-3"-2"47"0,1 2 25 16,4-3-110-16,-2 3-99 0,6-1-30 16,-3-2 8-16,3 1 29 0,2-1 12 0,-4 2-15 15,0 1-24-15,4-1-29 0,-2 3-40 16,2-2 14-16,0 4-9 0,0-2-4 0,2 4 52 15,2-1 22-15,0-1-8 0,3 1 7 16,3-1-14-16,-4 1-65 0,4 0-11 16,1 2-32-16,-3-1-28 0,13 6 85 15,-9-8-76-15,-2-1-6 0,1-1 1 16,-1-2 32-16,0-2-20 0,1-1-13 0,-1 0-4 16,-2-3-3-16,13-3-2 15,-15 3-59-15,1 0-1 0,1 2-3 0,-6 0-1 16,-2-1-1-16,0 1 18 0,0 1 8 15,0 3 1-15,-2 0 2 0,-6 7 0 0,1 3-13 16,-3 5-11-16,2 5-5 0,-9 2 1 0,3 6-4 16,-3 6 17-16,1 4 32 0,-5 2 19 15,4 1 5-15,5 2 4 0,-5-3-15 0,3-2-35 16,4-2-20-16,1-2-10 0,1-1-2 16,0-5-3-16,4 3 2 0,0-6-3 0,1 0 0 15,-1 1-4-15,0-8-86 0,2-1-202 16,-2-3-341-16,2-7-507 0,-6-6-261 15,-1-4-40-15,1-7 146 0,-2-7 316 0,1-6 496 16</inkml:trace>
  <inkml:trace contextRef="#ctx0" brushRef="#br0" timeOffset="54146.2143">17313 5196 338 0,'-4'-5'427'0,"2"0"63"0,-7 1-46 16,7 0-94-16,-4 1-64 0,2 1-40 15,-2-3-19-15,2 2 3 0,-3 0 10 0,1-1 14 16,2 3 9-16,-2-1 4 0,2 1-5 16,2 1-7-16,2 0-6 0,0 0-15 0,0 0-20 15,0 0-27-15,0 0-25 0,2-1-26 16,2 1-10-16,6-3-10 0,-4 3-12 0,7 0-19 15,1-2-23-15,3 0-24 0,3 2-16 16,-3 2-12-16,2 0-2 0,1-2-4 0,1 4-1 16,-2 0-1-16,-3 1 1 0,1 0-3 15,3 2 0-15,-3-3 3 0,-1-1-3 16,-1 1 1-16,-3 0 3 0,3-1 17 16,-9 0 25-16,0 1 13 0,-2-1 9 0,-2 3 21 15,-2 1-3-15,-10 30 166 16,4-19-173-16,-4 4 36 0,1 1 13 15,-9 1-18-15,9-1-6 0,-5-1-8 16,2 2-49-16,-3-2-22 0,5-3-12 0,1 3-4 16,1-3-2-16,2 1-3 0,0-3 0 15,2 2 1-15,2-1-1 0,2-2-9 0,0-1-152 16,0-1-342-16,-5-7-603 0,3-2-282 0,-6-5-117 16,6-5 94-16,-6-4 314 15,2-8 594-15</inkml:trace>
  <inkml:trace contextRef="#ctx0" brushRef="#br0" timeOffset="57852.91">12304 3693 356 0,'-4'7'569'16,"2"1"714"-16,-3-3-808 15,1 0-114-15,4 2-11 16,-2 3 35-16,-2 11 458 0,2-9-482 0,-2 0-68 16,4-1-57-16,-4-4-42 0,4 0-5 0,0-7 7 15,0 2 14-15,0-4 10 0,4-1-1 16,2-3-22-16,0-7-21 0,5-6-25 0,5-6-24 15,5-6-19-15,2-7-18 0,1-4-19 16,1-1-23-16,10-5-18 16,-6-4-7-16,38-49 2 0,-34 51-17 15,4 4-6-15,-4 1-2 0,0 2 0 0,-2 6 0 16,-2 4 0-16,-2 3 2 0,-2 5-2 0,-7 2 1 16,-1 5-1-16,-3 2 2 0,-1 4-4 15,-3 1 1-15,-4 4-1 0,3-1 1 0,-7 3-3 16,4 2-1-16,-6 1-1 0,0 2-3 0,-2 2-2 15,-2 1-4-15,-3 4-58 0,1 2-114 16,-8 3-160-16,-3 1-223 0,-1 2-282 0,-7 2-277 16,2 2-115-16,-8 3 62 0,6 6 175 15,-10 2 268-15,2 1 327 0</inkml:trace>
  <inkml:trace contextRef="#ctx0" brushRef="#br0" timeOffset="58236.6703">12283 3498 231 0,'-10'0'630'15,"4"0"127"1,-5-2 66-16,-5 2 473 0,14 0-842 0,-3 2-35 0,5 0-9 16,-4-2-42-16,4 0-79 0,0 0-100 15,4 0-91-15,1 2-54 0,-5 1-8 0,2 3 2 16,2 3 1-16,-2 6-2 0,2 3 29 15,0 4-2-15,-4 0-4 16,2 54 93-16,-2-49-137 0,0-2-4 16,0-2-6-16,0-3-2 0,4 0 1 15,0-6-1-15,-4-2 42 0,3-1 21 0,3-4 12 16,2-1 13-16,0-1 28 0,3-2-21 16,3-6-12-16,3 0-10 0,18-15 35 15,-14 7-91-15,-1-2-10 0,1-1-1 16,-3 1-7-16,3 2-2 0,-4 2 0 0,-5 3-4 15,5 2-2-15,-7 2 2 0,4 2-6 16,-3 0-3-16,-3 2-52 0,0-1-122 0,1 0-166 16,-1-2-248-1,-6 1-1499-15,6-3 873 0,-2-1 98 0,1-1 221 16,3-5 296-16</inkml:trace>
  <inkml:trace contextRef="#ctx0" brushRef="#br0" timeOffset="59582.4926">12970 2750 253 0,'-2'-15'651'0,"-5"1"134"0,-1 3 91 15,-2-10 486-15,8 15-925 0,2 0-64 16,0 2-40-16,2-1-44 0,2 0-59 0,0 2-71 15,2 3-69-15,1 3-26 0,-1 6-11 16,4 1 0-16,5 3 24 0,-7 5 9 0,2 4-17 16,5 1-11-16,-3 1-9 0,3 0-24 15,-3 0-12-15,2-1-7 0,3-3-2 16,-9 2 2-16,11-1-1 0,-11-2-1 0,2-3 3 16,-3 0-1-16,3-1 1 0,-2-5-3 15,-8 1 0-15,6-4 0 0,-6-1-1 0,-4-3 6 16,2-1 51-16,-2 0 26 0,-2-2 17 0,-2-2 5 15,1-1 2-15,-3-6-51 0,2-4-24 16,-3 0-12-16,1-3-2 0,-4-5 9 16,5-4 7-16,-1-1 0 0,-4-7 0 0,3-2-8 15,3-4-16-15,-7-1-8 0,5-4-4 16,4 0-2-16,2-2 0 0,-2 3 0 0,6 4-1 0,4 3-2 16,-2 7 2-16,8 7 1 0,0 3 1 15,5 2-2-15,4 3 2 0,-3 2-2 0,9 4 0 16,-6 5-4-16,5 1 0 0,-5 5 2 15,-2 1 0-15,3 5 4 0,-7 3-2 0,1 3 1 16,-4 2-2-16,1 3-2 0,-9 0-2 16,-2-1 4-16,0 2-1 0,-2-1 3 0,-6 0 1 15,-1-1 1-15,-9 0 2 0,5 0 1 0,-7 0 0 16,1-1-3-16,-2 1-1 0,-2-5 0 0,-1 1 0 16,5-1-1-16,-2-4 2 0,1-1-1 0,3-1 2 15,1-3-2-15,3 0 1 16,3 0-2-16,4-3-1 0,-1 0 2 0,7 1 0 0,0-3-1 15,0 0 1-15,7 2 0 0,-1-1-2 16,4 2 2-16,3 0-2 0,1 2 0 0,3-3 2 16,1 5 2-16,3-1-2 0,0 3 0 0,-3-1 2 15,7 1 0-15,-2 3-1 0,-3-4 4 16,3 4-7-16,-2-1 4 0,-2-4-1 0,-3 1-4 16,1-1 3-16,-3-1 2 0,-2 1-2 0,3-3-2 15,-5-3 4-15,1 1 0 0,-3 0 0 16,0-2 0-16,-2 0 1 0,-4 0-3 0,7 0-3 15,-7-2-3-15,4 0 0 0,-2-1-14 16,0 1-59-16,-4-3-66 0,2-3-63 0,-2 1-63 16,4-4-45-16,1-1 3 0,-3-3 25 15,4-6 26-15,4-24-168 0,-4 21 282 16,5 0 38-16,-7 3 41 0,2 3 33 0,-2 4 22 16,-2 4 11-16,-2 5 2 0,0 3 2 15,0 2 4-15,-2 2 49 0,2 6 33 0,-4 3 39 16,2 2 36-16,2-1 11 0,0 3-40 15,0-1-28-15,2-2-7 0,2 0-3 0,2-2 4 16,1-2 19-16,3-2 9 0,-4-4-25 16,9 2-34-16,-5-4-13 0,-2-4-25 15,3 2-16-15,-5-1-7 0,8-5-1 16,-7 5-4-16,-3-2 1 0,-4 0 2 16,0 2-3-16,-4-4 4 0,-9-5-3 15,5 5-1-15,2-2 1 0,-1-2-6 16,1 0 6-16,-4 1-3 0,0-5-3 0,-1 1 3 15,1-13 0-15,4 13-2 0,4 2 0 16,2 2 1-16,0 0-1 0,2 0 2 16,2 1 2-16,2-1-4 0,4 1 2 15,1-1 0-15,1 2 2 0,3 1-4 0,-3 3 2 16,0 1 2-16,3 3-2 0,-3 3-3 16,3 1 2-16,-3 1-1 0,3 3 2 0,-5 2 0 15,-2 2-2-15,1 3 2 0,-3 1 0 16,0-4 0-16,0 2 4 0,2-2-2 0,-6-1 1 15,5-2 1-15,1-2 0 0,-2 0 1 16,0-2 2-16,1-2-1 0,1 1 33 0,-2-6 17 16,-4 0 7-16,8-3 6 0,-3-3 2 15,3-1-31-15,-4-4-16 0,2 3-9 0,-1-1 5 16,-3-4 11-16,2 1 3 0,-6-4 2 16,0 1 1-16,0 1-10 0,-4 1-15 0,2 1-5 15,-6 2-2-15,-3 6-3 16,3 3-4-16,-25 11 2 0,8 0-3 0,6 4-1 15,-1 0 0-15,-1 3 1 0,9-2 2 0,-3-3-3 16,5-1-1-16,8-2 5 0,2 0-5 0,2-7-1 16,6 2 5-16,-2-4 1 0,7-1-1 15,1-2-3-15,3-2 1 0,3 1 0 0,-3-2-6 16,2-2-1-16,-3 0-2 0,1-2-40 16,-3 3-40-16,-4-3-35 0,1 1-35 0,-5-3-30 15,0 2 2-15,-2-2 4 0,-4 2 8 16,0-1 6-16,0 0-3 0,0-2-26 0,-8 2-70 15,8-1-89-15,-2 0-125 0,-2 2-128 0,2 1-163 16,-6 4-4-16,1 3 77 16,1 2 136-16</inkml:trace>
  <inkml:trace contextRef="#ctx0" brushRef="#br0" timeOffset="60144.0736">13795 2242 145 0,'0'-20'469'0,"-4"-6"84"0,0 3 73 16,-3 0-48-16,-3-45 712 0,8 51-832 16,-4 3-17-16,-2 4-23 0,1 1-59 0,3 5-71 15,2-3-86-15,-2 6-61 0,4 2-51 16,0 4-34-16,0 3-17 0,6 1-4 15,2 6 2-15,-5 5 26 0,11 6 9 16,-4 3-4-16,7 2-5 0,-1-1-4 0,-3 3-27 0,3-1-14 16,1-1-8-16,-1-4-2 0,1 0 0 15,0-3-1-15,-3-1 1 0,-2-3-3 0,-1-1 4 16,3-2-4-16,-8-4 0 0,1-3 0 16,-1-1 5-16,-2-2-8 0,0 0 4 0,-4-4-2 15,0 2 0-15,0-5-1 0,0 2 5 16,0-4-3-16,-4 2 3 0,0 0-2 0,-2-3 1 15,4 3-1-15,-7-4-2 0,7-2-3 16,-2 0-1-16,0-3 2 0,-2-1-5 0,4-3 3 0,-2-2 1 16,-3-1 1-16,1 0-1 15,-8-15-2-15,8 15-1 0,-1 4 0 0,7 2-3 16,-4-1 5-16,4 2 0 0,4 0-2 0,3-4 4 16,3-1 0-16,6-3 1 0,3 1-2 15,6-4 6-15,2-7-6 0,2 0-1 16,2-1 2-16,4-4-2 0,2 1 0 0,2-1 42 15,-1 1 22-15,5 2 8 0,-2 1 4 0,3 4 6 16,-9 1-39-16,2 4-20 0,-6 4-13 0,-6 5-4 16,-8 2-1-16,1 5-3 0,-10 3-4 0,1 5 1 15,-7 2-6-15,-4 4-17 0,-9 4-131 0,-3 2-290 16,2 2-459-16,-9 2-323 0,2 2-132 16,-8 1 65-1,0-1 263-15</inkml:trace>
  <inkml:trace contextRef="#ctx0" brushRef="#br0" timeOffset="79458.0697">14537 3730 208 0,'0'0'256'0,"0"0"-10"0,0 0-50 0,0 0-43 16,0 2-32-16,0-2-18 0,-2 1-12 15,2-1-5-15,0 2-6 0,0-2 2 0,0 1 7 16,0 1 6-16,0-2 12 0,0 0 14 16,0 0 10-16,0 0 13 0,0 0 11 0,0 1 12 15,0 1 20-15,0-1 21 0,2 0 25 16,-2 1 29-16,0 0 26 0,0-2 13 16,0 0 2-16,0 1-3 0,0-1-11 0,0 2-17 15,0-4-25-15,7-1-25 0,-3-3-31 16,2-3-31-16,8-4-29 15,-1-4-16-15,20-23 67 0,-8 15-112 0,-7 0 4 16,3-2-4-16,0 0-8 0,1 2 9 16,-1 1-2-16,2 2-17 0,-2 1-7 0,-5 4-2 15,3 0-18-15,-5-3-9 0,-1 6-4 16,1 0-7-16,-8 4-2 0,-2 2 0 0,3 4-4 16,-7 1 1-16,2 1 0 0,-2 2-2 0,-2 0-6 15,2 0-4-15,-7 2-3 0,-1 1-4 0,6 1-7 16,-8 2-53-16,4 2-93 0,-5-1-128 15,1 1-202-15,-5-1-236 0,-1 3-206 16,3 2-158-16,-3-1 16 0,-5 3 153 0,5-2 226 16,-3 0 251-16</inkml:trace>
  <inkml:trace contextRef="#ctx0" brushRef="#br0" timeOffset="79759.9459">14537 3589 239 0,'-2'0'522'0,"-6"0"58"0,2 0 32 16,0 3-147-16,-1-2-154 0,3 3-36 16,2-1 42-16,-2 1 44 0,0 1 25 15,4 0-15-15,0 2-53 0,0 2-84 0,0-1-37 16,4 12 129-16,0-10-173 0,-4 1-5 16,0 1-36-16,6 2 3 0,-6-1-25 15,2 1-14-15,3-1 7 0,-1-1 14 0,-2-1-14 16,2 2-6-16,-2-3 22 0,6-1-6 15,-6-4 3-15,9-2 10 0,-1 2 4 16,2-4-21-16,3-4 0 0,6-3-19 0,-3-6-19 16,9-3-16-16,0-4-13 0,4-2-17 0,2-4-37 15,-4 0-138-15,4-2-219 16,-6 0-398-16,14-16-1771 0,-28 27 1244 16,-3 1 184-16,-8 8 380 0</inkml:trace>
  <inkml:trace contextRef="#ctx0" brushRef="#br0" timeOffset="80326.4213">16692 3488 358 0,'4'5'584'15,"-4"-3"65"-15,-8 3 586 0,8-5-780 16,-2 0-1-16,2-2 47 0,0 0 26 0,2-2-34 16,2-5-98-16,3-3-99 0,7-3-85 15,-2-6-53-15,5-1-32 16,24-25 44-16,-22 23-124 0,-2 3-22 0,7 0-16 16,-7 4-10-16,1 1-6 0,-1 2-6 0,4-1-6 15,-1 2-26-15,-3 1-76 0,-5-1-100 16,-5 8-146-16,1 1-188 0,-8 1-171 15,-11 0-1025-15,1 6 843 0,-2 1 130 16,-3 4 174-16,-5 0 172 0</inkml:trace>
  <inkml:trace contextRef="#ctx0" brushRef="#br0" timeOffset="80577.2625">16688 3325 118 0,'0'1'494'16,"0"1"102"-16,0-2 62 0,0 0-75 0,0 0-149 0,0 0-77 15,0 0-7-15,0 0 33 0,8 3 38 0,-8 0 8 16,3 1-35-16,1 1-71 0,-2 2-61 16,-2 4-65-16,0 3-58 0,0 2-25 0,0 3-11 15,-6 1-24-15,6-2-14 0,-3 2-9 16,3-4-26-16,0 0-12 0,0-2-9 16,7 4 5-16,-1-15-4 0,0-3-2 15,9-6-5-15,1-5-4 0,3-2-14 16,1-7-66-16,3 1-151 0,-6 0-297 0,-3 2-432 15,-3 0-226-15,-9 4-41 0,6 4 98 16,-12 5 282 0,0 1 425-16</inkml:trace>
  <inkml:trace contextRef="#ctx0" brushRef="#br0" timeOffset="146118.0343">18899 7971 226 0,'8'-11'464'16,"-1"-2"69"-16,-1 2 53 0,0-1-160 15,-2 3-101-15,2-1-41 0,0 1-4 16,-1 1 18-16,-1 1 10 0,-4 2-15 0,0 1-40 16,0 2-53-16,0 0-19 0,-4 4-12 15,4-2-14-15,-5 5-10 0,5 2 0 16,0 4-38-16,-6 2-35 0,6 4-8 0,-2 3 5 15,-6-1 2-15,6 2-7 0,2 2-2 16,-6-1 20-16,6 0-1 0,-4 2 0 16,4 2 1-16,0 0 35 0,0 4-18 15,4-3-9-15,-2 4-3 0,2 0-4 0,-2-1-16 16,2 1 4-16,0-2 2 0,-2 1 3 0,4 0 17 16,-1 3 14-16,-1 4-13 0,2 1 4 15,-2 4 23-15,2-1-12 0,-4 1-26 0,3-1 18 16,-1 5 0-16,2 0-18 0,-6 1 16 0,2 1 11 15,-2-1-20-15,8-1-57 0,-6-5-33 16,2 3 0-16,-2 0 0 0,7-3 0 16,-7 2 0-16,2-4 0 0,0-3 0 0,2 0 0 15,-4-2 0-15,7 3 0 0,-3 1 0 16,0 1 0-16,6 38 0 0,-3-42 0 16,-7 6 0-16,6-2 0 0,-2 4 0 0,-4-3 0 15,2-1 0-15,1 0 0 0,-3-3 0 16,4 3 0-16,-2 2 0 0,0 0 0 0,-2 3 0 15,2-1 0-15,0 2 0 0,-1 0 0 16,1 0 0-16,-4-3 0 0,0 2 0 0,2 2 0 16,-2-5 0-16,0 5 0 15,0-3 0-15,0 0 0 0,0-3 0 0,-2 1 0 0,2-2 0 16,-4 1 0-16,1 2 0 0,3-3 0 16,0 3 0-16,-4 2 0 0,0 1 0 0,4 2 0 15,0-1 0-15,4 0 0 0,-4-2 0 0,0-1 0 16,4-2 0-16,-4-1 0 0,0-1 0 15,0 0 0-15,3 1 0 0,-3 1 0 16,-3 0 0-16,3-2 0 0,-4 0 0 0,0-3 0 16,2 1 0-16,2-2 0 0,-4-3 0 0,0 0 0 15,2-1 0-15,-2-3 0 0,4-1 0 16,0-2 0-16,-2 0 0 0,2-2 0 0,2-1 0 16,-2-3 0-16,0 0 0 0,0-2 0 15,4 3 0-15,-4-1 0 0,2-3 0 16,-2 1 0-16,0-3 0 0,4 2 0 0,0-3 0 15,-4-3 0-15,0-2 0 0,0-3 0 0,0-2 0 16,0-1 0-16,0 2 0 0,0-4 0 0,0-4 0 16,-8 0-310-1,2-5-764-15,-11-28-1775 0,7 5 1458 0,8-9 198 16,-7-11 328-16,3-16 402 0</inkml:trace>
  <inkml:trace contextRef="#ctx0" brushRef="#br0" timeOffset="147779.0239">18986 7900 250 0,'-2'-1'383'0,"-8"-2"51"0,3 1-14 16,-3 1-107-16,0 1-53 16,-7-2 196-16,-6-1 181 15,19 3-419-15,0-1 15 0,2-1 11 16,-2 2 2-16,4 0-10 0,0 0-25 0,0 2-22 16,0-2-19-16,0 1-6 0,6-1-1 15,-2 2 3-15,2-2-10 16,5 0-20-16,-5-2-23 0,8 2-8 0,-3-1-14 0,1-1-14 15,3 0-10-15,1 0-8 0,1-1-25 0,-1 0 5 16,3 0 6-16,6-1 3 0,-3 1-1 16,1-4-3-16,8 2-20 0,-4 1-11 15,2-1-6-15,2 1-3 0,-4 0 0 16,6-1 2-16,-4-1 1 0,8 2 31 0,0-2 17 16,-1 1 7-16,5 1 3 0,-2-1 2 15,3 1-33-15,1 0-16 0,-2-3-8 16,3 3-6-16,51 0 3 0,-52 0-6 0,7 3 6 15,-4-1 37-15,3 0 21 0,5 1 10 16,4-1 2-16,-4 0-3 0,-3-1-37 0,7 0-19 16,-2 1-9-16,4-1-3 0,4-1-3 15,-2-1 2-15,6 1 3 0,3-1 16 16,67-7 52-16,-63 9-36 0,-5-4 0 16,-4 2-18-16,5 3-12 0,-1-4-5 0,-8 2-3 15,8 1 0-15,-4 1 1 0,5 0 1 16,-5-1-1-16,2 3 1 0,-6-3-3 0,-2 3 0 15,0 0-2-15,0-2 0 16,-2 1 1-16,52-4 1 0,-61 4 0 0,9-4 0 16,-12 2 1-16,3 0 1 15,3 0-2-15,41-6 2 0,-49 6-3 0,-9 0 0 16,6-2-1-16,-4 5 1 0,-1-4-2 0,5 3 4 16,-8-2-2-16,4-1-2 0,-4 1 4 0,0 1-2 15,-4-1 0-15,2 1 1 0,-2 0-1 16,2 1 2-16,-4-3 2 0,0 1-3 15,2 1 0-15,2 0-1 0,-4 1 2 0,-2 1-2 16,2 0 0-16,-3 0 2 0,-1-1-3 0,0 1 0 16,-2-2-1-16,-1 2 2 0,-3 0-1 15,-1 0 0-15,1 2 1 0,-7-2-1 0,-1 0-2 16,1 0 3-16,4 0 0 0,-7 1-2 16,-1 0 2-16,0 1 0 0,2-2 0 15,11 5-1 1,-11-5 1-16,-6 0 0 15,2 0 0-15,13 4-2 0,-15-3 2 16,6 3 0-16,-6-3 0 0,2 3 0 16,3 2-1-16,-3-2 1 0,6 8-4 15,-4-5 4-15,-4-1 0 0,3 3-1 0,1 0 2 16,-2 2-1-16,-2 3 1 0,6 3 14 16,-6-2 11-16,5 2 6 0,1 2 3 0,-2 5 4 15,0-3-15-15,0 2-8 0,5 3 8 0,-5-1 29 16,4 1 12-16,5 3 9 0,-5 1 5 15,-2 3 14-15,3 0-25 0,3 4-68 0,-1-2 0 16,1 5 0-16,-6 0 0 0,7 2 0 0,-3 1 0 16,-1 2 0-16,3 1 0 0,-6 1 0 15,3 2 0-15,3 0 0 0,-4 3 0 16,-1 4 0-16,1 0 0 0,-4 0 0 16,3 0 0-16,-3-1 0 0,0-2 0 0,0-1 0 0,-2 1 0 15,3-3 0-15,-3 2 0 0,-2-1 0 16,2-1 0-16,0 5 0 0,-4-3 0 15,0 3 0-15,0-2 0 0,0-2 0 0,0 0 0 16,0 0 0-16,0-1 0 0,0 1 0 0,0 0 0 16,0-1 0-16,0 1 0 0,-4-4 0 15,0 3 0-15,2 1 0 0,-2-2 0 0,1 2 0 16,-1-3 0-16,0-3 0 0,2-1 0 0,-2-3 0 16,2 3 0-16,2-1 0 0,0-2 0 15,-4 0 0-15,4-2 0 0,0-3 0 16,0-2 0-16,0 0 0 0,4 0 0 0,-4 0 0 15,0 1 0-15,0-2 0 0,0-2 0 0,0-1 0 16,0-2 0-16,0 0 0 0,0 0 0 16,2 1 0-16,-2-1 0 0,-2 2 0 15,2-3 0-15,0-3 0 0,0 0 0 0,0-4 0 16,0 1 0-16,0-1 0 0,0 1 0 0,0 2 0 16,2 1 0-16,-2 0 0 0,4 0 0 15,-4-1 0-15,0 0 0 0,0 1 0 16,-4-2 0-16,4-1 0 0,-2 3 0 0,2 0 0 0,-8-1 0 15,8 4 0-15,-2-5 0 16,-3 0 0-16,1-2 0 0,2 0 0 0,2-3 0 16,-4 1 0-16,4-3 0 0,-2-2 0 0,-2-1 0 15,0-2 0-15,2-3 0 0,-2-1 0 0,-3 0 0 16,1-1 0-16,0-5 0 0,-2 0 0 16,-5-3-1203-16,-1-5-343 0,-3-2-49 15,1-7 117-15,-3-11 256 16</inkml:trace>
  <inkml:trace contextRef="#ctx0" brushRef="#br0" timeOffset="149339.0543">19176 11988 136 0,'0'-4'393'0,"-2"0"37"0,-2 0 17 15,-2 1-152-15,0 3-141 0,-5 3-63 16,1-3-15-16,4 3 15 0,-9-1 25 0,5 0 24 15,4 1 13-15,-5-1 8 0,5 1 4 0,-4-1 2 16,8-2 6-16,-7 3 16 16,3-1 24-16,0 0 29 0,0-1 23 0,2 3 14 15,-3 1 7-15,3-3-9 0,2-1-16 16,-2 3-20-16,2-3-31 0,2 0-29 0,0 1-14 16,2 0-4-16,2 0-10 15,7 4 173-15,-5-3-186 0,4 0-17 0,-2 0-18 16,3 0-27-16,5 0-17 0,1-1-6 0,1 1-4 15,1-3-1-15,4 4 14 0,4-3 6 16,0 2 3-16,4 1-18 0,2-3-10 0,4 3 3 16,-2-4-7-1,46 4 41-15,-42-3-27 0,9 1-3 0,-1-1 3 0,3 1-2 16,-1 3-2-16,5-3-17 0,0 1-17 0,6-3 4 16,0 2 17-16,2 0-5 0,-2-2-33 15,4 2 0-15,0 1 0 0,-2-2 0 16,-2 1 0-16,6 0 0 0,-1-1 0 0,-1 1 0 15,-2-2 0-15,6 1 0 0,-6 1 0 0,2-1 0 16,0 2 0-16,-2-1 0 0,-2-1 0 16,-2 0 0-16,2 3 0 0,-8-1 0 0,2 0 0 15,3 1 0-15,-7 0 0 0,4 0 0 16,-4-1 0-16,-1 2 0 0,1-3 0 0,-1 1 0 16,3-1 0-16,-2 0 0 0,-5-2 0 15,-1 3 0-15,3-3 0 0,-3 2 0 0,-1-2 0 16,1 0 0-16,36 0 0 0,-38 2 0 15,-1-2 0-15,-2 0 0 0,3 0 0 16,-3 0 0-16,0 0 0 0,3-2 0 0,-7 2 0 16,2-2 0-16,0-1 0 0,-4 1 0 15,-4-1 0-15,6 1 0 0,-2 0 0 0,-6-1 0 16,6 3 0-16,-6 0 0 0,0-2 0 16,-2 0 0-16,2 1 0 0,-2 1 0 15,0-2 0-15,-1 0 0 0,-5 2 0 0,6 0 0 0,-2-1 0 16,-1 1 0-16,3 0 0 0,-2-2 0 15,0 1 0-15,-1-3 0 0,3 1 0 16,-6 3 0-16,6-3 0 0,-7 1 0 0,7 0 0 16,-6 0 0-16,5 0 0 0,-5-1 0 0,6 2 0 15,-9-1 0-15,3-1 0 0,6-2 0 16,-9 3 0-16,3-1 0 0,-2 0 0 0,3 1 0 16,1 1 0-16,-5-1 0 0,-3 0 0 15,3 2 0 1,32-3 0-16,-36 3 0 0,3 0 0 0,-3 0 0 15,3 0 0-15,-3 3 0 0,3-3 0 0,-3 0 0 16,3 0 0-16,-7-3 0 0,6 3 0 0,-3 0 0 16,-1-2 0-16,-2 2 0 0,7 0 0 15,-5-2 0-15,-2 2 0 0,3-1 0 0,-1 1 0 16,0 0 0-16,1 1 0 0,-1-1 0 16,-4 0 0-16,5 0 0 0,-9 2 0 0,6-2 0 15,-2 0 0-15,-4 2 0 0,2-2 0 0,0 0 0 16,-1 0 0-16,1-2 0 0,-4 0 0 15,2 2 0 1,-2-3 0-16,4-2 0 0,-4 5 0 0,4 0 0 16,-4-2 0-16,0 0 0 0,0-3 0 15,0 2 0-15,0-5 0 16,0 5 0-16,2-1 0 0,-2-1 0 0,0 0 0 0,0-3 0 16,4 2 0-16,-4-1 0 0,4-3 0 15,-4 3 0-15,0-2 0 0,2 1 0 0,3 0 0 16,-5-1 0-16,0-2 0 0,0 1 0 15,2-5 0-15,-2-13 0 0,4 14 0 16,-4-4 0-16,4 2 0 0,-4-5 0 16,0 3 0-16,0-3 0 0,0-2 0 0,0-2 0 15,0-1 0-15,0-1 0 0,0-1 0 0,0-2 0 16,0 0 0-16,2-2 0 0,2 2 0 16,-2 2 0-16,-2 3 0 0,8 0 0 0,-8 4 0 15,0 2 0-15,-4 4 0 0,0 0 0 16,2 3 0-16,-14-6 0 0,9 10 0 15,-3 4 0-15,0-1-97 0,-1 2-778 16,1-5-524-16,0-4-153 0,-1-10 32 16,5-9 195-16,4-11 361 0,-2-13 528 0</inkml:trace>
  <inkml:trace contextRef="#ctx0" brushRef="#br0" timeOffset="151024.2882">20276 7843 75 0,'9'-4'231'16,"1"1"24"-16,-2-6 132 0,3 6-235 15,-5-2 3-15,2 1 14 0,-2 1 2 16,1 1-4-16,-3 0-10 0,-2 1-12 0,-2 1-10 16,0 0-7-16,0 1-3 0,0-1-3 15,-2 2 8-15,-2 0 11 0,-1-1 22 16,3 2 32-16,-2 0 34 0,2 0 20 0,-2 0 25 15,0 0 14-15,4 0 15 0,0 2-5 16,4-1-6-16,0 0-23 0,-2 1-29 16,4 2-47-16,9 2 112 0,-5-2-188 15,-4 2-35-15,1 1-13 0,-1 4-24 16,2 0 12-16,-6 5 7 0,6 0 2 0,-5 2 0 16,1 4 1-16,-2 0-33 0,-2 3-16 0,8 1-6 15,-6 2-8-15,2-1 3 16,-2 3 65-16,7 2 31 0,-7 1 14 0,4 0 8 15,2 3 1-15,-2 0-63 0,0 3 2 0,-1 3 18 16,1 0 7-16,0 2 3 0,-2-1 1 16,-2 2-29-16,7 3-33 0,-7 0-13 0,-2 1-7 15,4 2-5-15,0 2 0 0,-4 1 0 0,0 1 55 16,2-2 25-16,2 0-76 0,-2-4-11 16,2 1 0-16,2 4 0 0,1-3 0 0,1 2 0 15,0 0 0-15,0-4 0 16,-1 2 0-16,3-4 0 0,2 47 0 0,-5-48 0 15,1 3 0-15,-6 2 0 0,2-2 0 16,-2 4 0-16,2-2 0 0,0 3 0 0,-1 1 0 16,-3 3 0-16,4-2 0 0,0-1 0 15,-4 1 0-15,6 0 0 0,-4-1 0 0,6 2 0 16,-6-1 0-16,5-2 0 0,-3 2 0 16,2-1 0-16,2 2 0 0,-2-3 0 0,1 0 0 15,-1-4 0-15,0 1 0 0,4 0 0 0,-3-1 0 16,1 0 0-16,-2-4 0 0,0 1 0 15,0-5 0-15,3 3 0 0,-3 2 0 16,0-3 0-16,11 50 0 0,-11-47 0 16,2-3 0-16,-2-4 0 0,5 0 0 0,-9-3 0 15,4-3 0-15,2-3 0 0,-6-1 0 16,7-4 0-16,-3 0 0 0,-4-2 0 0,-2-3 0 16,4 5 0-16,-4-1 0 0,0-2 0 0,0 3 0 15,-4-3 0-15,4-2 0 0,0-2 0 16,0-2 0-16,0-2 0 0,0 2 0 15,0-1 0-15,0-1 0 0,-2-2 0 0,2-1 0 16,0 0 0-16,-4-1 0 0,2-2 0 0,2-5 0 16,-5-2 0-16,1-3 0 0,4-2 0 15,0 0 0-15,0 0 0 0,-2-4 0 0,-6-6 0 16,2-2 0-16,-5-10 0 0,-1-3-1148 0,-4-6-564 16,-1-10-6-16,-6-12 172 15,-4-12 335-15,0-20 558 0</inkml:trace>
  <inkml:trace contextRef="#ctx0" brushRef="#br0" timeOffset="152136.5416">21871 7860 95 0,'6'-14'369'15,"-2"1"51"-15,-4 4 37 0,0 0-111 0,-4 1-108 16,4 1-52-16,0 0-22 0,-2-3-7 16,-2 1 0-16,4 1 9 0,-2 0 31 15,2 3 50-15,-4-1 51 0,4 2 27 16,0 2 8-16,0 2-17 0,0-1-39 0,0 2-44 15,0 1-36-15,0-2-27 0,4 3-15 16,-4-3-15-16,2 7 112 0,2-2-126 16,-2 5-21-16,-2 0 3 0,4 5 0 15,-4-2-32-15,4 3-13 0,-4 3-6 16,0 5 8-16,0-1 6 0,-4 3-1 0,4 0 3 16,-4 3-2-16,4 2-1 0,-2 1 7 0,-2 2 5 15,4 2 0-15,-2-2-1 0,2 5-30 16,-4 1-26-16,4 1-10 0,-4-1-5 0,2 5 39 15,-3 0 26-15,3 2 11 0,-6 5 6 16,6-1 3 0,-23 166 318-16,19-159-413 0,0-1 0 15,0 0 0-15,-1-1 0 0,-1-1 0 0,6 2 0 16,-6 0 0-16,2-1 0 0,3 2 0 16,-1-1 0-16,0 0 0 0,4 1 0 0,-2-3 0 15,2 0 0-15,0-1 0 0,0-1 0 16,0-3 0-16,0-1 0 0,0-2 0 0,0 1 0 15,0-2 0-15,0 0 0 0,0 0 0 16,0-3 0-16,2 3 0 0,-2 2 0 0,0-1 0 16,0 3 0-16,0-1 0 0,0-2 0 0,0 1 0 15,-2-1 0-15,2-2 0 0,-4-2 0 16,2 1 0-16,2 1 0 0,0 1 0 0,0 1 0 16,0 1 0-16,2 0 0 0,2 1 0 15,-4 3 0 1,10 99 0-16,-7-106 0 0,3 1 0 0,2-2 0 15,-6-2 0-15,6-4 0 0,-1 2 0 0,-5 0 0 16,6-1 0-16,-2-1 0 0,0 35 0 16,1-37 0-16,1 1 0 0,-2-3 0 15,-4-1 0-15,8 0 0 0,-3-3 0 0,1-1 0 16,-2 0 0-16,-4-4 0 0,6 3 0 16,-6-4 0-16,7-2 0 0,-7 0 0 0,2-2 0 15,-2-2 0-15,-2 0 0 0,0-3 0 16,4-1 0-16,-4-1 0 0,0 0 0 0,0 2 0 15,0-3 0-15,-4-2 0 0,4 0 0 0,0-2 0 16,-2-2 0-16,2 0 0 0,0-2 0 16,-4-1 0-16,2 0 0 0,-2-1 0 0,-1-2 0 15,3-2 0 1,-12-5 0-16,8 1-584 0,-5-5-1120 0,-1-10-63 16,-5-12 128-16,-26-79-515 0</inkml:trace>
  <inkml:trace contextRef="#ctx0" brushRef="#br0" timeOffset="153503.7263">18806 8938 261 0,'4'-5'311'15,"0"2"29"-15,2 0-82 16,13-9 248-16,-11 8-343 0,-1 1 6 0,3 1 1 16,-8-1-3-16,6 1-5 0,-6 0-1 15,2 1-2-15,-1 1 166 16,1 0-173-16,-4 0 2 0,0 0 3 0,0 0 21 15,0 1 4-15,0 1 1 0,0 0-30 16,0-2-35-16,4 0 27 16,-2 7 412-16,4-4-337 0,-2-1-72 15,2-2-43-15,-1 0-19 0,5 0-2 16,-4 0 2-16,4 3-3 0,1-3-2 0,1 1-17 16,3-2 6-16,1 1-1 0,1 0 2 15,1-3 3-15,7 3 26 0,2-4-20 0,2 3-11 16,8-3 2-16,0 1-3 0,3-1-30 15,3 1-12-15,3-2-10 0,-3 0-4 0,9 0 20 16,-3 0 21-16,1 3 10 0,4-3 6 16,2 1 0-16,2-1-23 0,2 1-24 15,0-2-8-15,2 1-4 0,6 0-1 0,-6 0-1 16,4-2-1-16,2 3 30 0,-2-2 20 0,5-1 9 16,-9 2 5-16,8 0 1 0,-2-2-24 15,1-2-27-15,1 2-7 0,0-1-4 16,1 1-5-16,-5 0-1 0,8-3-1 0,-8 3-3 15,5-6 2-15,-5 5-2 0,0-3 1 0,4 2-1 16,-3 1 1-16,3 1 2 0,-2 2-2 0,-6-2-1 16,2 1 2-16,-8 0-2 0,4 0 0 15,-2 2 0-15,-6-1 3 0,2-1 0 0,-5 1-1 16,3 2 1-16,-3-2-3 0,1 0 2 16,0 3 0-16,-1-3 0 0,-1 2-1 0,2-1 0 15,-3 1 3-15,-1-1-1 0,-3 1-1 16,1 0-2-16,-3-1 0 15,37-5 3-15,-36 5-3 0,-9 2-1 0,0-1 1 16,-4 0 0-16,6 0 1 0,-10 0-1 0,2 1 2 16,0-1-1-16,0 1 0 0,-1-1 0 15,-3-1 1-15,4 1-2 0,-2 1 4 0,-2-1-2 16,-1 3 1-16,-1-4 0 0,-2 1-2 16,6 1 0-16,-3-1 0 0,1-1 0 0,-2 3-2 15,-1-3 2-15,-1 3-2 0,2-1 1 0,-1 0 0 16,-3 2 0-16,-5-3-1 0,3 3 1 15,1-3 1-15,-5 3 0 0,5 0-1 0,-7-2 1 16,9 2-1-16,-10-1 0 0,9-1 0 0,-3 0-1 16,3 2 2-1,49-7 4-15,-49 4-4 0,-1 2-1 16,1-1-1-16,-1 1 2 0,3-1-1 16,-2 0 1-16,-1 1 0 0,1 0 0 15,-1-2 3-15,1 2-2 0,1-1-1 0,3 0 2 16,0 1 0-16,-5-1-2 0,1 0 1 0,-5-1-2 15,-2 3 0-15,1 0-2 0,-5 0 1 16,-2 0-2-16,-4 0-2 0,0-2-1 0,-4 0-2 16,-6 4-3-16,1 0-3 0,-7 3-16 0,-1-2-119 15,-3 2-207-15,-3-1-357 0,-2-3-483 16,-2-1-204-16,4-3 21 16,1-7 164-16,-5 0 339 0</inkml:trace>
  <inkml:trace contextRef="#ctx0" brushRef="#br0" timeOffset="157774.9937">19340 7084 48 0,'0'-6'317'0,"0"0"47"16,0 0 39-16,0 2-103 0,0-1-71 15,0 1-27-15,0-1-10 0,4 2 3 0,-4-2 3 16,4 3 3-16,-4-1 6 16,0 0 14-16,2 2 24 0,2-2 27 0,-4 3 24 15,0 0 10-15,2 0-8 0,-2 3-25 0,0-3-30 16,0 1-27-16,-2-1-19 0,2 1-11 15,0 3-21-15,0 1-2 0,-4 1-22 16,2 0 1-16,2 3-14 0,-4-1-8 0,0 0 6 16,1 4 3-16,3 3-27 0,-4-1 7 15,0 1 11-15,2 3-30 0,-2 0-14 16,2 18 30-16,-2-16-86 0,0-2-8 0,4 0-4 16,0-3-2-16,4 0-3 0,0 0 3 15,-4-2-4-15,2 1 2 0,4-4-2 16,-2 1 0-16,0-2 1 0,-1-2-2 0,1-1 2 15,0 2-3-15,2-3 2 0,-4 0-1 0,6 2 2 16,-6-4 0-16,3-1-2 0,-3 1 1 16,6-3-2-16,-6 2-2 0,-2-2 1 0,4 0-7 15,0 0-9-15,-4 0-28 0,0 0-100 0,0-5-163 16,0 0-254-16,0-2-326 0,-8-3-322 16,6-2-62-16,-2-2 94 0,0-6 225 15,4 1 319-15</inkml:trace>
  <inkml:trace contextRef="#ctx0" brushRef="#br0" timeOffset="158049.8272">19114 7126 221 0,'-10'0'430'15,"4"-3"40"-15,-3 0 54 0,7-2-140 0,2 3-44 16,0-1-3-16,2-1 35 0,9-2 8 0,5 1-19 15,5-2-44-15,6 0-63 0,6 0-68 16,4-1-54-16,-2-1-37 0,7 0-13 0,-5 1-6 16,-2-1-5-16,-2-1-4 0,-2 2-22 0,-2-1-22 15,-4 2-14-15,2 1-5 0,-4 0-4 16,-1 0-2-16,-5 0 2 0,8 3-1 16,-9-4-3-16,-3 4-3 0,1 1-28 15,-8 1-136-15,0 1-217 0,-1 0-312 0,-5 0-213 16,0 0-72-16,-9 3 89 0,7 2 198 15</inkml:trace>
  <inkml:trace contextRef="#ctx0" brushRef="#br0" timeOffset="158418.1527">19803 7132 361 0,'-2'-1'575'0,"-2"-13"891"0,2 9-821 0,-3 0-110 16,1 1-65-16,2 1-64 16,-2 1-91-16,-6 2 28 15,-9 22-179-15,5-7-84 0,3 6 4 0,3 1 12 16,-2 3 31-16,-1-1-27 0,5 2-16 16,-2-4-7-16,6 0-9 0,2-3-32 15,0 0-15-15,2-6-2 0,6 1 24 16,-2-2 9-16,5-5 23 0,-1-2 24 15,-2-2 2-15,9-6-9 0,1-2 7 0,-1-2-16 0,2-5-17 16,1-3-4-16,1-1 0 16,-2-4-14-16,1-3-6 0,-3 0-4 0,-5-1-1 0,-3-1-16 15,-7 4-10-15,-2-4-4 0,-7 4-7 16,-5 3-6-16,-5 2-3 0,-3 7-2 0,-3 3-7 16,-4 6-14-16,2 6-126 0,7 0-247 15,1 4-435-15,1 0-343 0,-1-1-140 16,9 2 56-16,6-5 220 0,4-1 418 15</inkml:trace>
  <inkml:trace contextRef="#ctx0" brushRef="#br0" timeOffset="159433.8909">20932 7083 326 0,'-4'-8'489'0,"-2"-1"78"0,2 2 61 16,-1 1-185-16,3 3-39 0,-2 0 3 0,4 1 1 16,0 2-1-16,0 0-26 0,-2 0-51 15,2 3-65-15,0-3-64 0,0 0-57 16,0 0-45-16,0 0-10 0,0 0 3 0,0 0 11 15,0 0 9-15,2-1-3 0,-2-4-24 0,0-2-32 16,4 0-24-16,-2-5-13 16,-2 2-5-16,5-2-5 0,-1-1 0 15,-4-3-2-15,-4 1-3 0,-1 1 1 0,3 0 0 0,-4 4 17 16,-2 4 10-16,0 1 7 0,-3 5 0 16,-5 5 2-16,-1 4-20 0,-4 5-10 15,1 7-2-15,1 4-3 0,3 2 2 0,-3 2 0 16,13-1 33-16,4-1 19 0,2 2 4 15,2-4 7-15,4-2 1 0,4-1-31 16,1-1-13-16,3-2-11 0,-1-1-4 0,3-1-4 0,-1-4-2 16,1-1 0-16,1-1-1 0,1-3 0 15,-1-1-2-15,-1 0 0 0,3-4-1 16,-2-1-4-16,-1-4 0 0,1 1-7 0,-1-3-7 16,1-1-7-16,-5-3-22 0,3-1-54 0,1-2-54 15,-3-2-54-15,1-4-41 0,-4 0-7 16,-1 2 40-16,1-3 55 0,-4 3 56 15,-2-2 47-15,0 0 33 0,-4 4 16 16,0 1 7-16,-4 3 6 0,0 4 3 0,2 3 1 16,-4 4 4-16,-2 3 4 0,-1 3 4 15,1 4 38-15,2 4 16 0,2 2 3 0,-2 3 0 16,6-3-2-16,0 0-38 0,6-1 18 16,-2-2 6-16,2-3 0 0,4-2 4 15,1-1 1-15,1-1-31 0,-1-4-15 16,3-2-9-16,-2-2-4 0,3-5 1 0,-7-2-3 15,11-2-1-15,-11-3 21 0,7 0 15 0,-9-3 6 16,0 0 5-16,0-2 0 0,-2-1-19 16,0 1-15-16,-8-3-7 0,0 0-5 0,-2 2 2 15,0 1-2-15,0-3-3 0,-5 8-2 16,5 1-1-16,-4 4-3 0,3 2-2 16,-3 4-4-16,4 2 1 0,2 4-8 0,0 1-18 15,4 1-101-15,0 2-187 0,0-1-230 16,0 2-253-16,4-3-250 0,0 2-19 15,-2-1 133-15,4-5 206 0,5 2 249 16</inkml:trace>
  <inkml:trace contextRef="#ctx0" brushRef="#br0" timeOffset="159724.712">21385 7011 215 0,'2'-8'522'0,"6"-2"96"0,-6 1 82 0,-2 3-96 15,-2 1-138-15,2 5-52 0,-8 0-28 16,2 3-20-16,-5 3-36 0,3 3-64 0,-2 2-75 15,2 2-64-15,6 3-57 0,-3-2-8 16,5 0 4-16,5 1 1 0,1-3 1 0,0 2 2 16,8-1-28-16,3-1-18 0,-5-2-7 15,9-1-6-15,-4 0 5 0,-1-1 24 16,-1 2 12-16,-3 1 3 0,-2-1 3 16,-10 2-8-16,0 2-24 0,-6 1-10 0,-2 1-4 15,-5 0-4-15,-3 0 3 16,-1-3-3-16,1 1 0 0,-5-2-3 0,9-4-1 0,-3 2-4 15,5-3-4-15,8-4-11 0,2-3-65 16,0-3-152-16,0-2-229 0,0-4-270 16,2-6-289-16,6-1-70 0,-6-3 90 0,2-5 203 15,3-4 261-15</inkml:trace>
  <inkml:trace contextRef="#ctx0" brushRef="#br0" timeOffset="159945.5727">21501 6791 1178 0,'0'-5'695'15,"0"5"45"-15,0 2-164 0,0 5-70 16,0 5-38-16,4 4 15 0,-2 5-51 0,6 1-77 16,-6 4-90-16,7 0-50 0,-3 2-57 15,-4 1-32-15,8-1-37 0,-4 2-16 16,3-1-36-16,-7-1-19 0,6-1-6 0,-2-1-7 16,-4-3 1-16,2 1-5 0,1-5 1 15,-3 0-4-15,-2-1-6 0,0-1-29 0,-2-5-109 16,2 0-183-16,-9-5-239 0,7-2-281 15,-4-4-243-15,-2-2-16 16,2-4 127-16,-1-4 220 0,1-1 270 0</inkml:trace>
  <inkml:trace contextRef="#ctx0" brushRef="#br0" timeOffset="160096.4823">21550 7106 275 0,'11'-6'602'0,"-3"1"114"15,0-2 97-15,34-13 888 16,-26 12-1379-16,3-2-86 0,6 0-94 15,-7 1-80-15,3 1-129 0,-5 1-274 0,1 2-389 16,-3 0-178-16,-5-1-72 0,5-1 53 16,3-2 240-16</inkml:trace>
  <inkml:trace contextRef="#ctx0" brushRef="#br0" timeOffset="161199.9866">22409 7011 167 0,'0'-7'463'15,"0"2"85"-15,-4 0 69 0,1 1-85 0,-5 1-105 16,2 1-34-16,-4 4 4 0,8 2 14 16,-9 4 4-16,5 2-42 0,-2 5-40 0,2 3-61 15,3 3-73-15,3 2-66 0,0 6-6 16,0 0-27-16,3 2-17 0,1 0-5 15,2-1-4-15,0-1-36 0,2-4-15 0,1-2-11 16,-1-1-4-16,0-3-4 0,3-2 0 16,-5-2-3-16,2-5 4 0,-2 0-4 0,-2-3 1 15,-2-5 1-15,3 3 31 0,-5-5 25 16,0 0 14-16,-5-5 6 0,3-2 1 16,-2-2-21-16,0-4-31 0,2 1-9 15,-2-4-10-15,0-2-1 0,-2-1-6 0,6 0 1 0,-3-4-1 16,-5 0 0-16,8-5-1 0,-2 0-1 15,2-4 0-15,-6 1 0 0,6 0 2 0,0-1-4 16,-4 3 4-16,4 4-2 0,0 4-2 16,4 4 0-16,-4 7-1 0,6 3-2 15,-4 4 1-15,6 1-3 0,-1 5 1 0,3 4 1 16,0 4-1-16,-1 4 1 0,7 5 2 0,-5 4 1 16,3-1 2-16,3 4-2 15,-5-2 4-15,31 43-5 16,-28-50 6-16,-5-1-1 0,3-4-2 0,-3 1 3 15,-4-3 2-15,0-4-2 0,1 0 34 16,-7-4 24-16,4 0 43 0,-4-3 37 0,0 0 28 16,0-3-19-16,-4 0-19 0,4-2-38 15,-7-4-38-15,5-2-28 0,-2-3-11 0,0-2-10 16,2-1 0-16,-2 0-3 0,2-5 0 16,2 0-1-16,-4 0-3 0,4-2 0 0,4 1-3 15,-2 3-4-15,2 3-2 0,2-1-5 0,0 8-17 16,1 3-91-16,1 2-150 15,2 2-229-15,-4 5-312 0,1-1-361 0,-1 4-123 16,-2-1 58-16,2 0 187 0,0 3 298 0</inkml:trace>
  <inkml:trace contextRef="#ctx0" brushRef="#br0" timeOffset="161590.0438">22764 7249 500 0,'5'7'713'15,"-1"-7"95"-15,2-6 750 0,4 2-1055 16,1-2-107-16,-3 0-61 0,6-1-60 0,-3-1-59 16,1 1-64-16,3-1-54 0,-7 1-32 15,8 0-14-15,-5-1-26 0,-1 4-13 16,-4-1-6-16,2 0-3 0,-1-2 1 0,-1 0-3 16,-2 0 0-16,-2 0-3 0,-2-2 2 15,4 1-1-15,-4 0 0 0,-4-4 3 16,4 0-1-16,-6-13-2 0,0 15 0 15,-1-1 1-15,-1 4 30 0,2 1 11 16,-4 2 10-16,-1 1 1 0,3 6 0 0,-6 2-29 16,1 4-12-16,-1 6-4 0,1 2-6 15,-1 4-1-15,8 1 2 0,-1 1 1 0,3-2-2 16,4 1 5-16,0-1-3 0,9-1 3 16,-3-3-1-16,4 0-2 0,-2-2 1 15,3-3-1-15,3 0-3 0,3-3 3 16,-5-2-3-16,25 3-19 0,-16-9-62 15,-4-1-126-15,-1-3-200 0,-3 0-231 16,1-4-229-16,-8 0-152 0,5-1 25 16,-9-5 156-1</inkml:trace>
  <inkml:trace contextRef="#ctx0" brushRef="#br0" timeOffset="161793.94">23013 7062 111 0,'0'-5'564'15,"0"4"129"-15,0-2 60 16,0 1-23-16,2 4-197 0,2 1-112 0,0 3-50 0,2 1-5 15,-4 3-5-15,6 2-53 0,-5 4-65 16,7-1-68-16,-4 1-53 0,2 0-46 16,1 3-37-16,-1 0-18 0,0-2-10 0,2 1-5 15,-1-4-3-15,-1 2 0 0,0-3-2 16,1 0-2-16,-1 0-5 0,-2-5-25 0,-4-1-82 16,6 0-138-16,-8-5-184 0,0-2-210 15,0-2-165-15,0-5-117 0,-4 0 22 16,0-3 134-16,4-2 189 0,-2-3 185 15</inkml:trace>
  <inkml:trace contextRef="#ctx0" brushRef="#br0" timeOffset="161980.8143">23172 7037 163 0,'6'-21'507'0,"2"1"837"0,-8 15-693 16,0 5-120-16,-8 3-43 0,0 6-21 0,-3 4-18 16,-3 6-20-16,2 2-62 0,-5 1-80 15,0 3-84-15,3 0-67 0,2 0-51 0,-3 0-32 16,3-3-26-16,1 2-11 0,1-3-5 15,4-1-5-15,0-3-4 0,-1 0-1 16,-1-1-4-16,8-3-20 0,-2-1-99 0,2-5-192 16,-4-3-270-16,0-5-341 0,4 1-188 15,0-5 2-15,4-5 147 0,0 0 252 0</inkml:trace>
  <inkml:trace contextRef="#ctx0" brushRef="#br0" timeOffset="162321.6075">23416 6771 585 0,'-4'-3'730'0,"2"-2"56"0,-7 1 26 16,7 1-309-16,2 3-261 0,-4 0-70 0,4 0 8 16,0 0 45-16,0 3 45 0,0 1 7 15,0 5-4-15,0 3-38 0,4 3-56 0,-4 6-50 16,2 3 13-16,-2 5-34 0,5 2 3 15,-1 1 12-15,-2 2 8 0,2 2-35 0,-2 3-15 16,6-3-29-16,-6 3-21 0,2-3-13 16,1 0-3-16,1-3-4 15,-4-1-1-15,6 27 9 16,-2-9-8-16,-6-30-5 0,0-6-2 0,2-1-1 16,-2-4 0-16,0-2-1 0,0-1-1 15,0-1-2-15,-2-4-3 0,2-1-33 16,-4-1-110-16,-2-4-152 0,2-4-218 0,-4-2-239 15,-1-4-197-15,3-4-106 0,0-4 56 16,0-3 176-16,-3-7 220 0</inkml:trace>
  <inkml:trace contextRef="#ctx0" brushRef="#br0" timeOffset="162493.4989">23323 7033 317 0,'0'2'629'31,"2"1"96"-31,56-1 2001 0,-31-7-2212 16,2-2-37-16,41-15 217 0,-33 10-469 0,-2 0-64 15,0 2-51-15,-1 1-45 0,-8 3-29 16,-7 2-22-16,-2-1-13 0,-1 3-8 0,-6 2-14 16,-5 2-118-16,-5 3-236 0,-7 4-368 15,-7-1-357-15,-5 0-153 0,-6 2 44 16,3-2 204-16,-1-2 361 0</inkml:trace>
  <inkml:trace contextRef="#ctx0" brushRef="#br0" timeOffset="166528.9677">19203 9721 31 0,'0'-3'215'0,"0"1"24"16,-2 0-40-16,2 0-67 0,-4 2-43 0,0 0-27 15,2-1-11-15,2-1-3 0,0 2 7 16,-4 0 11-16,4 0 14 0,-3 0 8 15,3-1 9-15,0-1 3 0,0-1 10 0,0 3 8 16,0-2 10-16,-4 1 4 0,4 0 10 16,0 1 5-16,-4 0 5 0,4-2 7 15,0 2 4-15,0-1-2 16,0 1 106-16,0-2-180 0,0 2-30 0,0 0-30 16,0 0-13-16,0 2-9 0,-2-2-3 0,2 0-3 15,0 0 1-15,0 0-1 0,0 0 1 16,0 0 0-16,0 0 0 0,0 0 2 15,0 0 19-15,0 0 18 0,0 0 25 0,0 0 18 16,2 0 7-16,-2 1-12 0,0-1 14 16,8 0-4-16,-5 0-8 0,1 0 23 0,2-1 12 15,0 1-16-15,4 0 16 0,1 0 6 16,1-2-21-16,3 2-17 0,-3-3-14 16,3 2-32-16,-3-1-16 0,2 1-9 0,3-1 34 15,-1 0 22-15,1 1 11 16,2 0 5-16,-1 0 4 0,5-2-7 0,0-1-3 15,4 1 1-15,4-2-3 0,2-2 2 16,2 2-33-16,6-4-20 0,3 4-12 0,-1-4-3 16,3 0 0-16,3 1-2 0,3 0 17 15,0-2 16-15,6 1 2 0,-5 1 5 0,3-1 1 16,0-1-21-16,-2 2-11 0,4 1-7 16,-7-2-4-16,3 2-4 0,4-1 4 15,-6 3-2-15,6-4-3 0,-2 6-1 0,4-4 2 16,0 1-1-16,-1 0 0 0,1-2 0 15,0 3 1-15,0-3 1 0,0 2 0 0,-2 1-2 16,-2-2 3-16,4 2-3 0,-2-2 0 16,-2 2 1-16,2-4-2 0,-7 4 1 15,7 0 3-15,-4 1 1 0,-4-2-2 0,-1 1 3 16,-1 1-1-16,2-1-3 0,-5 1 3 16,5 1-4-16,-3 0 1 0,1-2-1 0,-3 3 1 15,3-5-1-15,-3 2 2 0,7 2 0 16,-2-1 2-16,47-4 6 15,-52 3-5-15,3 3 1 0,-2-1 0 0,-3 0 3 16,0-1-1-16,1-1-2 0,-1 2-1 16,-3-1-2-1,40-3 3-15,1 0 2 0,-42 4-6 0,3 1-2 16,-3-1 0-16,0 1 2 0,2 0-1 16,-5 1 1-16,-3 1 2 0,2-2-1 15,-2 0-1-15,-4 2 0 0,2 0-1 0,-2 0 1 16,-2 0-2-16,0-3 0 0,0 3 2 15,-5-4-2-15,3 3 0 0,-2-3 3 0,-7 4-2 16,5-1-1-16,-4-1 3 0,-5 2-3 16,3 0 1-16,1 0-4 15,7-1 1-15,-11 0 3 0,3 1-1 0,-5 0 1 16,-2 0 2-16,3 0-2 0,-3 1 2 16,0-1-3-16,1 1 1 0,-1-1-1 15,0 0 0-15,-2 0 2 0,5 0-2 0,-9 0 0 16,6 0-2-16,0 0 2 15,0 2-4-15,1-1 3 0,-5-1 0 0,0 2 1 16,-2-2 1-16,2 2 0 0,-2-2 3 16,2 1-4-16,1-1 0 0,1-1 0 0,4 1-1 15,-4-2 1-15,7 0-3 0,-3 1 2 16,5-1-2-16,-3 1-30 0,-6 1-128 0,2-1-307 16,-12-4-456-16,-6-1-204 0,-9-3-65 15,-5-5 85-15,-5-10 289 0</inkml:trace>
  <inkml:trace contextRef="#ctx0" brushRef="#br0" timeOffset="168420.8743">19224 10350 109 0,'-4'2'285'0,"2"-2"29"0,-3 1-19 15,1-1-87-15,4 0-37 16,0 2-1-16,0-2 242 0,0 2-183 0,0-2 1 16,4 0-17-16,1 0-18 0,-5 0-7 0,2 0 0 15,6 0 13-15,-2 0 12 0,-4 0 12 16,8 0-3-16,-3 0-7 0,3 3-10 15,0-3-18-15,5-3-28 0,1 1-29 16,1-1-23-16,18-6 57 0,-10 4-79 16,-6-2 2-16,7 2-8 15,1-3-1-15,4 1 3 0,2-3-11 0,1 3 9 0,3-2 6 16,2 2-12-16,0-1-3 0,5 3 2 16,3-2-23-16,-1 0-5 0,6 4-7 15,-1-4-10-15,3 0-8 0,4 3-1 0,2-2 4 16,0 0 3-16,0 0 4 0,2 0 0 15,2-2-4-15,0 3-5 16,2-3-8-16,67-6 1 0,-63 7-8 0,0 1 1 16,-4-1-2-16,5 2 4 0,-3-1-3 15,-2 1 2-15,0 0-4 0,1 0 0 0,-3 0 22 16,2 3 14-16,0-1 10 0,2-2 4 16,-6 1 5-16,2-1-21 0,-4 2-15 15,0-1-10-15,-4 3-3 0,-2-2-5 0,0 0-1 16,-5 0-1-16,1 0 0 0,2 2 1 15,-7-1 0-15,3 0-1 0,-3 0-1 0,3 0 4 16,-3-1-2-16,-1 0 1 0,-1 2-1 0,-1-1 0 16,-3-1 0-16,-2 3-6 0,0-3 3 15,-1 2-2 1,67-2-1-16,-70 2 5 0,4-1-2 0,-4 0 6 0,0 1-3 16,3-3 0-16,-3 1 0 0,0 3-1 15,0-4-2-15,-4 3 2 0,6-1 4 0,-6 0-4 16,2 2 0-16,-2-5 1 0,2 5-3 15,-6-2-1 1,53-3-1-16,-55 4 2 0,0 1 0 0,0 0 0 16,1 0 2-16,-5 0-1 0,6-2 0 0,-7 1 2 15,-1 1-2-15,0-1-1 0,-3 2 0 0,-2-1 0 16,-1 0 0-16,-1 0 0 0,-4-1 2 16,9 1-2-16,-9 0 4 0,4 0-4 0,-3 0 1 15,-1 0 0-15,4-2 1 0,-4 2-1 16,9 0 2-16,-9 0-3 0,4 0 0 0,-4 0-2 15,1 0 2-15,3 0-1 0,-4 0 1 16,9 0-1-16,-5 0 1 0,-2 2 0 0,3-2 1 16,3 0 2-16,-1 0-2 15,20-2 2-15,-17-1-1 0,1 0-1 0,1 2-2 16,-1-1-1-16,-9 2-1 0,2 0-6 0,1 0-8 16,-7-2-57-16,-2 1-483 15,-2 0-68-15,-6-2-331 0,0-2-201 0,-1-1 3 16,-3-1 117-1,4-3 242-15</inkml:trace>
  <inkml:trace contextRef="#ctx0" brushRef="#br0" timeOffset="169715.9829">19230 10909 176 0,'-2'-3'306'0,"-2"0"32"0,0 2-45 16,4-2-82-16,-2 1-39 0,2 1-8 15,-5 1 0-15,5 0 6 0,-4-2-7 0,4 2-11 16,-2 0-17-16,-2 0-23 0,2 0-28 0,-2 2-24 16,-2-2-3-16,2 3 9 0,-7 0 19 15,9 0 25-15,-6-2 25 0,2 2 7 16,4 0 1-16,-3-1-6 0,1-1-17 15,2 1-23-15,2-1-22 0,0 0 33 16,0 3 19-16,0-1 46 0,0-1 26 0,2 1 18 16,2-1-21-16,1 0-15 0,11 2 121 15,-14-3-151-15,13 2-14 0,-5-3-6 16,2 3-18-16,5-2-7 0,-1-1-16 16,1-1-9-16,8 1-18 0,-7 0-3 0,5-3 17 15,2 3 2-15,2-4 16 0,2 3 7 16,2-1-1-16,-2 1-22 0,4 1 0 15,4-2-13-15,0 0-4 0,3-1-7 0,3-1-4 0,1 1-16 16,3 0-16-16,-1 0-7 0,7 0-2 16,-3 0-2-1,8 0 0-15,-6 2-1 0,1-1 0 0,5-1-3 0,-6 0-3 0,8 0 4 16,-6 0-3-16,6 0 2 0,-2 0 1 0,2-2 5 16,-5 3 21-16,5-1 11 0,0 0 7 15,0-1 0-15,5 1 0 0,-6-1-24 16,-3 1-10-16,62-4-3 0,-62 4-9 15,2-1 0-15,-6 2-1 0,6-1-1 0,-3 0 0 16,3 1 0-16,-6-1-1 0,2 2 2 16,4 1 0-16,-9 0 1 15,49-3 1-15,-49 0-4 0,-3 0-1 0,-3 1-2 0,9-1 3 16,-11 2 0-16,7-2 0 0,-5 1 0 16,1-1 0-16,-1 1 0 0,0 2-1 15,1-2 2-15,-1 1 4 0,-3 1-3 16,1-2 4-16,-6 0-2 0,6 1-3 0,-7 0 2 15,1-2-2-15,39 3-1 0,-37-3 0 16,-3 3 0-16,-1 0 0 0,-4 0 0 0,6-1 0 16,-2 0 0-1,29 1-1-15,-29-2-1 0,2 2 2 0,-6-1 0 0,4-1 2 16,0 0-1-16,-2 1 0 0,-2-3-1 16,6 4-1-16,-10-2 1 0,2 1-1 0,4-3 1 15,-4 3-2-15,-4 0 4 0,-1 1-2 16,5 0 0-16,21 0-2 0,-21 0 2 15,-4 0 0-15,-1-2 0 0,3 2 2 0,-6-1 0 16,1 1-2-16,1-2 0 0,-2 1-1 16,-3-1 0-16,1 1 1 0,-3-1 0 15,-1 2 1-15,3 0-1 0,-1 0 1 0,-3 0 0 16,3-1-2-16,-5-1 2 0,6 1-1 0,-7-1 0 16,1 1 0-16,0 1 0 0,-3 0 0 15,1-2 0-15,-2 2 0 0,-4 0 0 0,-2-1-3 16,0 1-2-16,0-2-2 0,0 2-2 0,0-1-4 15,0 1-61-15,-2-2-162 0,-4 1-280 16,-4-2-462-16,-7-2-322 0,-8-4-87 16,7-8 93-16,-3-9 256 0,0-14 449 15</inkml:trace>
  <inkml:trace contextRef="#ctx0" brushRef="#br0" timeOffset="172705.2353">19114 8374 212 0,'0'-1'272'0,"0"-1"1"0,-4-1-69 0,4-1-70 15,-4-2-40-15,4 3-26 0,-2-1-16 16,-2-1-15-16,2 0-9 0,-3 2-5 0,1-2-3 16,2 3 1-16,-4-2 0 0,2 2-3 15,0 0-4-15,-2 1 1 0,1 1 0 16,-1 1-3-16,0-1-2 0,0 2 3 0,2-2 16 15,-3 3 19-15,3-3 30 0,2 1 22 16,-2 1 20-16,2-2 15 0,-2 0 6 16,0 0 2-16,2 0 4 0,2 0 2 15,-4-2-1-15,-1 2-4 0,3-1-8 0,-2 1-15 16,2-1-19-16,2-1-14 0,-8 2-4 16,6 0-7-16,-2 0-6 0,2 2 27 15,-7-1 4-15,7-1-11 0,2 0 19 0,-4 1 16 16,2 1-22-16,2-1-14 0,0 0-9 15,-4-1-31-15,4 0-24 0,4 2 49 0,-2 0 39 16,2-1 42-16,3 2 22 0,3-3 10 16,0 0-54-16,3-1-44 0,1-1-7 15,3 1-8-15,-1-1 1 0,19-1 70 16,-18 2-83-16,8-2-6 0,-9 3-4 16,3-1-2-16,6-1 0 0,-3 0-25 0,1 1-11 15,4-1-3-15,4 0-4 0,-4-1-1 16,6-1 3-16,-4 0-2 0,2 0 4 0,-2 0-2 15,4-1 5-15,2 1 2 0,-6 0 4 16,2-1-1-16,2 0 0 0,-4 3-2 16,2-3 0-16,-2 2-2 0,2 0-6 0,-2-2 2 15,4 3-5-15,-2-1-1 0,-2 2-1 16,6-3-2-16,-1 1-1 0,-6 3 1 16,6-2-1-16,-1-1 1 0,2 1 2 15,-2 2 1-15,-4-2-3 0,4 1 2 0,-2 1-3 16,-2 0 0-16,4-2-2 0,2 2 1 15,-6-1 2-15,2 0-2 0,2-2 3 0,-4 3 0 16,2-4-1-16,-2 1-2 0,2 1 5 16,-2 1-5-16,-2-2 1 0,4 2 3 15,-4-2 31-15,0 3 14 0,2-3 8 0,2 1 3 16,-6 1 1-16,1-1-30 0,1 2-13 0,0-2-8 16,4 1-3-16,-4 0-3 15,25-4 0-15,-21 2-5 0,-2 0 0 0,-2 0 0 16,0 1 0-1,26-2 4-15,-26 3-4 0,0 1-1 0,-4-3-1 0,0 1 4 16,4 1-2-16,-3-1 1 0,-1 0 0 16,4 4-2-16,-4-2 1 0,4-2-3 15,0 2 2-15,-1 0 2 0,3-3 2 0,2 3-3 16,-4-4 1-16,6 1 2 0,-6 1-1 0,6-3-4 16,-4 3 2-16,-2-1 0 0,4 0-2 15,-2-1 2-15,2-2 2 0,-2 4 1 0,2-3 0 16,-4 3-3-16,2 0 0 0,2 1-3 15,-4-2 3-15,0 0-1 0,-2 0 2 0,1 1 1 16,-1-1 0-16,2 3-2 0,-2-1 1 0,2-1 2 16,0 1-2-16,0-2 1 15,22 0-2-15,-18 1-2 0,-8 2 4 0,4-2-2 16,-4-1 1-16,4 3-1 0,-1-2-1 0,-3 2 1 16,4-2 0-16,-2 1-2 0,-6-1 4 15,5 2-1-15,-5-1-2 0,-2 1 2 0,3 0 0 16,1 0 0-16,-3 0-2 15,16 0 2-15,-14 1-2 0,1-1 0 16,-5 0 2-16,5 0 0 0,-4-1-1 0,1 1 2 16,3 0-2-16,0 0 1 0,-3 0-2 0,-1 0-1 15,8 0 2-15,-9 0-2 0,3 0 1 16,1 0 2-16,-3 0-1 16,4 0 2-16,16-1 5 0,-21-2-6 0,3 3-1 0,-2-3 0 15,-1 2-1-15,1 1 0 0,1 0 1 16,-5-1 2-1,3 1-2-15,15-2 3 0,-18 2-2 0,-1-2 1 0,7 2-1 16,-11-1-2-16,7-1-2 0,-3 1 2 0,-2 0 0 16,-4 1 1-16,5 0 0 0,-5-3 1 15,2 3 0-15,-2 0 0 16,-3 0 3-16,1 0-4 0,0 0-2 0,-4 0-1 16,2 0-2-16,-2 0-2 0,0 0 2 0,0 0 1 15,4 3-3-15,0-2 3 0,2 2-1 0,1 0-5 16,3 0-58-16,6 1-108 0,1-4-153 15,4-3-223-15,4-1-270 0,-1-3-244 16,3-2-47-16,-4-2 78 0,-2-2 191 16,-3-3 261-16</inkml:trace>
  <inkml:trace contextRef="#ctx0" brushRef="#br0" timeOffset="174341.0293">19236 11491 236 0,'-2'0'331'0,"2"-3"36"0,-6 2-50 15,6-1-90-15,-4 2-47 0,4-2-15 16,-4-1 1-16,4 3 1 0,0-2 0 0,0 2 6 16,-2 0-10-16,2-2-22 0,0 2-31 15,-5 0-25-15,1 0-15 0,4 2-12 0,0-2 1 16,-2 0 20-16,2 0 3 0,0 2-12 16,0-2-10-16,0 0 6 0,2 3 78 15,2-1 56-15,3 1 57 0,1 0 32 16,-2 0 3-16,6-1-74 0,3-1-37 0,-3 0-49 15,5 1-28-15,-1-2-18 0,1 0-19 0,4-2 1 16,-1 1 0-16,-1 0 3 0,6 1 0 16,-2-2 10-16,3 1-16 0,3-1-10 15,4-1-3-15,5 0-3 16,-1 3-18-16,2-5-13 0,3 5-8 0,1-4-3 0,7 1-2 16,-1-2 4-16,5 1 15 0,2-2 15 15,2-1 8-15,2 2 4 0,0-2-2 0,0-1-14 16,-4 0-17-16,4 3-6 0,-5-3-5 15,7 3-2-15,-10 0-3 0,6 1 2 0,2-2 0 16,-6 1 4-16,6 0 1 0,-9 1 24 16,3 1 17-16,0 1 10 0,-4 0-1 15,-3 0-1-15,46-1-9 0,-47 1-43 16,-3 2-4-16,5-1 1 0,-5-1 1 0,5 1-1 16,-5-1-1-16,-1 2 1 0,1 0-1 15,0 0 4-15,-1 0-1 0,1-3 1 0,-8 2-2 16,7-1-1-16,-9 0-1 0,4 0 1 15,-4 0-3-15,4 1 4 0,-4-1-3 0,1 2 4 16,-1 0 1-16,0 0 29 0,0 0 14 0,0 0 9 16,0 0 0-16,2 0 1 0,0 0-27 15,-2-1-16-15,5 1-6 16,36-2-1-16,-39 1-7 0,-2-1 0 0,9 2-2 16,-9-3 0-16,0 1 0 0,4 2-3 0,-8-2 0 15,4 0 2-15,2-1 0 0,-2 2 1 0,-4 0 0 16,4-2 1-16,-2 3 0 0,3 0 1 15,-5-3-1-15,6 3 0 0,-2 0 1 16,2 0-2-16,0 0 2 0,-2 0 1 0,2 0 0 16,0 3 0-16,-1-3-1 0,-5 0-1 15,2 0-1-15,-2 0-2 0,2 0 0 0,-5 0 2 16,1 3 0-16,-4-3-2 0,4 0 4 0,-4 0-4 16,-1 0 1-16,5 0-1 0,0 1 2 15,-4-1 2-15,4 0-2 0,-2 0 1 0,2 0 1 16,-5 0-1-16,1 0-1 0,0 0 2 15,2-1 0-15,-7 1-2 16,24-3 1-16,-24 3-1 0,-1 0 0 0,-1-3 2 0,-5 3-1 16,3 0 0-16,-4 0 1 0,-3 3-1 15,-5-3 2-15,2 0-2 0,0 0 0 0,-2 0-1 16,6 0 0-16,-8 0 0 0,7 0 0 16,-5 0-1-16,2-3 0 15,0 3 1-15,-4 0 1 0,2 0-1 0,2 0 1 0,-4 0-1 16,2 0-1-16,-2 0-6 0,0 0-1 0,4 3-6 15,-8 0-45-15,4-1-168 0,-2 0-301 16,-2-4-444-16,2-3-286 0,-6-3-87 0,1-8 112 16,5-6 278-16,2-14 435 0</inkml:trace>
  <inkml:trace contextRef="#ctx0" brushRef="#br0" timeOffset="177050.0533">19604 7911 216 0,'0'-3'324'0,"0"3"37"15,0-2-59-15,0-1-57 0,2 2-36 0,-2-2-12 0,4 0 4 16,1 0 9-16,-3 0 5 0,2 0 3 16,-2-1 6-16,-2 2 9 0,4 0 10 0,0 1 8 15,-4 1 1-15,0 0-7 0,0-2-12 16,0 2-15-16,0 0-13 0,0 0-10 16,0 0-6-16,0 0-5 0,0 2-7 0,-4-2-8 15,4 0-13-15,0 0-16 16,0 0-20-16,0 1-27 0,0 1-18 0,0-1-20 0,-4 0-19 15,4 1-10-15,-2 4-9 0,-2 2-3 16,-3 1-2-16,3 2-1 0,-2 2 0 16,4 0-1-16,-6-2 2 0,6 1-3 15,-7 1 2-15,7-1 0 0,-2 1 0 0,2-1-2 16,-2-1 0-16,0 1 0 0,2 0 0 16,-13 16 9-16,13-16-8 0,-2 1-1 15,0-3 0-15,-2-1 1 0,4-1-1 16,-2 2 2-16,-1-4 1 0,5 2-2 15,-2-2 2-15,2-1-3 0,-4 0 6 16,4-3-8-16,0-2-2 16,0 0 5-16,0 0-2 0,0 0 2 0,0 0 2 0,4-2-1 15,-4 2-3-15,0-3 1 0,0 3-5 16,2-5-1-16,3 5-3 0,-1-2-1 16,-4-1 2-16,2 1-1 0,4 0 0 0,-6-3 2 15,8 0-1-15,-6 0 0 0,7 0-1 0,-3 0 0 16,-4-1 0-16,8-1 0 0,-4-3 0 15,3 2 1-15,-3-2-1 0,0-2 0 0,0 0 0 16,3-1-1-16,-3 0-1 0,-4-2 2 16,2 0-2-16,0-1 4 0,-2 2-1 0,4-3 0 15,-1 1-1-15,-1 0 3 16,-2-1-5-16,8-12 4 0,-6 19-1 0,-2 0 0 16,7 3 1-16,-7 2 0 0,2 1-2 0,-2 1-1 15,2 1 0-15,0 2-1 0,-2 2 0 16,4 1 2-16,-1 1 1 0,1 3-2 15,2 1 1-15,-6-1-3 0,4 1 2 16,-2 0-2-16,3 1 3 0,9 15 4 16,-8-16 1-16,-1 0 0 0,-5 2 2 15,6 0 2-15,-2 1-1 0,0-2 3 16,1 0 1-16,-1-2 33 0,2 3 14 0,-6-1 4 16,6-2 3-16,-1 0-1 0,-5 1-33 0,6-1-15 15,-6 0-8-15,4 0-5 0,3 1-1 16,-7-1-1-16,6-2-1 0,-6 0 0 15,4 0 0-15,2 4 3 0,-1-6-3 0,-7 1 0 16,2 0-1-16,2-2 0 0,0 1-1 16,-4-1-2-16,2-2 1 0,-2 0 1 15,0 0-2-15,0 1-1 16,0-1-6-16,0-1 2 0,0-1-4 0,0 2-50 0,0-3-86 16,-2 1-117-16,2 0-143 0,-8-1-199 15,6-2-163-15,-9 4-123 0,5-3-126 16,0 1 25-16,-2-1 146 0,-3 1 192 0,5 2 198 15</inkml:trace>
  <inkml:trace contextRef="#ctx0" brushRef="#br0" timeOffset="177338.8725">19623 8078 209 0,'0'0'396'0,"-2"-4"499"15,-2 1-558-15,4 1-77 16,-2 1-20-16,2-1 16 0,0 1 10 0,0 0 0 16,2 1-13-16,-2-3-16 0,4 3-22 0,-2 0-24 15,2-3-15-15,0 3-2 16,-2 0 7-16,4-2 2 0,3 1-4 0,-7-1-23 16,6 0-30-16,0 0-32 0,3 2-34 15,-1-2-28-15,0 1-14 0,3-4-7 0,1 2-2 16,-1-2-6-16,3 1 1 0,-1 2-4 15,1-2-5-15,-3 1-4 0,1 3-106 0,-12-5-275 16,6 5-418-16,-8 0-184 0,-10-5-81 16,-4-2 67-16,3 2 259 0</inkml:trace>
  <inkml:trace contextRef="#ctx0" brushRef="#br0" timeOffset="179307.1343">15706 13827 172 0,'-10'3'545'16,"3"0"137"-16,-3-2 102 0,4 1-39 16,-3-2-159-16,7 0-93 0,2 0-71 0,-4-2-58 15,4-1-50-15,0 0-45 0,4 0-45 16,-4-2-41-16,2 0-28 0,-2 0-23 0,9 3-23 16,-9-3-9-16,2 3 11 0,2-1 8 15,-2 1 11-15,2-3 12 0,0 3 1 0,-2-3-4 16,3-2-6-16,1 1-11 0,-2-4-12 15,4-1-9-15,0-6-5 0,3 0-5 0,1-1-5 16,1-3 0-16,1-5 2 0,-2 2 2 16,5-5 4-16,4 2-63 0,-1-3-31 0,-1 1 0 15,0-4 0-15,-1-1 0 0,5-3 0 16,2-1 0-16,-2-6 0 0,8 1 0 0,-3-9 0 16,10-3 0-16,5-5 0 0,3-5 0 15,5 1 0-15,1-5 0 16,60-77 0-16,-56 71 0 0,-3-1 0 0,1 1 0 15,-2 2 0-15,0 6 0 0,-3 2 0 0,-5 7 0 16,-1 3 0-16,-4 4 0 0,-1 3 0 0,-3 4 0 16,2 4 0-16,0 0 0 0,-4 5 0 15,0 2 0-15,27-32 0 0,-29 33 0 16,-2 1 0-16,2-3 0 0,-4-2 0 16,2-2 0-16,2-1 0 0,-2-1 0 0,2-2 0 15,-2 0 0-15,2-5 0 0,-2 2 0 0,-2 2 0 16,4-1 0-16,-8 3 0 0,4 0 0 15,-1-1 0-15,-3-2 0 0,0-3 0 0,2 4 0 16,-2 3 0-16,-3 2 0 0,-1 7 0 16,-3 2 0-16,1 4 0 0,-3 1 0 15,-1 3 0-15,1 0 0 0,13-18 0 16,-16 19 0-16,-3 3 0 0,6-1 0 0,-8 2 0 16,5 1 0-16,-1 3 0 0,-8-1 0 15,9 1 0-15,-5 1 0 0,4 1 0 0,0-2 0 16,3 3 0-16,-3-2 0 15,5 1 0 1,14-22 0-16,-9 11 0 0,-9 12 0 0,-9 1 0 0,6 1 0 16,-6 2 0-16,-2 4 0 0,0 0 0 15,0 1 0-15,0 1 0 0,-6 0 0 16,2 4 0-16,-2-2 0 0,-5 4 0 16,9 1 0-16,-19 13-70 0,15-7-253 15,-4 1-119-15,4 0-161 0,-9 3-232 0,3 3-261 16,-3 0-153-16,-1 3 37 15,-3 0 158-15,-6 0 263 0,3 1 323 0</inkml:trace>
  <inkml:trace contextRef="#ctx0" brushRef="#br0" timeOffset="180038.7088">15722 13296 179 0,'0'-1'196'16,"-4"-2"-36"-1,4-1 171-15,4 3-177 0,-4-1 43 0,0 0 44 16,0-1 29-16,2-1 24 0,-2-1 7 16,0 2 6-16,0 1 5 0,0-3 18 0,5 3 22 15,-5 1 18-15,0 1 7 0,0 0-11 16,-5 1-29-16,5 1-40 0,0 0-47 0,0 1-37 16,-2-1-25-16,-2-2-15 0,0 5-12 15,4 0-3-15,-6 2-9 0,6 0-25 0,-2-1-24 16,-2 5-20-16,0-4-23 0,2 7-6 15,-3-1 5-15,3 4-2 0,2 1-3 0,-4 2-5 16,0 0 8-16,4 0-7 16,0 3-3-16,-2-1-1 0,2 0-6 0,0-2-15 0,0 0-8 15,-4-1-5-15,4 0-4 16,0-4 19-16,0 2 19 0,4-2 11 0,-4-2 6 0,0-1 1 16,2 1-12-16,-2-4-24 0,4-2-8 15,0 2-3-15,-2-1 2 0,3-1 19 0,-3-2 12 16,6-2 7-16,-2-1 1 0,0 1 0 15,0-3-30-15,9 2-25 0,-5-4 0 0,3-1 0 16,1-1 0-16,3-2 0 0,1-3 0 16,7-1 0-16,-6-1 0 0,6 0 0 0,-1-3 0 15,1 2 0-15,46-21 0 16,-49 23 0-16,-1 0 0 0,-2 2 0 16,-3-1 0-16,5 2-307 0,-9-2-300 0,3 3-428 15,-9 2-352-15,-2-4-75 0,-8 2 104 16,-2-3 245-16,-1-1 425 0</inkml:trace>
  <inkml:trace contextRef="#ctx0" brushRef="#br0" timeOffset="181376.1208">17832 10747 223 0,'0'-1'322'0,"0"-1"42"0,0 1-56 0,0-1-53 15,4 2-15-15,0-3 3 0,-4 2 10 0,0-1 6 16,2 2-3-16,-2-5-15 0,9 5-16 16,-9-3-12-16,0-1-2 0,2 3-5 15,-2-1 0-15,0 2-7 0,4-2-10 0,-4 2-18 16,0 0-16-16,0 0-7 0,2-3-3 15,6 1-1-15,-6-1-4 16,4-2-2-16,3-2-16 0,-1-1-9 0,2-2-11 16,5-1-6-16,-5-1 0 0,7-2 8 15,-5-1-2-15,5-1 9 0,-1-2 1 0,5-3-4 16,-1-1-4-16,-1-3-9 0,6 4 1 0,-9-4-10 16,3 1-7-16,-2 3-17 0,-1-6 2 15,1 5-11-15,1-2-5 0,-5 2-5 0,3 0 0 16,-1 0-14-16,1 1-11 0,-3-1-4 0,3 0-4 15,1 1 15-15,-1 1 7 0,1-4 6 16,4 4 3-16,-1-1-2 0,-1 2-15 0,1 0-8 16,1 1-6-16,-2 2-5 0,-3-1 0 15,5 0-2-15,10-11 2 0,-19 15-5 16,1 3 1-16,-3-2-2 0,-2 4 0 16,1-1 1-16,-1 1 0 0,-6 1 0 0,4 2 0 15,-6-1 1-15,4 3 0 0,1-1 0 0,-5 3 0 16,0 1 0-1,0-2 2-15,0 2-2 0,0 0-2 0,0 0 1 0,0 0 0 16,0 0 0-16,2-1 1 0,-2-1 0 0,0 0-1 16,0 2 1-16,0 0 0 0,0 0 0 15,0-3 0-15,0 3-1 0,4-2-1 16,0-1 1-16,-4 3 0 0,2 0 0 0,-2 0-1 16,4-2 1-16,-4 0 0 0,2 1-2 15,-2-1 1-15,0 0 0 0,4 2 1 0,-4-3-3 16,0 1 3-16,0 2-2 0,4 0 0 15,-4 0-3-15,0 0-5 0,0 0 6 16,0 0-3-16,-4 0-2 0,0 5 0 0,4 0-32 16,-2 2-181-16,-8 0-355 0,-5 0-546 15,3-1-245-15,-9 0-82 0,3-1 131 0,-7-3 333 16,8-4 540-16</inkml:trace>
  <inkml:trace contextRef="#ctx0" brushRef="#br0" timeOffset="190012.3643">19768 8323 33 0,'-4'2'321'16,"1"0"32"-16,-5-1 15 0,6 0-120 0,2 2-119 15,-4 0-63-15,0-1-17 0,4 1 2 16,0-2 10-16,0 2 7 0,0-1 3 0,0-1-3 16,0 1-1-16,0 0 15 0,0 0 19 15,0 1 24-15,0-1 20 0,0 1 17 16,0 1 9-16,-2 0 14 0,2 0 19 0,-4-1 26 16,4 2 32-16,0-4 26 0,-2 2 12 15,2 0 5-15,-5-1-15 0,1 1-22 16,4-1-27-16,-2 1-33 0,2 1-35 15,0-1-24-15,-4 0-21 0,2 1-12 0,2 0-14 16,0 1 2-16,0 2-6 0,0 1-14 0,0 0-12 16,0 4 6-16,0-3-8 0,2 1-11 15,2 2-4-15,-4-2 9 0,2 1-10 16,-2 2-2-16,0 1-3 0,4-1-2 0,1 1-17 16,-5-1-10-16,2 1-9 0,-2-2-2 0,0 0-1 15,0 0-2-15,0-2-2 0,0 1 2 16,0-1-5-16,0-2 5 0,0-1-3 0,0 0-1 15,0-2 0-15,0 0-1 0,0-3-1 0,-2 1 1 16,2-3 0-16,0 0 0 0,0 0 3 16,0-3 0-16,0 3-4 0,-5-2-8 15,1-1-49-15,4-1-115 0,-2-3-147 0,-4-2-225 16,2-3-263-16,-2-1-225 0,2-2-116 16,-1 0 45-16,3-2 181 0,-2-1 246 0</inkml:trace>
  <inkml:trace contextRef="#ctx0" brushRef="#br0" timeOffset="190457.1176">19666 8400 256 0,'9'-7'1019'0,"-9"2"-455"16,6 2-159-16,-4 0-115 0,8-1-23 16,5 2 34-16,-5-1 41 0,7-1 14 0,-1 3-12 15,3-2-32-15,6 2-47 0,-7-2-56 16,7 3-53-16,-6 0-25 0,5 3-25 15,-7-2-24-15,16 5 53 0,-23 1-97 16,-3 0-16-16,-5 3 26 0,2 0 12 16,-8 1 10-16,2-1 1 0,-5 3 3 0,-3-3-31 15,0 2-16-15,-5 0-5 0,7-2-2 16,-7 0 11-16,3-2-2 0,6-1 6 16,-4-1-3-16,5-2-5 0,1-3 3 15,4-2-24-15,9-1 1 0,1-3-1 16,-2 0-2-16,7-1 1 0,-3 0-3 15,5 0-4-15,-1 3 2 0,-1 1 0 0,-3 4 0 16,2 1-1-16,-3 3 1 0,-5 0 16 16,4 2 10-16,-8 0 8 0,5 4 17 0,-3-2 8 15,-4 2-8-15,-4-2-5 0,2 4-4 16,-5-2-15-16,-3 1-10 0,-4 1-4 0,-3-2-5 16,-18 9 3-16,14-11-9 15,5 0-1-15,-1-3-2 0,1-2-2 16,1-2-4-16,5-3-12 0,4 0-102 15,-1-3-191-15,1-4-346 0,2 0-400 0,0-1-169 16,2-1 18-16,4-3 157 0,2 2 330 16</inkml:trace>
  <inkml:trace contextRef="#ctx0" brushRef="#br0" timeOffset="191082.7277">19898 9172 333 0,'0'-1'470'16,"2"-1"37"-16,-2 2-24 0,0 0-159 16,0-1-98-16,0 1-25 0,4-2 22 0,-2 1 35 15,-2-1 13-15,0-1-3 0,4 0-15 16,1-1-19-16,-5-1-21 0,0 0-17 0,2 0-7 16,-2-2 1-16,-2 2-3 0,2-2-2 15,-5 3-3-15,1 0-19 0,-2-1-21 16,4 2-19-16,-6 1-14 0,-1 1-13 15,-1 1-5-15,0 1-10 0,-5 3-2 0,3 2 0 16,-1 1 1-16,-5 3 7 0,5 2 10 0,1 4 9 16,2-3 8-16,-5 4 3 0,9 0-8 15,0-2-13-15,2 2-13 16,4 12 48-16,0-15-77 0,6-2-8 0,2 0 7 16,-6-4 0-16,13-2-2 0,-5 0-6 15,2-3-3-15,5-2-13 0,4-1-14 0,-3-1-7 16,7-2-4-16,2-1-9 0,-4-2-32 0,-1-1-145 15,1-1-229-15,-4-1-361 0,-3-1-458 16,-3-2-181-16,-3 2 47 0,0-2 189 16,-7 1 339-16</inkml:trace>
  <inkml:trace contextRef="#ctx0" brushRef="#br0" timeOffset="191739.2833">19821 9841 257 0,'-4'-1'448'0,"0"-1"73"0,4-1 18 15,0 3-100-15,0-2-50 0,0 0 11 16,0 2 40-16,0-3 38 0,-2 2 19 16,2-1-26-16,0 0-71 0,0-1-77 0,0 1-69 15,-4 2-51-15,0 0-32 0,4-3-15 16,-2 3-16-16,2 0-19 0,-4 3-17 0,4-3-15 15,-2 5-8-15,2-1 0 0,-5 2 2 16,1 2 11-16,4 1 11 0,0 3-2 0,-2 0-10 16,2 2-3-16,-4 1-12 0,2-2-18 15,2 2-13-15,0-2-8 0,0 1-13 0,0 1-11 16,0-1-2-16,0-1-6 0,2-1-1 16,-2 0-4-16,4-1 1 0,-4-1-1 0,0 0-4 15,0-2 4-15,2 0-2 0,-2-3 0 16,0 2 0-16,0 3-4 15,0-4-9-15,0-4 2 0,0-2-22 16,0-2-74-16,0 1-123 0,0-3-154 0,-2-1-182 16,2-3-202-16,-4-2-158 0,2-4-89 15,2 0-58-15,0-5 90 0,0 0 179 16,0-1 214-16</inkml:trace>
  <inkml:trace contextRef="#ctx0" brushRef="#br0" timeOffset="191987.1293">19735 9790 69 0,'-5'-3'462'15,"1"2"89"-15,-4-1 54 16,0 2 378-16,6 3 129 0,4-1-698 16,8-1-5-16,-4 2-36 15,11-2-48-15,18 3 188 0,-12-3-317 16,0 6-28-16,-1-3-8 0,3 1-14 0,-6 3-13 16,6 1-6-16,-7-1-17 0,-1 1-28 15,-1 1-18-15,-1 0-15 0,-5 2-20 16,-4-3-10-16,-2 1-6 0,-2 0-2 0,-4-1-3 0,-2 3-3 15,-6 0 1-15,-3 1-3 0,-3 3-4 16,-9-1-1-16,7-1-6 0,-7 1-12 16,6 0-114-16,-2-3-193 0,1-3-330 0,1-1-455 15,-2-3-195 1,-12-5-1930-16</inkml:trace>
  <inkml:trace contextRef="#ctx0" brushRef="#br0" timeOffset="192818.8709">19803 10652 24 0,'0'-9'347'0,"0"-3"68"0,4 4 66 16,-4-1-50-16,4 1-66 0,-2-1-26 15,6 2 7-15,-5-1 22 0,1 1 20 16,-2 0 10-16,2-6 387 0,0 7-436 16,-4-1-42-16,2-1-39 0,-2 4-38 15,0-1-36-15,0 4-45 0,0 2-39 16,0 2-19-16,0 2-4 0,4 2 6 0,-4 4 8 15,2 6 14-15,-2 0-6 0,0 3-21 16,0 1-26-16,4 1-17 0,1-1-16 0,-5-1-11 16,2-1-6-16,-2 0-6 0,4-3 1 0,0-1-5 15,-4-2 1-15,0-1-2 0,0 1 1 16,0-6 0 0,-4 14 11-16,0-18-8 0,2-3 4 15,-7 0-1-15,3-2 0 0,4-2-4 0,-6-1 4 16,2-6-6-16,-1 2 2 0,1-6-2 0,-2 1-3 15,6-4 1-15,-2-1 0 0,2-5-1 16,-3 2-3-16,1-2 2 0,4-1 0 16,4-1 1-16,1 2-3 0,-3-1 4 0,4 2-1 15,4 2-1-15,5 3 1 16,12-11-2-16,-15 19 0 0,4 0 0 0,-1 2-3 16,2 2 0-16,-1 1-2 0,1 3-5 0,-5 2-6 15,-2 2-65-15,1 0-110 0,-5 1-134 16,-2 3-194-16,-4 0-229 0,-4 3-166 15,-6 0-159-15,-1 2 8 0,3 2 145 0,-9 0 206 16,7 0 224-16</inkml:trace>
  <inkml:trace contextRef="#ctx0" brushRef="#br0" timeOffset="192984.7752">19803 10587 212 0,'-2'7'485'0,"-2"-2"54"0,4-1 40 16,-2-1-117-16,2 0-92 0,2-1 4 15,2-2 49-15,-2 0 35 0,6-2-8 0,2 1-63 16,-1-2-104-16,5-1-102 0,-1 0-70 15,3 1-56-15,-1-3-31 0,-3 3-17 0,3 0-27 16,-5 1-89-16,-2-1-156 0,0-1-183 16,-6 1-197-16,-2-2-168 0,0 5-86 15,0 0 82-15,-10 5 146 16,2 2 181-16</inkml:trace>
  <inkml:trace contextRef="#ctx0" brushRef="#br0" timeOffset="193116.6875">19846 10680 267 0,'-6'16'479'0,"4"-4"71"0,2 0 46 0,0-2-112 16,2-5-65-16,4 3 1 0,5-4 23 15,-3-1 10-15,4 0-22 16,1-3-73-16,3-1-95 0,-1-1-86 0,5-2-78 16,-3-1-57-16,-1 1-85 0,-3-1-193 0,-3 0-300 15,-4-2-348-15,1 1-151 0,-7-2-16 16,4 1 150-16,-8 1 281 0</inkml:trace>
  <inkml:trace contextRef="#ctx0" brushRef="#br0" timeOffset="193908.9902">19828 11248 135 0,'-7'-5'446'16,"-1"-2"71"-16,6 1 46 0,2-1-99 0,0 2-122 16,2-1-46-16,-2 2 6 0,4 1 31 15,0 1 18-15,-4 1 0 0,0-1-27 0,0 0-39 16,0 2-41-16,0 0-35 0,0 0-15 16,0 2 0-16,0 1 2 0,3 0-5 15,-3 2-4-15,4 1-15 0,-2 0-23 0,-2 4-19 16,8 0-18-16,-6 0-21 0,2-1-23 15,-2 0-24-15,7-2-18 0,-7 1-11 0,6-1-6 16,-6 1-5-16,2-3 2 16,-4 2-4-16,2-2 0 0,-2 0 1 0,0 0-3 0,4-3 3 15,-4 3-1-15,-4-3 3 0,4-1-1 16,0 1 5-16,-2-1 22 0,2-1 12 0,-4 0 9 16,2-1 4-16,-2-4 1 0,0 0-21 15,2 1-13-15,-3-4-6 0,1-2-2 0,2 0-5 16,-2-5-1-16,2-2-3 0,2 1-2 0,0-4-3 15,0-2 1-15,2-1-1 0,2 2 0 16,2-1-1-16,1 2 0 0,7 3 0 0,-4-2 0 16,7 4-1-16,0 2 0 0,-1 1-1 15,1 1-2-15,-1 3-3 0,5-1-4 0,-5 6-5 16,1 1-32-16,-5 0-111 0,3 2-146 0,-7-1-199 16,2 1-242-16,-3 0-229 0,-7 0-168 15,0 0 22-15,0 0 147 0,0 5 221 16,-7 3 254-16</inkml:trace>
  <inkml:trace contextRef="#ctx0" brushRef="#br0" timeOffset="194095.0702">19855 11190 227 0,'-9'10'525'16,"9"-4"94"-16,-2 2 78 0,2-4-74 15,2 1-79-15,35-5 982 0,-20 0-1098 16,4-5-99-16,-1-1-104 0,3 0-86 0,-2 0-61 15,-3 0-44-15,-1 2-60 0,-3-1-134 16,-1 0-248-16,-7 0-343 0,2 1-281 0,-6-2-90 16,-2 2 63-16,0-2 219 15,-2-1 328-15</inkml:trace>
  <inkml:trace contextRef="#ctx0" brushRef="#br0" timeOffset="195684.1435">19977 11641 328 0,'-3'-4'426'0,"-1"-3"57"0,0 3-35 15,2 1-109-15,-2-2-65 0,4 5-38 16,0-4-7-16,0 3 5 0,-2-1 14 0,2 0 7 15,0 1-10-15,-4 1-26 0,0 0-28 16,-3 0-31-16,1 1-14 0,0 3 5 16,-4-2 9-16,4 4 15 0,-9 1 4 0,5 0 2 15,1 2-6-15,-1 3-13 16,-4-1-14-16,3 3-14 0,-1 3-20 16,2 1-18-16,3 3-17 0,1-3-17 0,2 0-15 0,0 0-4 15,4 0 4-15,4-1-2 0,0 0 0 16,-4 2 1-16,6-4-12 0,-2-1-10 15,5 0 15-15,-1-1 8 0,4-1 6 0,3-4 0 16,-7-2 5-16,7-2-21 0,-3 0-14 16,5-3-7-16,-3 1-7 0,-4-2 0 0,-1-2-4 15,1 1 0-15,-4-3-1 0,2 2 1 16,-5 0 1-16,1 0 2 0,0-2-3 0,-4 3 4 16,-4-3-4-16,0-1 2 0,4-1-3 0,-3-2 3 15,3 0 10-15,0 0 7 0,0-1 2 16,0 0 4-16,3-3-4 0,5-3-12 0,-2 0-8 15,0 0-2-15,5 1-4 0,-1 2-1 16,0 3 2-16,3 4-2 16,-3 0 0-16,7 3-1 0,-7 6 19 0,-4 3 12 15,0 4 8-15,0 2 19 0,3-1 12 0,-3-1-12 16,0 1-8-16,-2 0-4 0,-2-1-20 0,7 0-11 16,-9-1-4-16,6-2-5 0,-6 3-8 15,0 1-32-15,0-3-191 0,-6-1-355 0,-5-2-547 16,1-3-243-16,0-6-81 15,3-4 138-15,1-12 336 0,2-8 535 16</inkml:trace>
  <inkml:trace contextRef="#ctx0" brushRef="#br0" timeOffset="198238.8068">21191 7798 46 0,'0'-1'330'0,"0"-1"55"0,0 2 40 15,-3-2-85-15,3-1-73 0,-4 3-37 0,0-2-18 16,2-1-6-16,-2 3-22 0,-2-3-19 15,0 3-18-15,-1 0-7 0,-3 0 1 16,2 1 7-16,-1 1 11 0,-1 1 12 0,-4 2 8 16,5-1 2-16,-5 0-4 0,4 2-18 15,-1 0-26-15,3 0-12 0,-2 2-19 0,3 1-19 16,-1-1 5-16,-2 1 15 0,8 1-11 16,-4-1-10-16,-3 0 16 0,3 1-9 0,4 1-15 15,-6-2-4-15,6 4 23 0,2-1-11 16,-4 2-9-16,4-1-1 0,0 1-10 15,4-2-9-15,-2 2 1 0,6-4 0 0,-2 0-2 16,5-2 1-16,-3-1 3 0,10 1-1 16,-5-3 0-16,3-1-2 0,1-3 0 15,49-19 24 1,-49 9-41-16,-1 0 14 0,3-3 9 16,-11-3 14-16,9-1 9 0,-7-5-12 0,4 0 2 15,-3 0-5-15,-5 0-11 0,-4 0-9 16,2-1-16-16,-4 2-14 0,-4 0-9 0,2 5-3 15,-8 1-3-15,3 1-2 16,-7 3-2-16,4 5 1 0,-3-1-6 0,3 3-4 0,0 2-7 16,-1 1-53-16,5 3-194 0,4 3-371 15,-6-3-466-15,6 0-211 16,2-3-1243-16,10 0 1705 0</inkml:trace>
  <inkml:trace contextRef="#ctx0" brushRef="#br0" timeOffset="199896.1944">22386 7840 15 0,'-4'1'270'0,"0"1"45"0,4-1 15 15,0-1-69-15,4 0-42 0,0-1-21 0,-2-1-5 16,2 1 5-16,-2 0 3 0,2-2 0 15,0 3 1-15,-4 0 6 0,3 0 14 0,-3-3 14 16,-3 3 14-16,3 3-2 0,0-3-12 16,-4 0-24-16,0 0-28 0,2 0-29 15,-4 0-11-15,6 3-3 0,-8-1 4 0,6 0 4 16,-3-1-6-16,3-1-6 0,-2 2-20 16,0-4-7-16,2 2-7 0,2 0-4 0,0 0-6 15,-4 2-6-15,0-2-17 16,2 2 42-16,-2-1-65 0,1-1-4 15,3 1-5-15,-4 2-5 0,0-3-4 0,4 3-5 16,0-3-4-16,0 0 0 0,0 0-5 16,0 1-5-16,0 0 1 0,0 1 30 0,0-2 18 15,4 3 10-15,0-3 12 0,-1 2 18 16,1-2-18-16,-2 0-9 0,6 3 4 0,-2-1-3 16,5-2-13-16,-1 0-7 0,-2 0-9 15,3 0-11-15,5-2-6 0,-1-1-6 0,-3 3-3 16,2-2 4-16,3 0 11 0,2 1 6 15,-3-1 2-15,9 1-2 0,-6 0-7 0,1 1-15 16,3-3-8-16,-2 3-6 0,1 0 2 0,3-4-1 16,-6 3 1-16,8-1-3 15,-2-1 0-15,-3 1 0 0,1 1 1 0,0 0-2 0,-3 1 1 16,1 0 0-16,-4-3 2 0,-5 3-2 16,3 0 2-16,-5-3 0 0,-4 3-2 0,-4 0-1 15,2 0 0-15,0 0 2 0,-4 0 1 16,0 0 21-16,0 0 10 0,0 0 6 0,0 0 1 15,0 0 1-15,0 0-19 0,0 0-11 16,0 0-7-16,0 0-1 0,0 0-3 0,0 0-1 16,0 0 2-16,0 0-1 0,0-2-2 15,0 1-2-15,0-1-4 0,0 2-4 0,0 2-55 16,-8-2-205-16,6 0-389 0,-8-3-540 0,4-5-239 16,-9-1-59-16,13-6 156 0,-8-6 365 15,4-1 536-15</inkml:trace>
  <inkml:trace contextRef="#ctx0" brushRef="#br0" timeOffset="204702.6953">16062 14101 191 0,'-2'2'314'0,"2"-2"37"0,-5 2-53 15,5-2-71-15,-4 0-40 0,4 0-13 16,0 0 6-16,0 0 5 0,0 3-2 0,0-3-14 16,0 2-32-16,0 0-36 0,0-1-35 15,4 1-8-15,1 0 16 0,-5 1 7 16,2-1 5-16,2 1 2 0,2 0 43 0,0 2 18 15,9-1 5-15,-3 0 2 0,2 1 5 16,5-2-59-16,2-1 28 0,-1-1 10 16,7 1 8-16,-4-1 23 0,4-1 41 0,2 1-52 15,2 1-27-15,-2-2-11 0,2 0-29 16,-2 0-48-16,-2 0-24 0,6 0-7 16,-6 0 38-16,6 0 33 0,-2 0 13 0,2-3 6 15,0 2 6-15,0-2-43 0,0 0 0 16,0-2 2-16,-2 1 4 0,0-2-3 15,-2 1 4-15,-2 2-33 0,-4-2-21 0,-7 2-8 16,1 1-5-16,-2 2-2 0,-5 0-7 16,-4 0 5-16,-4 0-3 0,6 0 0 0,-8 0 0 15,2 0-1-15,-2 2 1 0,0 1-2 16,0-3 4-16,0 0-1 0,0 0 4 0,0 2-5 16,0-2 1-16,0 0-3 0,0 0-1 15,-2 0 2-15,2 3-2 0,0 2-2 16,-4-2-48-16,0 1-102 0,4-1-152 15,-2-3-201-15,-2 0-226 0,2-3-176 0,2-3-102 16,-4 2 57-16,4-3 162 0,0-1 211 16</inkml:trace>
  <inkml:trace contextRef="#ctx0" brushRef="#br0" timeOffset="205091.4544">16943 13995 109 0,'0'-5'404'0,"-5"-2"66"0,5 1 35 0,-6 0-115 16,2 2-129-16,-2 0-50 0,0 3-22 15,2 1 14-15,-3 0 25 0,1 0 1 16,0 0-6-16,2 1-25 0,0 1-33 16,-3 0-44-16,7 1-12 0,0-2 9 0,0 0-6 15,0 2 3-15,0 0 32 0,7 0 12 16,-3 2-25-16,2-2-10 0,4-1-7 16,1 3-25-16,1 0 6 0,-2-1 2 0,5 2-1 15,-3-1 18-15,5 2 16 0,-1 0-32 16,1 3-16-16,4-3-4 0,-5 2-20 15,1-3-29-15,-1 2-13 0,1-2-6 0,-3 1 24 16,-1-2 16-16,1 0 5 0,-3 0 1 16,-3 0 3-16,0 0-30 0,-2-5-12 0,-4 2-10 15,3-2 6-15,-1 2 25 0,-4-2 16 0,0 1 26 16,0 1 15-16,-4 0 0 0,-1-1-22 16,3 1-14-16,-4 3-28 0,-4 0-10 15,4 5 12-15,-5 1 7 0,-3 1 2 0,1 1-1 16,-3 3 0-16,-1 0-24 15,-8 2-12-15,-14 19-43 0,16-14-214 0,-4-1-480 16,5-4-431-16,-5-2-193 0,0-8-50 16,0-5 171-16,0-11 461 0</inkml:trace>
  <inkml:trace contextRef="#ctx0" brushRef="#br0" timeOffset="207357.1533">20971 8382 1274 0,'-22'-8'2175'15,"22"-1"-1193"1,16-10-52-16,-8 11-706 16,1 3-127-1,18-5 103 1,6 0-29-16,-4 7-61 16,-3 0-33-1,-3 6-61 16,8 20-6-15,-31 51 93 0,-49 1 104-1,24-52-24 1,-10 19-25 0,28-31-98-16,16-4 89 15,-1-6-63 1,27-7 75-1,-2-1-139-15,27-10-9 16,-16 5-8-16,-28 7-7 0,5 2-6 0,-5 2-148 0,-1-3-331 16,-13 1-575-16,6 1-268 0,-8-4-112 15,0 0 93-15,0-1 306 0,0-3 566 16</inkml:trace>
  <inkml:trace contextRef="#ctx0" brushRef="#br0" timeOffset="209169.8472">22394 8385 246 0,'-6'3'418'15,"-4"-1"43"-15,3 1 22 0,-3-1-127 0,0-2-70 16,4 2-5-16,3-1 21 0,-5 1 18 15,6 0 2-15,-2-1-15 0,2-1-27 16,2 0-33-16,0 2-32 0,0-2-19 0,0 0-4 16,0 0-1-16,0 0-3 0,0 0-19 15,0 1-34-15,0-1-34 0,0 1-10 0,0-1-15 16,0 0-6-16,0 0-7 0,0 0-6 16,0 1-24-16,0 1-13 0,0-2-2 15,0 2 1-15,0-1 25 0,0-1 9 16,0 2 3-16,2-1 0 0,2-1-5 0,-2 0 20 15,6 2 18-15,-5-2 3 0,7 0 8 0,-4 0-2 16,9 0-41-16,-5 0-25 0,-2-2-14 0,3 1 10 16,5-1 27-16,-1-1 13 15,1 0 3-15,5-1 1 0,-5 1-14 16,7-2-28-16,4 0-16 0,0 1-4 0,0 0-4 0,2 0-3 16,2-3 1-16,-2 2 0 0,2 0 2 15,-2-1 4-15,2 1 35 0,-2 1 15 0,2-1 8 16,-4 2 2-16,-3-2-4 0,1 3-32 15,-6-1-19-15,-1 2-8 0,-5-1 0 0,-3 0-6 16,-8 1 0-16,6 1 3 0,-8-2-3 0,0 2 1 16,0 0-2-16,0 0 0 0,-8 0 0 15,6 0 2-15,-4 0-1 0,-4 0 0 0,3 0 1 16,-3 0-5-16,0 0-2 0,3 0-48 0,-3 2-208 16,0-1-386-16,4-4-532 0,-9-2-240 15,13-3-62-15,-2-6 157 0,8-3 365 16,-2-3 525-16</inkml:trace>
  <inkml:trace contextRef="#ctx0" brushRef="#br0" timeOffset="323872.8224">21000 8935 226 0,'-2'0'503'0,"-2"-2"94"15,2 2 79-15,-6 0-106 0,8 0-86 16,-2 0-27-16,-2 0-4 0,4 0 0 0,-5 0-28 16,5 2-70-16,0-2-84 0,5-2-78 15,-1 2-59-15,2-2-45 0,4-1-24 16,3 0 14-16,1-2 7 0,-2 3-10 0,3-1-9 16,-7-1-6-16,7 3-25 15,-3 1-17-15,3 0-6 0,-5 0 0 0,2 0-2 16,1 1 26-16,5 3 13 0,-1-4 4 0,-5 3 0 15,5-1 1-15,-3-2-27 0,3 2-15 16,-1-1-7-16,-5-1 1 0,14-3 1 16,-15 2-6-16,4 0 0 0,-3-2 0 15,-3 3 1-15,0-2 3 0,-6-1 5 0,5-1 39 16,-7 1 25-16,4 1 13 0,-4-1 21 16,-4-4 4-16,4 5-34 0,-2-3-20 15,-3 4 7-15,-1 1-10 0,0 0-3 0,0 1-5 16,-3 1 0-16,3-2-4 0,-4 4-3 0,8 0-1 15,-8 1 1-15,3 2-3 0,-1 0-1 0,0 3 7 16,0 2 1-16,1 3 2 0,-3 1 2 16,4 6-13-16,-5 0-14 0,1 4 3 15,2 3 21-15,-3 2-4 0,-3 4-42 16,-5 35 0-16,9-38 0 0,2-1 0 16,2-2 0-16,-1-6 0 0,3 1 0 0,2-1 0 15,2-3 0-15,-4 0 0 0,2-2 0 0,2-4 0 16,-4-4 0-16,4-2 0 0,-4-5 0 15,4-2 0-15,0-1 0 0,0-1 0 0,0 0 0 16,4-2 0-16,-4-2 0 0,4-2 0 16,-4 2-167-16,0-2-240 0,2-5-218 0,2-1-275 15,-4-2-232-15,2-1-152 0,-2-3 53 16,8-3 167-16,-8-1 263 0,3 3 299 16</inkml:trace>
  <inkml:trace contextRef="#ctx0" brushRef="#br0" timeOffset="324072.1658">20984 9111 48 0,'-2'4'566'0,"-7"0"146"15,7 0 79-15,2-3 77 0,2 3-161 16,7 3-87-16,7-2-54 0,1 0-7 0,3-2-70 16,3 1-91-16,6-1-104 0,2-2-81 0,-2 1-68 15,4 3-46-15,2 0-55 0,-10 1-33 16,2 1-22-16,0 2-96 0,-2 0-245 15,-9 2-453-15,-7-3-372 0,1 2-160 0,-6-5 12 16,-4-5 207-16,-4 4 441 0</inkml:trace>
  <inkml:trace contextRef="#ctx0" brushRef="#br0" timeOffset="327624.2202">22545 8840 514 0,'-4'-9'673'0,"2"-4"106"0,-2 1 86 15,2 5-234-15,2 1-138 0,-4 0-68 0,4 1-60 0,-5 1-42 16,5 1-49-16,0 0-58 0,0 1-54 15,0 2-41-15,0 2-41 0,0 1-19 16,0 2 8-16,0 0 1 0,0 6 38 16,-2 2 23-16,2 2-1 0,-4 4 4 0,0-2 20 15,4 1-28-15,0 0-15 0,0-1-12 0,0 1-29 16,0-2-34-16,0-2-13 0,0-1-8 16,4 1-3-16,0-2-4 0,-2 0-1 15,-2-3 1-15,9 0-1 0,-7-3-4 0,2-1 0 16,-2 0-1-16,2-2 0 0,0 1 0 0,-4-1 0 15,2-3 0-15,-2 0 0 0,5 0-2 16,-5-3 0-16,-5 1 1 0,3 0 0 0,2-3-1 16,-8 0-1-16,6-3 2 0,-4-2-1 0,-3-5-1 15,3-1 0-15,-4-5 1 0,8 1-2 16,-8-6 0-16,3 1 0 0,-1-2 0 16,6-1 0-16,-2-1 2 0,2-2 0 0,4 4 0 15,2-1 2-15,2 5 0 0,5-1-2 0,-1 2 0 16,-2 4-2-16,7 2 2 0,-3 2-2 15,3 2 0-15,-3 3 0 0,2 3 1 0,3 2 0 16,-5 2-1-16,3 2 2 0,1 2 0 16,-3 1 0-16,1 0 2 0,3 5-2 0,-7 1 0 15,-2 1 0-15,1 2 0 0,-3 1 0 16,-6 4 1-16,0 2 0 0,0 2 1 0,-4-3 0 16,-7 3-2-16,5-2 2 0,-4-2 0 0,-3 1-2 15,-1-1 0-15,6-3-2 0,-3-2 0 16,-3 1 2-16,4-4 0 0,3 0-2 15,5-3 4-15,-2-2-2 0,4 0 0 0,0-4 0 16,4 0 0-16,2-1 0 0,15-5 2 16,-4 3-2-16,-1 0-2 0,1 0 2 15,1 1 0-15,3 2 0 0,0 2-2 0,-3 3 4 16,7 1-2-16,-8 1 2 0,1 4-2 0,1-2 2 16,-2 3-2-16,-9 1 4 15,6 1-1-15,-3-1 42 0,-1 1 31 0,-8 0 20 16,2-2 4-16,-8 0 5 0,2-1-39 0,-8 0-33 15,-1 1-14-15,-5-4-10 0,-1 1-6 0,-10-1-3 16,0-1-3-16,1-5-2 0,-1 3-3 16,0-2-4-16,0-1-40 0,8-2-152 15,-6-2-261-15,7-3-447 0,1 1-390 16,3-2-137-16,8-1 71 0,10-6 227 0,8-2 431 16</inkml:trace>
  <inkml:trace contextRef="#ctx0" brushRef="#br0" timeOffset="336884.7019">21104 9769 195 0,'0'-3'465'16,"4"-1"84"-16,0 0 65 0,-4 1-132 0,0-2-86 16,2 0-39-16,2 0 3 15,-4 0 12-15,2-4 5 0,6 4-12 0,-5-4-42 16,1 3-50-16,2-3-49 0,0 2-47 0,2-1-34 15,1 1-31-15,-1 0-18 0,0 0-13 16,3 2-8-16,-1 0-16 0,-4 2-12 16,9 1-9-16,-9 2-18 0,0 0-7 0,0 2-3 15,2 3-2-15,-1 0-4 0,-3 2 3 16,-2 3-1-16,2 0 1 0,-4 1-2 0,-4 2 3 16,2 1-1-16,-6-2 4 15,1 0 14-15,1-2 12 0,0-1 10 0,-4 0 0 16,3-3-3-16,-1 0-10 0,6-2-15 0,-2 1-7 15,2-2-3-15,2-1-1 0,0-2 0 16,2 0 3-16,4-2 1 0,2-3 1 16,1 2 2-16,7-1-2 0,3 0-1 15,-3 1-4-15,1 3 1 0,-1 0-4 0,-3 1-1 16,3 4-1-16,1-1 26 0,-3 2 9 0,3 1 7 16,-7 1 3-16,-4 1-2 0,5 1-18 15,-11-2-13-15,2 3-2 0,-4 2-2 16,-2-1 0-16,-7 0 0 0,1 0 1 0,2 0-2 15,-9-3-4-15,-3 3 1 0,-1-3-1 0,-2 0-2 16,2-2-1-16,3 0 1 0,-1-2 0 16,3 0-4-16,-1-3-6 0,9 0-18 0,0-6-109 15,1 1-185-15,3-2-337 0,2-4-429 16,2 2-176-16,2-2 19 0,9 0 145 16,-1 0 323-16</inkml:trace>
  <inkml:trace contextRef="#ctx0" brushRef="#br0" timeOffset="337407.3631">22576 9658 144 0,'-8'-2'393'0,"6"-3"35"0,-6 0 30 15,1 3-122-15,-3 2-87 0,2 0-14 0,-1 2 30 16,-1 0 50-16,2-1 41 0,-2 3 23 0,-5-1 17 16,7 2 10-16,-3-1-10 0,1 3-29 15,4-2-39-15,-2-2-37 0,6-2-42 0,2 0-20 16,0-1-11-16,2 0-6 0,8 0-7 15,4-1-12-15,5-2-26 0,6 2-30 0,2-4-21 16,6-2-21-16,0 3-14 16,4-1-9-16,-2 0-10 0,9 0-19 0,-3 0-12 0,-6 3-10 15,9-3-10-15,-7 2-2 0,0 2-5 16,-8-3 1-16,2 4-5 0,-4 0-7 0,-8 2-76 16,-3 0-231-16,-12 1-422 0,-4-3-496 15,-10 4-222-15,-9-4-25 0,-5-3 183 16,-5 0 400-16</inkml:trace>
  <inkml:trace contextRef="#ctx0" brushRef="#br0" timeOffset="342291.949">21397 10345 78 0,'9'-7'333'16,"-7"-1"46"-16,2-1 46 0,-4 2-95 16,0-1-52-16,0 1-1 0,0 2 23 0,0-1 23 15,-6 3 14-15,1 0 0 0,-1 2-5 16,-4 0-13-16,-5 2-13 0,7 3-9 0,-10-4-14 16,5 5-18-16,-3-2-22 15,-1 0-18-15,1 0-22 0,-1-1-11 0,-4 3-12 16,1 1-2-16,3-2-9 0,-2 3-5 0,-1-4-16 15,-1 2 3-15,2 2-14 0,-1 2-16 16,-1 1-8-16,3 2-3 0,1 2-27 0,0-1-16 16,-1 2-9-16,10 2-27 0,-3 1-11 15,5 0-8-15,-2-1-4 0,8 4-2 0,0-2-1 16,0-1 0-16,8-2-1 0,-2 2-1 0,5-3 1 16,1 0-3-16,2 0-1 0,3-3 2 15,2-2 1-15,5-2 0 0,-1-3 1 0,0-3 1 16,4-2-3-16,0-7-2 0,0-1 2 15,-1-1-1-15,-3-1 0 0,0-2 2 16,2-1-1-16,-9-1 1 0,11-10 50 16,-21 10 29-16,-4 1 15 0,-4 0-9 0,-4-2-88 15,-12 5 0-15,-1 0 0 0,-12 3 0 16,-2 7 0-16,-4 2 0 0,-3 6 0 0,3 1 0 16,2 3 0-16,-2 0-301 0,4-1-472 15,2 1-526-15,4-3-225 0,4 0-15 16,11-6 190-16,1-10 396 0,11-7 520 0</inkml:trace>
  <inkml:trace contextRef="#ctx0" brushRef="#br0" timeOffset="347977.6925">22566 10277 406 0,'0'-2'539'0,"0"-5"84"0,-4 4 59 0,4-2-196 16,-4 3-61-16,4 0-10 0,0 2-13 15,0-3-3-15,0 3-23 0,0-2-50 0,-2 2-65 16,2 0-68-16,0 0-62 0,0 2-55 16,0 1-38-16,0-3-19 0,0 0 44 15,0 4 22-15,0-1 13 0,2-1 5 0,-2 1 3 16,4-1-7-16,0 3 5 0,-4-2 3 16,0 1 1-16,0-1 1 0,0 3-6 15,0 0 5-15,0 3 4 0,0 1-3 0,-4 0 2 16,0 4-35-16,2-2-36 0,2-1-15 0,-5 2-8 15,3 2 23-15,2 0 28 0,0 2 12 16,0-2 4-16,2-2 3 0,-2 0-29 0,5-1-27 16,-5 0-15-16,2 0-7 0,-2-2-6 15,4 1 0-15,0-2-2 0,-2-2-1 0,2 0 1 16,0 0 1-16,-2 2 1 0,4-1-1 16,-1 1 0-16,1-4-1 0,-2 1-1 15,6 3-1-15,-8-5 0 0,2 1-1 0,-1-2-2 16,-3 0-4-16,4-1-3 0,-4-1-2 15,-4-1-7-15,4 0-79 0,-3-1-150 0,-1-2-200 16,2-2-293-16,-6 0-352 0,2-2-220 16,4-2 20-16,-2-3 142 0,-1-3 273 15,10 0 343-15</inkml:trace>
  <inkml:trace contextRef="#ctx0" brushRef="#br0" timeOffset="349658.7971">22541 10280 280 0,'-6'-3'360'16,"-5"-2"39"-16,5-2-30 0,-4 3-102 0,8-1-32 16,-6 5-9-16,6-5 11 0,-5 2 1 0,3-1-2 15,4 0 6-15,-4 1-7 0,4 2-35 16,0-2-40-16,0 1-43 0,4 1-24 0,0-1 9 16,-4 0 18-16,7 0 24 0,-5 0 18 15,2 1-14-15,2-4-36 0,0 2-5 16,2 0-5-16,3 0-1 0,-3-1 21 0,9-2 8 15,1-1-18-15,-1-2-3 0,1 1 9 16,7-1-21-16,0 1-11 0,0-1-5 0,-7 2-26 16,7 2-19-16,-6-2 26 0,2 4 19 15,-5 1 4-15,-1-1 1 0,-7 3-4 16,0 2-43-16,-2 1-21 0,-6 3-9 0,0 1-4 16,-6 4 0-16,-2 2 2 0,0 1-1 15,-7 3 1-15,3 0-3 0,-5 3 2 16,1-1 1-16,-5 2-3 0,4-1 2 0,-7-1 1 15,7-4 0-15,5 1-2 0,-1-1 0 16,3-4-4-16,2-1-2 0,8-2 1 16,0-3 1-16,8-3 2 0,2 1 3 0,-2-1 2 15,9-2-1-15,8-2-1 0,-7-1-1 16,7-1 0-16,2-2-3 0,-4 1 0 0,0 1-2 16,-1 1-2-16,-1 0 7 0,0 3 48 15,-3 3 28-15,-3 2 11 0,-3 2 8 16,3 2-3-16,-9 0-47 0,0 0 19 0,-2 1 10 15,-4 2 5-15,-4 1 4 0,2 0 3 16,-6 0-37-16,-1-1-3 0,-5 4-3 0,-7-3 0 16,-3 2-7-16,-3-1-4 0,-6 0-19 15,-3 1-10-15,3-3-6 0,4-1-3 0,-2-3-4 16,4 1-1-16,9-3-7 0,-7-3-30 0,8-3-167 16,5-3-318-16,2-2-555 0,4-4-279 15,8-4-99-15,8-6 109 0,15-10 294 16,8-5 545-16</inkml:trace>
  <inkml:trace contextRef="#ctx0" brushRef="#br0" timeOffset="353862.9277">21337 11064 272 0,'-2'-8'398'16,"-2"-2"23"-16,0-1-16 0,-2 3-152 0,0-1-66 15,-1 2-7-15,-7-5 233 16,4 7-201-16,3 3-5 0,-3-3 4 0,2 2 8 16,0 0 12-16,-3 2 10 0,3 1 3 15,-2 0-6-15,-5 1-13 0,7 1-18 16,-3 1-33-16,-3 1-36 0,2 2-37 0,-3 1-2 15,-1 3-15-15,5-1-10 0,-1-1-5 16,1 3-5-16,1 0-31 0,4-1-17 16,2 1-7-16,2 1-5 0,-2-1-3 0,4-2 3 15,4-1-3-15,-2 2 2 0,2-2-1 16,0 1 58-16,2-1 20 0,0-5 11 16,1 2 8-16,13-1 48 0,-9-1-122 15,-1-1-10-15,0 1-6 0,7 0-1 16,-5-1-2-16,5 3 1 0,-1-3 1 0,1 0 34 15,8-2 12-15,-9 3 6 0,1-3 4 16,-1 0-3-16,-3 2-33 0,1 1-12 16,-5 1-10-16,-1 0-5 0,-6 3 1 0,2 0 0 15,-4 0 1-15,-4 0 0 0,-6 5-1 16,1-3-2-16,-7-1 0 0,-1 2-1 0,-1-2-2 16,1-1 3-16,1-1-1 0,-1-3 1 15,5-2 0-15,1-4 0 0,1-3 1 16,4-3-1-16,2-3 2 0,4-2-1 0,0-6 0 15,8 0-1-15,0-1 1 0,7-3 3 16,-3 2-4-16,9 1-1 0,-5 1-7 16,-3 5-84-16,-3 5-264 0,0 1-484 0,-6 4-291 15,-4 5-128-15,0 0 24 0,-6 3 237 16,6-3 471-16</inkml:trace>
  <inkml:trace contextRef="#ctx0" brushRef="#br0" timeOffset="357091.8207">22686 11001 182 0,'0'-2'412'0,"-4"-5"33"0,0-1 53 15,4 2-123-15,-3 0-103 0,3 2-27 16,-4-1-10-16,4 2-31 0,0-2 15 0,-2 2 15 16,2-1 18-16,-4-1 29 0,0 5 5 15,4-4-25-15,-2 3-30 0,2-2-36 0,0 1-39 16,-4-1-23-16,4 3-43 0,0 0-42 16,0 0-24-16,0 3-15 0,0-1-2 15,4 3 38-15,-4 5 53 0,2 9 155 16,6-8-116-16,-8-1-38 0,2 1-53 15,5 1-22-15,-3 0-10 0,0 0-2 0,-2 0-7 16,2 0 0-16,0-2-2 0,-4 2 2 16,0-2-5-16,0 2 2 0,0-2-1 15,0 0 0-15,0 1 1 0,0-3 0 0,0-1-1 16,-4 2 1-16,0-4 1 0,4 1-3 16,0-2 3-16,-2-3-2 0,2 1 0 15,0-2 1-15,0 0 4 0,0 0-1 0,0-2-1 16,0 1-3-16,0-3 0 0,0-2-2 15,0 1 0-15,0 0 1 0,0 1 0 16,-4-1-1-16,0-1-2 0,1-3 3 0,3 0-4 16,-4-3 4-16,4 0 0 15,-2 0-2-15,2-1-1 0,2-2 2 0,-2-2 1 0,4 1 0 16,-1-1-1-16,5 1-1 0,-6 1 0 16,6-2 2-16,-2 3-3 15,5-1 4-15,-5 2-2 0,6 3 1 0,15-7-1 16,-10 11-2-16,-1 3 2 0,1 1-2 15,3 0 0-15,-3 4 3 0,0-2 0 16,-3 5 1-16,-2 1 1 0,-5 2 0 0,1 1-4 16,-6 2 4-16,-2 3-2 0,-2-1 1 15,2-2 0-15,-8 1 0 0,1 0 0 16,-3 0 1-16,8-2-1 0,-8 1 1 0,4-3-4 16,-5 0 4-16,7-3-4 15,2-2-1-15,-2 0 3 0,4-1 2 0,4-2-1 0,2-2 1 16,5 1 0-16,1-4-3 0,4 2 0 15,1-1 1-15,4 3-2 0,-1 1 4 0,-3 0-1 16,2 1-4-16,-3 1 3 0,-1 3 2 16,1 1-4-16,-3 5 5 0,1-1-2 15,-4 1-1-15,-1 4 2 0,-1-5-2 0,-2 2-2 16,-6 1 4-16,0-2-1 0,0 3-1 16,-6-2 4-16,-2 0-2 0,-1-2 1 15,-9-1-2-15,-1 0-1 0,-4 0-1 0,-4 0 1 16,1-1-3-16,-5-3 5 0,4 0-4 15,0-1-7-15,2-1-81 0,4-3-258 16,-1 0-438-16,3-3-271 0,7-2-113 16,5-4 25-16,7-5 232 0,2-7 426 0</inkml:trace>
  <inkml:trace contextRef="#ctx0" brushRef="#br0" timeOffset="360319.9645">21327 11604 24 0,'8'-6'311'0,"1"0"29"0,-1-3 38 16,-2-1-76-16,4 3-88 0,-8-1-23 16,9 0 8-16,3-4 221 0,-12 5-198 15,7 2-18-15,-3 2-18 0,-4-2-13 16,-2 1-31-16,4 2-42 0,-4 2-17 0,0 2-13 16,-4 4 70-16,4 0 42 0,-6 3 21 15,-5 2 9-15,5-2 2 0,-6 2-101 16,-3 0-59-16,-1 1-28 0,-5 0-13 0,2-2-8 15,-1 2-1-15,-3 0-3 0,-2-4 0 16,7 1-1-16,-5-2 1 0,4-2-1 0,3-2 1 16,3 0 33-16,3-3 58 0,0-3 27 15,3-2 15-15,1-1 8 0,6-3-32 16,0-1-59-16,0-4-28 0,6 0-13 16,5-2-7-16,1-2-2 0,5-2 1 0,7 3-1 15,-5 0 2-15,2 1-2 0,-1 4-1 16,-1 2 1-16,-2 5-2 0,7 2 70 0,-5 3 36 15,2 3 13-15,-1 4 7 0,-1 4 6 16,6 4-72-16,-9 0-27 0,-3 7-15 0,1-1-6 16,-8 3 1-16,1 1-3 0,-3 0 3 15,-4 0-3-15,-4 0 1 0,-3 0-4 16,-3 0 1-16,-2 0-1 0,-5-2-1 0,-8 3-2 16,7-5-1-16,-9 1 1 0,2-4 1 15,2-1-4-15,3-3 0 0,1 0-7 0,2-2-16 16,3-3-133-16,2-1-290 0,1-5-465 15,5-5-211-15,2-4-83 0,8-4 86 16,6-9 272-16</inkml:trace>
  <inkml:trace contextRef="#ctx0" brushRef="#br0" timeOffset="362870.9142">22715 11587 200 0,'-6'-4'334'15,"1"-1"41"-15,3-1-19 16,-4 2-100-16,6-1-49 0,0 2-7 0,0-4 4 0,0 4 14 16,0-1 15-16,0-2 20 0,2 2 21 15,2-1 12-15,-2 0-17 0,7-1-40 16,-3 1-10-16,-4-1-24 0,6 3-42 0,-2 0-26 15,-1 0-13-15,1 1-46 0,-4 2-37 16,-2 0-16-16,4 2-8 0,0 0-2 0,-4-1 0 16,2 1 42-16,2 1 67 0,-4-2 31 15,0 2 13-15,2-3 5 0,-2 2-39 0,0 1-65 16,0-2-30-16,0 4-15 0,0-2-4 16,-2 1-4-16,2 1-2 0,0-2 64 15,0 2 40-15,0 0 24 0,0 2 6 0,0 3 4 16,-4 2-60-16,4 0-44 0,0 4-20 15,4 1-7-15,-4 1-5 0,2 1 1 16,3-2-4-16,1 4 1 0,0-2-3 16,2 1 2-16,3-2 1 0,-5 1-1 0,4-1 3 15,-2 0-5-15,3-1 4 0,-3-3-1 16,-2 1-3-16,-4-2 0 0,2-1 2 0,-4-2-3 16,0 1 0-16,-4-1 4 15,2 0-4-15,-4-3 2 0,2 0 0 0,0-2-1 16,-3-1 1-16,3-1 0 0,2 0-1 0,-2-1 0 15,2-1-1-15,2-1 0 0,-4 0 0 16,0-1-1-16,4 2-5 0,0 1-2 0,0-2-6 16,4-2-83-16,0-1-158 0,-4-3-254 15,0 0-326-15,0-2-282 0,0-6-48 0,6-1 101 16,-6-5 230-16,2-1 319 0</inkml:trace>
  <inkml:trace contextRef="#ctx0" brushRef="#br0" timeOffset="363367.7592">22721 11590 556 0,'-6'-10'498'16,"0"-4"28"-16,1-1-57 0,10 2-204 16,-1-2-82-16,2 3 8 0,4-1 28 15,7 0 29-15,-5 3 37 0,5-2 12 0,8 0-40 16,-3 3-47-16,5-2-55 0,0 3-7 0,2 3-9 15,2 0-6-15,-8 4-2 0,0 1-21 16,-7 3-59-16,-1 3-26 0,-5 3-14 0,-4 3-5 16,-6 2-3-16,0 5-1 0,-6 0 2 15,-2 1-3-15,1 1 2 0,-3-1-3 0,-2 0 4 16,-3 0-2-16,3-1 1 0,-9 0 1 16,9-2 0-16,-9 0-3 0,0-3 3 15,5 1-2-15,3-1-1 0,3-5 0 16,4 2-2-16,2-4 2 0,4-1-2 15,4-3 0-15,6-1 2 0,7-2 1 0,1-2-2 16,9-1 2-16,8-1-1 0,-2-1 1 16,1 1-1-16,-1 1 0 0,0 1 1 0,-6 4-1 15,0-1 0-15,-9 5 48 0,1 3 78 16,-3-1 40-16,-7 5 18 0,1-1 10 0,-2 0-44 16,-2 3-74-16,-10-1-34 0,-2 2 29 15,0 1 22-15,-11 1 10 0,3 0 5 16,-7-3 0-16,3 5-46 0,-9-4-29 0,4-1-15 15,-8-5-10-15,2 1-7 0,-6-4 3 0,2 1-2 16,4-3-2-16,-2-5 3 0,4 0-2 16,8 0-8-16,3-4-21 0,-1 1-153 0,7-2-345 15,6-3-492-15,4-3-217 0,6-7-80 16,14-13 105-16,3-11 326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19:21.862"/>
    </inkml:context>
    <inkml:brush xml:id="br0">
      <inkml:brushProperty name="width" value="0.05292" units="cm"/>
      <inkml:brushProperty name="height" value="0.05292" units="cm"/>
      <inkml:brushProperty name="color" value="#FF0000"/>
    </inkml:brush>
  </inkml:definitions>
  <inkml:trace contextRef="#ctx0" brushRef="#br0">19213 4339 253 0,'-6'-4'419'0,"0"-3"44"0,-4-1 15 16,-1-1-147-16,5-2-63 0,-8 2-7 15,3-1 17-15,-11-16 323 16,9 13-301-16,-14-16 276 15,-6 4-59-15,17 15-297 0,-1-2-41 16,-4-1-22-16,5 1-22 0,-5 0-22 16,-16-12 101-16,20 11-121 0,1-1-17 15,-3 2-9-15,3 0 0 0,-3-1-8 0,3 0-1 16,-3-2-1-16,2 3 23 0,-3-1-6 16,-1-2-11-16,-2 2-6 0,1-4-3 15,-3 2-28-15,0 0-12 0,-2 2-7 0,0 1 2 16,-4-1-5-16,4 1 0 0,-6 4 0 15,0-1 1-15,-6-2-4 0,-3 4 0 16,3-3 0-16,0 2-1 16,-89-18 3-16,92 17 0 0,-5 2 0 0,2 1 2 15,-1 1-2-15,-1 1-2 0,-2 4-1 16,3 3-1-16,-3 0 0 0,-1 1-3 16,1 1 3-16,0 2-1 0,-3 2 2 0,3 2 0 15,-5-1 3-15,1 1 2 0,-3 1-1 16,6 0-3-16,1-1-2 15,0 4-1-15,-34 10 0 0,40-12 2 0,2 1 1 16,2-2-2-16,0 0 0 0,6-1 1 16,0-1 0-16,0-1-5 0,0 0 6 15,4 1-2-15,-4 0-1 0,3 2 0 0,-1 0 2 16,-2 1-1-16,0 2 0 0,-4 3-1 0,2-1 1 16,-4 3 1-16,6 0-3 0,-4-2 4 15,4-1-2-15,8 2 2 16,-5-3-2-16,-9 15 5 0,16-15-4 0,5-1 0 15,-5-2 2-15,7 0-4 0,-5 1 4 16,5-1-1-16,2 2-4 16,-1-4 3-16,1 3 0 0,0 1 0 0,0-2 0 0,-1 4 4 15,3-2-2-15,0 0-2 0,0 0-3 16,-3-4 3-16,7 3-3 0,-2 0 5 0,2-3-4 16,-6 2 4-16,6-1-4 0,2-2 5 15,-8 3-6-15,8-4 5 0,-3-1-4 16,-1 0 4-16,4-1-1 0,-2 1 2 0,2-1 2 15,-8 1 0-15,8 0 1 0,-6 1 19 16,6-1 13-16,-2 1 4 0,-7-1 1 0,9-1 4 16,-2 1-21-16,2-2-15 0,-4 0-5 15,4 0-3-15,-2-2-1 0,2 4-4 0,0-3 4 16,0 2-1-16,0-2 2 0,0 0-3 16,0 2 0-16,0-2-2 0,-4 9 4 15,4-9-2-15,0 2 2 0,0 0-3 0,0 1-2 16,0 0 1-16,0 1-1 0,4 3 2 0,-4-2 1 15,0 0 2-15,6 2 0 16,-4-2 0-16,3 4-2 16,1 15-1-16,0-13 2 0,11 21-1 0,-9-19 0 15,2 0 2-15,-2 2 0 0,7 2 2 16,-3-7 1-16,3 3 3 0,1 2-1 0,3 2 1 16,0-3 2-16,3 2 36 0,1-1 22 15,0 0 8-15,4 0 4 0,0-2-4 16,6 2-35-16,-2-4-21 0,6 0-8 0,-4-1-4 0,2-2-1 15,2-1-3-15,5 0-1 0,-7-2 1 16,6-3-1-16,3-2 2 0,-5-2 0 16,4-2-4-16,3 1 2 0,-3-2 0 0,5 0-2 15,-1 0 0-15,-1-3-1 0,2 1 3 0,-3-1-2 16,3 1 3 0,-3 2 1-16,40-2 0 15,31-2-3-15,-79 0-4 0,0 1 2 0,-2-2 2 16,7 0 2-16,-3-2 1 0,0-3 1 0,3 3-1 15,-3-1 1-15,2 1-3 0,-6-1 2 0,7 1-2 16,-3-1-3-16,0 0 1 0,3-1-1 16,-7-1 1-16,0 0 1 0,0 2 1 0,-4-1-1 15,-2 0-1-15,2 2 0 16,-4 1-1-16,0-1 0 0,0 0-1 0,-2 0 2 0,2-1-1 16,-1 1-1-16,-1 1 2 15,0-2 1-15,33-8 1 0,-31 4-1 0,-4 1 0 16,4-3 1-16,-1 3-3 0,-3-1 0 15,0-1 2-15,2 3-1 0,-2 0 0 16,-1 0-1-16,20-15 5 0,-24 15-3 16,-1-2-1-16,24-9 2 0,-24 10-2 15,1-2 12-15,-1 2 23 0,1 1 12 16,-1-2 6-16,0-1 2 0,-1-1-8 0,-4-1-24 16,3 3-11-16,-7-2-5 0,3-3-4 0,3 0-1 15,-4-1 1-15,-3 3-3 0,-1-3 3 16,-2-1-3-16,-2 2 1 0,2-4-1 0,-2 0 1 15,-2-2 1-15,-2-2-2 0,-2-2-1 16,2-2 1-16,-2 1-2 0,0-4 1 0,-3-1-1 16,1 1-1-16,0-3 1 0,-4 2-2 15,-1 1-5-15,-5 4-96 0,-5 1-232 0,-2 4-448 16,-6 4-465-16,-12-1-203 0,-4 4-2 16,-3-3 190-16,-6 3 427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23:26.078"/>
    </inkml:context>
    <inkml:brush xml:id="br0">
      <inkml:brushProperty name="width" value="0.05292" units="cm"/>
      <inkml:brushProperty name="height" value="0.05292" units="cm"/>
      <inkml:brushProperty name="color" value="#FF0000"/>
    </inkml:brush>
  </inkml:definitions>
  <inkml:trace contextRef="#ctx0" brushRef="#br0">21635 5026 21 0,'0'-1'262'0,"-4"1"41"0,2-2 14 15,-2 1-53-15,0-1-35 0,-2 2-30 16,1 0-17-16,-1 0-18 0,6 0-30 16,-2 0-28-16,2 0-8 0,0 0-13 0,0 0-20 15,0 0 6-15,0 0 3 0,0 0-12 16,0 2-5-16,0-2-3 0,0 0-19 0,0 1-18 15,0-1-6-15,0 2 47 0,0-1 33 16,0 1 14-16,0-1 3 0,0 1 6 16,0-1-55-16,0-1-32 0,0 2-12 0,0-1-7 15,2 0-5-15,-2 1 3 0,6 0 92 16,-1-1 58-16,-1-1 26 0,2 2 11 0,4-2 4 16,-4 1-91-16,7 1-57 0,-3-2-24 15,7-2-14-15,-1 1-5 0,5-1-2 16,0-1-2-16,-3-1-1 0,3 1 1 0,0 1-2 15,-9-1 2-15,2 3-4 0,3-1 0 16,-7 1 2-16,-3 0-1 0,3 0 0 16,-8 0 1-16,4 1 0 0,-2-1 0 15,0 2 0-15,-2 1 0 0,3-2-1 0,-1 1 1 16,-4 0 0-16,2 0 0 0,2 1 0 16,-4-1 0-16,0 1 0 0,2-3 0 15,-2 3 0-15,4-3 1 0,-4 0 0 0,4 1-1 16,-4 0 1-16,0 1 1 0,0-1 0 15,0 3-1-15,0-3 2 0,0 1 0 16,0 0 0-16,0 1 0 0,2-1-1 0,-2 3 1 16,5 1 66-16,-5 0 64 15,2 1 29-15,-2 1 14 0,4 1 4 0,0 0-65 0,-4-1-63 16,2 4-27-16,-2-2-11 0,0 2-8 16,0 0-1-16,0 1-2 0,0 1 1 15,0 0 0-15,-2 2-3 0,2-3 3 0,0 1-3 16,-4-1-1-16,4-1 0 0,4-2 1 15,-4 2-1-15,2-3-1 0,2-1 0 0,0 1-3 16,2 0-3-16,-4-1-77 0,3-1-254 16,-1-1-443-16,-8 1-200 0,-1-3-86 15,3 1 35-15,-4 2 237 0</inkml:trace>
  <inkml:trace contextRef="#ctx0" brushRef="#br0" timeOffset="1818.2114">22045 13196 156 0,'0'-3'321'0,"4"1"49"16,-4 2-24-16,0 0-59 15,0-2-37-15,0 1 201 0,2 1-224 0,-2 0 11 16,0 0 18-16,4 0 21 0,0 0 11 16,-4 0 2-16,0 0-12 0,0 0-26 15,0 0-26-15,0 0-23 0,0 0-16 0,0 1-12 16,-4 1-19-16,0 0-26 0,4 3-13 16,-2-2-21-16,-4 1-21 0,1-1-16 15,1 2-9-15,2 0-3 0,-2-2 0 0,0 1 0 16,2-2 1-16,2 1-2 0,-6-2-12 15,6 1-7-15,-4-1 16 0,-1-1 9 0,5 0 4 16,-2 3 2-16,-2-1-2 0,2-2-2 16,2 0 1-16,0-2 16 0,-4 1 12 0,0-1 8 15,4 2-16-15,0-1-6 0,0-1-14 16,0 2-14-16,0-1-9 0,0 2-7 16,0-1-11-16,0 0-3 0,0 0-5 0,0 0-3 15,0 0 2-15,0 3-1 0,0 0 2 0,0 0-2 16,-2 0 1-16,2 2-2 0,0 2 3 15,0 1-4-15,0 0-1 0,-4-3 0 0,0 2 2 16,4 2-3-16,-3-3 0 0,-1 4 1 16,2-3-1-16,2 2 0 0,-8 1 0 0,8 2 3 15,-2-3-2-15,-4 4-1 0,6-3 2 16,-9 1-1-16,7 1 0 0,-2 0-2 0,2-2 2 16,-2 0 0-16,0 2 3 0,2-2-1 15,2 0 2-15,-4 4 20 16,4-2 12-16,-4 10 50 0,4-13-41 0,0 2-21 15,-2-3-12-15,2 0-7 0,0-2-4 0,0 2 0 16,0-3-2-16,0 0 2 0,0 0-1 0,0 0 0 16,0-3-1-16,-5 3 2 0,5 0-2 15,-2-2 0-15,2 1 1 0,0 0-2 16,0 1 1-16,-4-1 0 0,4 1 0 0,-4-2 0 16,4 1 1-16,0 0 0 0,-2-1-1 15,2 2 2-15,-4 2-1 0,2 0-1 0,-2 2 0 16,-1 0 0-16,3 0 0 0,-2-2 0 0,0 1 0 15,-2-1 0-15,6-1 0 0,-2 0 0 16,-2-2 0-16,4-1 0 0,-4 1 0 0,4-3 0 16,0 1 3-16,0 0-6 0,0-2 3 15,0-2 3-15,0 0-6 0,0 2 3 0,0 0 0 16,0 0 0-16,4 0-1 0,0 0 1 16,-4 0-2-16,0-3 2 0,0 1 0 0,2 2 0 15,-2 0-1-15,0 0 2 0,0-3-1 0,0 3 2 16,0-2-2-16,0 0 1 0,0 1-1 15,0-3 0-15,0 4 0 0,0-1 0 0,-2-1 3 16,2 1-6-16,-4 0 3 0,0-1 0 16,2 1 0-16,-5-1-1 0,-1 1-1 0,0 1 1 15,-3-2 0-15,-3 2 1 0,2 0-6 16,-13 2 2-16,6-1-2 0,-4 2-2 0,-3 0-4 16,-1 1 0-16,-6 0-68 0,6-1-134 0,-6-1-235 15,2 1-418-15,2-3-351 16,-7-5-96-16,1-7 67 0,-6-15 199 0,2-17 408 15</inkml:trace>
  <inkml:trace contextRef="#ctx0" brushRef="#br0" timeOffset="3729.0965">1461 5026 182 0,'0'-1'284'16,"0"-1"27"-16,-7 2-60 0,7 0-56 16,0-1-19-16,0-1-2 0,0 0-7 15,0 1-16-15,5-1-12 0,-3-3-21 0,-2 2-25 16,0 0 8-16,0 2 24 0,0-2 13 0,0 3 25 16,0 0 21-16,0 0-20 0,-2 0-27 15,-3 0-38-15,3 0-25 0,-2 3 27 16,0-3 38-16,2 1 39 0,-2 0 23 0,2 1-6 15,-2-2-50-15,-1 1-51 0,-1 1-44 16,2-2-23-16,2 2-11 0,-2-2-4 0,2 0 53 16,-2 1 29-16,0-1 14 0,-3 2 2 15,5-2 0-15,-6 0-51 0,6 1-31 16,-4-1-17-16,-2 0-4 0,1 0-7 0,1 1 2 16,0-1 4-16,-4 0-1 0,-1 0-4 15,1-1 4-15,0 1 29 0,-1 0 39 16,5 0 15-16,-4 0 14 0,1 0 6 0,1 0-34 15,-2-1-38-15,4 1-13 0,-1-2-11 16,1-1-6-16,0 1 3 0,-2 1-6 16,6-1-5-16,-5 0-1 0,-1-1 1 0,2 1 4 15,0 0 1-15,0 1 3 0,1-3-6 16,-5 4 4-16,8-3-7 0,-6 3 2 0,2 0-3 16,-1 0 8-16,1 0-1 0,-2 0 1 15,2 0 0-15,-1 0-2 16,-3 0-4-16,8 0-2 0,-6 0 4 15,-3 3-2-15,5-3 8 0,4 2-4 0,-2-2-1 16,-2 0 1-16,2 0 2 0,2 0-2 16,-7 2-2-16,7-2-2 15,-2 1 6-15,2 1-4 0,-2 0 0 0,0-2-1 16,4 0 1-16,-2 3-3 0,-2-3 0 0,4 0 3 16,0 1-2-16,0 0 1 0,0 1 2 0,0-1 1 15,0 1 1-15,0 0 0 0,0-1 2 16,0 3 23-16,0 1 9 0,-5-2 5 0,5 3 1 15,0 1 5-15,-2 1-28 0,2 0-6 16,-4 4-5-16,2 0-1 0,2 2-6 16,-4 1 9-16,0 4-6 0,2 5 4 15,-2-2 0-15,4 2 2 0,-2 1 3 0,2 1-1 16,0-2-5-16,0 0 6 0,0-3-2 16,0-2-5-16,0-1-6 0,2 0 1 0,-2 1 0 15,6-3-3-15,-2-3-2 0,0 1 5 16,-2-2-1-16,4-2-5 0,-1 2 2 15,1 0-43-15,-2 0-213 0,-4-2-412 0,0 0-343 16,-4-3-156-16,2-2-23 0,2-5 173 16,-4-2 402-16</inkml:trace>
  <inkml:trace contextRef="#ctx0" brushRef="#br0" timeOffset="5014.4191">1128 13243 90 0,'0'-4'318'0,"-2"-2"50"16,2 0 17-16,0-4 353 0,0 6-536 15,0 3-10-15,0 1-22 0,0-2-37 16,-5 0-31-16,5 2-10 0,0 0-4 0,0 0 9 16,0 0 10-16,0 0 2 0,0 2-18 15,0-2-6-15,0 0 1 0,0 0 5 16,0 2 40-16,0-1 35 0,0 1 10 0,0 1-16 16,0 0 22-16,0 1-12 0,5 2-27 15,-5 0-15-15,0-2-5 0,0 4-47 0,0 1-38 16,0 1 33-16,-5 5 17 0,5-2 11 15,0 3 2-15,-4 2 4 0,4 0-50 16,-2 4-31-16,-2-2-12 0,4 3 36 16,0-3 16-16,0 2 15 0,0-3 11 0,0-2-6 15,0 0-42-15,0 0-19 0,0-1-10 16,0 1-12-16,0 0 6 0,0-2 9 0,0 1 36 16,0-2 12-16,0-3 16 0,0-1 4 15,0 0-14-15,0-3-42 0,0 2-12 16,0-4-11-16,-2 0-8 0,2-1 5 0,0-1 5 15,0 2 2-15,0-3-8 0,0 2 5 16,0-4 2-16,2 0-4 0,-2 0-2 0,0 0-5 16,4 1 4-16,-2 1 2 0,-2-1-4 15,9-1 6-15,-7 0 6 0,2 0-4 16,2 0-7-16,0 0 2 0,0-1-9 16,5-1 9-16,-1-1-4 0,5 0 3 0,-7 0 7 15,10 2 6-15,-5-2-18 0,-1 1 16 0,5 1-9 16,-3-2-5-16,3 3 2 0,-1 0-4 15,-1 0-1-15,1-2 4 0,1 0 6 0,-5 1-9 16,3-1 0-16,-3 2-8 0,1 1-12 16,-5 1-118-16,-8 5-285 0,-4 3-506 15,-9 5-233-15,-1 3-98 0,-3 4 67 16,1-2 269-16,-1-2 504 0</inkml:trace>
  <inkml:trace contextRef="#ctx0" brushRef="#br0" timeOffset="59042.7752">3599 8606 174 0,'-4'-3'346'15,"-2"-1"22"-15,-5 1-7 0,5 3-125 0,0-2-55 16,0 2-1-16,0 0 19 0,-5-1 16 16,3-1-5-16,0 1-12 0,-3 0-9 0,1-2 0 15,0 3 15-15,3 0 19 0,-3 0 23 16,-2 0 13-16,1 0 4 0,-3 0-9 0,1 0-21 15,-1 0-29-15,-3-2-29 0,5 2-23 16,-5-3-7-16,-3 0-14 0,3 1-2 16,1-2 8-16,-5 0-6 0,2-1-31 15,-1-1-12-15,-1 2-28 0,2-4 10 0,-5 1 2 16,1 0 5-16,2-3 0 0,-4 3-3 16,1 1-34-16,-3-1-18 0,0 2-4 0,2-3 25 15,-2 3 12-15,0 0 9 0,0-1 4 16,0 2-5-16,1-3-29 0,-1 2-15 15,0-2-13-15,0 2-2 0,4 0 2 0,0-1-6 16,-1 1 41-16,1 1 24 0,2-1 5 0,-2 2 2 16,5-1 4-16,-3 0-38 0,0 2-20 15,3 1-9-15,-7-1-5 0,2 1-3 0,0 1-2 16,-1 0-1-16,1 0 4 0,0 1 0 16,-2 1 0-16,1-1 3 0,-1 1 1 0,-2 0-7 15,-2 3 3-15,-2-1 0 0,2 1-2 16,-2 1-2-16,-2 0 2 0,4-1 0 0,-2 3 0 15,4 0 0-15,4 0 2 0,-4-3-1 0,7 3-2 16,-3-3-1-16,2 2 2 0,-2 0-1 16,7 1 2-16,-5-2 6 0,3 2-4 0,-3 1-3 15,8-4 2-15,-7 2-1 0,7 0-4 16,-5-1 8-16,1-1 1 0,1 3-2 0,-1 0-4 16,5-2 1-16,-3 0-1 0,3 2 0 0,-3 1 3 15,3-2 2-15,0 1-5 0,3-3 1 16,-1 0 2-16,4-1-2 0,4 2-2 0,-9-1 2 15,5 1-3-15,-2 0 3 0,0 0-2 16,-1-1 7-16,3 3-6 0,-4-1 0 0,8 2-2 16,-9-1 4-16,5 0-2 0,-2-1 6 15,2 2 0-15,-5 0-3 0,5 1 1 0,0 0-1 16,0 0-3-16,-3 1 2 0,3-1 3 16,-4-1-7-16,4 0 1 0,2 0 2 0,-3 0 0 15,1 1-3-15,2 0 5 0,-2 0 0 16,6 0 1-16,-2 1-8 0,2 1 4 0,0-2-3 15,2 2-3-15,2-2 2 0,-2 0 5 16,6 2 2-16,-6 0 3 0,5 0-3 0,1-2 2 16,2 2 0-16,-8 2-3 0,13-1-1 0,-9 0-5 15,6 0-1-15,-1-1-1 0,3 2 0 16,-6-2 6-16,7-1 7 0,-3 3-2 0,5-2 3 16,-3 2-5-16,-1-2-3 0,3 1-2 15,1-1 2-15,-1 2 2 0,3-2 1 0,0 1-3 16,1 1-1-16,1-4-1 0,-2 2 4 0,1-1-2 15,1-1 2-15,-2 0 3 16,24 9 4-16,-22-11-7 0,-1 1-2 16,3-4 4-16,0 1-3 0,4-1-1 0,-5-1 4 15,5-2 4-15,0-1-6 0,0 0 1 16,0-1 1 0,72 2 2-16,-74-2-3 0,-2-2 3 0,0 2-6 15,-1 0 0-15,-1 0-1 0,2-1 2 0,2 0-6 16,-3-1 6-16,1 2-2 0,2-1 5 15,-6-2-4-15,5 0 1 0,-5 0-1 0,6-1-1 16,0 2-2-16,-5-1 6 0,3-2 1 16,2 0-2-16,-2 0 2 0,-3-2-4 0,3 2-4 15,-2-2 1-15,1 3 0 0,1 0 0 16,0 2 2-16,-2-1 6 0,1 0-5 0,-1 0-1 16,2-1 2-16,4 1 1 0,-2-2-2 15,-3 2 1-15,1-1-2 0,0 0-1 0,2 0 1 16,-3-1-3-16,1 0 8 0,2-2-3 0,-6 2 1 15,5-2-1-15,-5-1 1 16,4 3-2-16,-5-1 0 0,1 0 0 0,6 0 0 16,-9 1-2-16,1 0 2 0,-1-3-1 0,1 1-1 15,-5 0 5-15,5-1-1 0,-1-4-2 0,-1 4 3 16,-3-1-3-16,3 0-3 0,-3-1 1 16,3 0 2-16,-7-2 2 0,6 2 3 0,-3 0-1 15,-1-2-2-15,-2-1 2 0,3 0-2 16,-1-1-2-16,0-1 1 0,1 0-1 0,-1-1 3 15,-4 0 1-15,5 0-2 0,-9 2-1 16,4-1-1-16,-2 1-1 0,0-3-1 0,-4 2 2 16,-4-2 0-16,0-1 0 0,-2 2 0 0,-5-1-7 15,3-3 0-15,-6 1-6 0,3-2-10 16,-5 2-108-16,-1 4-230 0,1 0-442 16,-5-1-419-16,-2 1-180 0,-4-9 23 0,0 0 193 15,-2 2 428-15</inkml:trace>
  <inkml:trace contextRef="#ctx0" brushRef="#br0" timeOffset="61058.4347">21112 8523 212 0,'0'-9'321'0,"0"-2"43"0,0 2-52 0,0 2-76 15,0-2-51-15,0-1-31 0,0 0-19 16,0 1-20-16,-4-1-24 0,4 1-18 16,0 0-21-16,4 1-25 0,-4 1-12 0,0 1-8 15,0 1-3-15,0 3 4 0,2-1 25 16,-2-1 25-16,0 3 29 0,0-1 29 15,0 1 20-15,-2-3 9 0,2 2 8 0,0-3 7 16,-8 2 18-16,6-1 29 0,-5-2 22 16,-1 1 24-16,-2-2 15 0,4-1-12 15,-5 1-37-15,-1-1-45 0,-1 0-23 16,3-1-33-16,-4-3-30 0,1 4-13 0,-3-3-7 16,-1 2-5-16,1 0 7 0,-9 0 4 0,8 1 2 15,-1-1 2-15,-7-1 3 0,2 0-6 16,-4 4 0-16,0-2-4 0,0 2 0 0,-2-2-32 15,-2 2-17-15,-2-1-6 0,4 2-6 16,-8-2-2-16,4 2-2 0,0 1-2 0,-8 3 1 16,7-1-3-16,-5 2 1 0,2 2 1 15,-2-1 0-15,-3 3 2 0,3 0 39 16,0 2 21-16,-3-1 8 0,7 0 5 0,-6 3-1 16,4-2-38-16,1 1-22 0,-1 0-8 15,0 0-1-15,2 3-3 0,-2 0-2 0,4-2 0 16,-1 1-1-16,-1 0 2 0,2 2-2 15,4-1 0-15,-2 1 0 0,2-1-2 0,2 2 4 16,-4 2 33-16,4-3 23 0,5 5 9 16,-5-4 7-16,8 5-2 0,-6-2-33 0,7-2-22 15,1 0-8-15,-1 1-6 0,5 1-2 16,3 2 1-16,0-2 2 0,7-1-4 16,-3 0 3-16,6 2-2 0,-4 0-2 0,4 0 2 0,4 0-2 15,-2 3 3-15,2 1-2 0,3 0 3 16,-1 0-1-16,0 0 0 0,4 4 3 0,-3-3-2 15,3 3 52-15,0 1 22 0,5-2 11 16,-7 0 4-16,2 1 3 0,5-3-49 0,-5 1-26 16,-2 1-11-16,7-1-5 0,-3 1-2 15,5-3-2-15,-1 0 3 0,3 0-4 0,0-4-1 16,1 1 3-16,1 0-2 0,2 0 0 0,-5-2 0 16,7 0 3-16,-6-3-4 0,6 1 3 15,-3-3 0-15,1 0-2 0,2 0 1 16,2 1 0-16,-2-4-1 0,2 3 2 0,4 0 1 15,-5 0-2-15,1 2 0 0,0-2-2 16,-2 0 0-16,2 1 2 0,0-2-2 0,0-1 2 16,4-1-1-16,-4-2 1 0,6 0 0 0,0-2 45 15,-4-1 40-15,4 0 17 0,-2-2-29 16,-2-2-76-16,2-1 0 0,-2 1 0 0,-2 0 0 16,4 2 0-16,-2-3 0 0,2 3 0 15,-2 0 0-15,2 0 0 0,-2-2 0 0,6-1 0 16,-2-2 0-16,-4-2 0 0,4 4 0 0,0-4 0 15,2 5 0-15,-6-4 0 16,2 0 0-16,2-1 0 0,-6-3 0 0,6 1 0 16,-6 1 0-16,0-4 0 0,2 2 0 0,-2-2 0 15,-4 1 0-15,3 1 0 0,-3 0 0 0,2-4 0 16,-2 1 0-16,-3-1 0 0,3 0 0 0,-2 0 0 16,-3-2 0-16,3 2 0 0,0 0 0 15,-5-3 0-15,3 2 0 0,0-4 0 16,-3 3 0-16,-3-2 0 0,-1-2 0 0,7 3 0 15,-11-2 0-15,6-2 0 0,-7 1 0 0,-1-4 0 16,0-1 0-16,2-1 0 0,-8-3 0 16,0-2 0-16,-4 1 0 0,-6-1 0 15,-1-1 0-15,-5 3 0 0,-7 5 0 0,-4 2 0 16,-2 3 0-16,-8 3 0 0,-2 1 0 0,-5 2-13 16,-7-1-430-16,-1 0-424 0,-8-2-477 15,0-2-173-15,0-7 37 0,-8-4 202 0,8-10 409 16</inkml:trace>
  <inkml:trace contextRef="#ctx0" brushRef="#br0" timeOffset="63937.5688">6174 12639 162 0,'4'-2'418'0,"-4"-1"60"15,0 2 49-15,-4-2-127 0,0 1-85 16,2 1-28-16,-5 1 16 0,3 0 26 0,-2-2 22 16,-2 2 9-16,0-2-8 0,-3 1-18 15,-3 0-33-15,5-2-32 0,-1-2-30 0,-4 0-36 16,-3-2-20-16,5-1-17 0,-3-1-18 16,-1 1-7-16,-1-2-13 0,-4 2-27 15,5-3-16-15,-3 1 6 0,-1-1-7 0,-1 1-13 16,-2-1-2-16,-4 1-4 0,0-1-31 0,1 2-19 15,-1-1-1-15,-2 0-3 0,-2 3-3 16,-2 0 1-16,-3 0-1 0,-5 3-4 0,6 3-1 16,-9-2-1-16,1 3 0 0,0 0-1 15,-5 0 0-15,0 0-1 0,3 4 3 16,-52 4 0-16,0 0 3 16,47-3-3-16,6 2-1 0,1-2-2 0,-2 3 0 15,-3-1 0-15,5-1-3 0,-1 1 2 0,-1 0 0 16,1 0 3-16,1-1-2 0,-1 1 2 15,3-4-1-15,-2 2 2 0,-1-1 0 16,5 1 3-16,-5-3 17 0,7-1 25 0,2 3 10 16,-6-4-2-16,8 0 4 0,-5 0-21 0,5 0-23 15,0 0-6-15,0 0-3 0,0 0-3 16,2-2-1-16,-2 0 0 0,6 1-1 0,-2-1-1 16,-2-3 2-16,4 3-2 0,-2 0 0 15,2-1-2-15,-2 1 1 0,2 2-5 0,-6 0 3 16,6 0 2-16,-8 0 0 0,10 0-1 15,-1 0 2-15,-5 0 1 0,4-3-4 0,0 3 0 16,0 0 1-16,2 3-2 0,0-3 0 0,-2 2 0 16,1-2 3-16,1 3 2 0,-6-1-4 15,4 0 0-15,-2 1 1 0,2-1-1 16,0 0 2-16,0-1 2 0,0 3-4 0,0 0 5 16,1-3-4-16,-1 2-1 0,4-1 2 0,-4-1 0 15,4 1-3-15,0-1 6 0,-3 2-3 16,1-3-1-16,2 0 1 0,0 0 1 15,1 0-2-15,1 0 1 0,0 2 1 0,3-2-4 16,-7-2 0-16,6 2 1 0,-2-3-6 0,1 2 4 16,3 1 2-16,-3-2 2 0,1 1-4 15,-2 1 4-15,1-2-2 0,3 0-5 0,-2 2 0 16,-1 2 6-16,-1 0-3 0,5 1 2 0,-1 1-1 16,-2-1 3-16,1 1 0 0,1 0 3 15,1 0-2-15,-1 2 0 0,-2 0-1 16,3-1 0-16,-3 0 0 0,1-3 4 0,-3 1-5 15,4-1 0-15,-3 0-1 0,3-2 0 0,-1 0 2 16,1 3 2-16,1-2 0 0,-3 2-2 16,2-2 1-16,1 3-2 0,-1-1 3 0,1 0-1 15,-1 2-2-15,5-2-4 0,-3 0-4 16,-1 2-1-16,3-3 2 0,-1 2 7 0,-3-3 2 16,1 1 5-16,3-1-2 0,-1 1 0 15,-3 3 0-15,1 0 1 0,-1 0-8 0,1-3 6 16,-1 3 0-16,1 0-6 0,-1 0-2 15,1-1 2-15,-5 2 2 0,8-1-1 16,-3 0 2-16,-19 7 10 0,22-6-9 0,1-1-1 16,-3 5-3-16,3-3 5 0,-2 1-9 15,1 0 4-15,-1 0 3 0,3-3-4 16,-1 3 0-16,2-1 4 0,-1 1-3 0,1 1 1 16,2 0 6-16,-1-1-8 0,3 1-1 0,-4-1 4 15,4 2-1-15,-1 0-3 0,-3 2 2 16,6-2 6-16,-4 3-2 0,-1-5 2 0,3 1-3 15,0 2 3-15,0-1-5 0,2 0 1 0,-3 0 2 16,3 3-1-16,2-2 2 0,-2 2-1 16,4 1-1-16,0 0-2 0,0 0 3 0,0-1 0 15,4-1-3-15,-2 4 0 0,2-3 2 16,1 1 1-16,3 1 2 0,0 0-3 16,0 0 5-16,7 0-1 0,-3 1-7 0,5 1-3 15,-1 0 7-15,1 0-5 0,4 1 0 0,-5 0 7 16,9 1-1-16,-6-2 5 0,3 1 0 15,-1-2-5-15,2 1 2 0,2 0-5 0,1-2-3 16,-3-2 3-16,0 0-4 0,4 2 4 0,0-3 5 16,-4 2-2-16,8-2 2 0,-5-1 2 15,3-1 6-15,4-2-5 0,1 0-2 0,1-3 2 16,-6-1-1-16,4 3-6 0,4-2 2 16,-4-1-2-16,-2-2-2 0,2 2 3 0,-4 0-2 15,4 4 1-15,-2-2-2 0,-2 3 1 16,2 0 1-16,-2 1 3 0,6 4-3 0,-6-3 3 15,4 3 0-15,0 0 1 0,-2-2-3 0,3 0 0 16,-5-2 1-16,6 1 2 0,-6-2-3 16,4-2 5-16,0-1-2 0,0 0-3 15,2 0-1-15,-6-2 2 0,4 0 0 0,0-4 3 16,4 0 2-16,-3 0 0 0,7-2 2 0,-6 0-4 16,8 1 2-16,1-2-2 0,-1 0-2 15,1-1-3-15,3-1 2 0,-1 2-1 0,6 0-1 16,-7 0 2-16,5 0 1 0,3 2-3 15,-3-4 0-15,0 2-3 0,1-2 6 0,-5-2-3 16,4 2 1-16,-3-2 0 0,-3 0 2 0,3-1-2 16,-6 1 2-16,1-3-2 0,1 2 1 0,-3-2 1 15,3-1 0-15,0-1-1 16,5 1 1-16,-5 1 0 0,1 1-1 0,-5 1-2 16,0 1 2-16,3-1-1 0,-9 1-2 0,4 0 3 15,-4 2-2-15,-4 2 1 0,2 1 3 0,-2 0-3 16,2 2 0-16,-2-3 0 0,-2 1 0 15,-4 2 1-15,4-3 1 0,0 1-2 16,-5-1 0-16,5 0 0 0,0-3 0 0,0-3-1 16,4-1 5-16,-4 0-2 0,2-2-1 15,-2 0-2-15,0-1 0 0,-1 1 0 0,1 2 3 16,-4 1-1-16,0 0 2 0,2-1 0 16,-3 2-2-16,1 1-1 0,0-2-2 0,-2 1 1 15,1 3 1-15,3-1-1 0,-2 2 2 0,0-1 1 16,1-3-1-16,1 2-1 0,-4-1-1 15,6-2 2-15,-4 1-2 0,1-1-2 0,1 1 5 16,-4 0-1-16,6-1 2 0,-4 0 2 16,1-1-2-16,-1-2 3 0,0 2-3 0,2-2 1 15,-7 2-1-15,5 0 2 0,-2 1-5 16,-1-1-1-16,1-2 2 0,-2 3 3 0,3-3-4 16,-1 4 2-16,0 0 1 0,-3 1-3 0,3-2 0 15,2 2 1-15,-2-1 3 0,-1-1-2 16,-1-1-3-16,-1 3 2 0,1-3-4 0,-2 4-1 15,-1-3-1-15,1 0 2 0,-1-1 2 16,3-2 1-16,-7 3 0 0,1 4 1 0,1-3 0 16,-1 1-2-16,-3 1 0 0,4 0 1 15,-1-2-1-15,1 4-1 0,-5-2-1 0,1 2 0 16,4-1 1-16,-7-2 0 0,3 2 1 0,0-2 2 16,-4-2 2-16,1 4-3 0,-1-3 1 15,0 1-2-15,2-1 0 0,-6 0 2 16,-2 2-2-16,0-2 2 0,0-1-1 0,-2 0 0 15,-2-3-2-15,-2-1 1 0,0-1-2 0,-9-1 1 16,3-1 1-16,-3-1 1 0,-1-1 1 16,-1-1-1-16,-3-2 1 0,-3 4-2 0,-4 2-3 15,4 1-2-15,-4 4 0 0,0 0-3 16,1 5-4-16,-1 1 0 0,0 4 1 0,2 0-20 16,-2 4-136-16,2 1-296 0,3 2-521 15,-1 1-323-15,0-3-134 0,-2-3 77 16,2-9 266-16,3-12 511 0</inkml:trace>
  <inkml:trace contextRef="#ctx0" brushRef="#br0" timeOffset="87844.8855">14835 12499 227 0,'-16'2'437'15,"1"-4"51"-15,-1-1 25 0,5 2-198 16,3 1-123-16,4-2-67 0,0 2-33 15,2 0-4-15,2 0 13 0,2 0 15 16,2 0 23-16,0 0 27 0,4 0 24 0,3 0 20 16,3 0 23-16,3 0 7 0,-1-2 3 0,3 2-8 15,6-1-16-15,1 0-23 0,3-1-25 16,2 1-19-16,9-1-23 0,3-1-14 0,11 0-10 16,2-2-12-16,10 2-7 0,8-2 8 15,7 0-7-15,2 0-6 0,6-2 5 16,6 2-7-16,-6-5-19 0,4 3-8 15,0 1-12-15,-2-2-11 0,0 2 8 0,-6-2 12 16,2 5 2-16,-3-4 0 0,-11 4 1 16,1-2-17-16,-8 1-7 0,-1-1-2 0,-14 0 5 15,-3 2-1-15,-9 1-4 0,-8 2-4 16,-8 0-4-16,-7 2-7 0,-5-2-3 0,-7 0-2 16,-4 3-3-16,-4-1 4 0,-2 3-6 15,-5 2 1-15,-3-2-4 0,-3 2-1 0,1-3-9 16,-3 2-61-16,-2 0-132 15,1-3-231-15,-7-2-332 0,2-1-341 0,-2-3-98 16,-4-3 59-16,-2-5 204 0,-4-6 315 0</inkml:trace>
  <inkml:trace contextRef="#ctx0" brushRef="#br0" timeOffset="88838.8937">6664 12491 28 0,'-4'4'362'0,"-2"-1"72"0,4-2 52 15,-7 1-60-15,7-2-113 0,-4 4-53 16,2 0-17-16,-2 5 261 0,2-4-224 15,-1 0-3-15,5-3-19 0,0 3-7 16,0-2-8-16,5 1-34 0,-1-1-35 0,2-1-1 16,0 3-18-16,4-1-42 0,1-1-16 15,1 2 19-15,9-4-14 0,0 2-18 16,5-1-8-16,-3-1 23 0,6 1-13 0,4-2-7 16,2-2-1-16,1-1 14 0,5 1-11 15,2 0-6-15,3-1 0 0,8 0-4 16,-1-2-3-16,3 0 7 0,2 3-6 0,2-2-1 15,2 0 3-15,-2 1-10 0,4-2-3 16,0 0 4-16,-4 1 0 0,0 1-2 0,-4-2-6 16,0 0-24-16,-2 1-15 0,-5-1-5 0,3 1 1 15,-6-1 20-15,-3 1 11 0,-2 1 5 16,-8 1 1-16,-4-1-1 0,-2 2-22 0,-6-1-13 16,-9 0-4-16,3 2-6 0,-7 0 1 15,-4 0-2-15,-4 2-1 0,-4 1-24 0,-2 3-145 16,0-1-259-16,-11-3-455 0,-3 0-366 15,-3-6-143-15,-8-7 66 16,2-9 226-16</inkml:trace>
  <inkml:trace contextRef="#ctx0" brushRef="#br0" timeOffset="107900.9727">23273 12028 236 0,'-8'-3'436'0,"6"-1"65"16,-2-2 50-16,0 1-181 0,-3 0-114 16,5 1-37-16,-6 1-25 0,6 1 5 0,-8-1 28 15,3 3 34-15,1-2 18 0,-4-1 8 16,-1-1-9-16,5 0-26 0,-4 0-31 0,4 1-35 16,-3 3-39-16,7 0-23 0,2 0-13 15,-4-2-23-15,4 2-14 0,0-1-8 16,4 1-11-16,-2 0 4 0,7-2 3 0,3 2 3 15,5-2-1-15,5 0-4 0,9 0-3 16,3 1 10-16,5-2 3 0,13 0 1 16,3-2 1-16,5 1-28 0,4 0-23 15,5-3-10-15,-1 2-5 0,-2-3-1 0,-2 0 2 16,2 0-2-16,-10 0-4 0,4-1 1 16,-2 1-2-16,-8 0 2 0,-1 2-4 0,-5-1 2 15,-5 0-3-15,-4 1 3 0,-10 2 0 16,0-1 3-16,-15 1 3 0,-3 3-1 0,-7-3 1 15,-7-2-2-15,-7 3-1 0,-7-2 1 16,-2 1-2-16,-3 2 0 0,-8 1-1 0,-5-1 0 16,-2 4-1-16,-5 1 0 0,-3 0-1 15,-9 1 0-15,-2 1-2 0,-2 5 1 16,-9 0-1-16,1 0 2 0,-4 2 2 0,3 1-1 16,3 0 3-16,-2 2-2 0,6 2 0 15,8 2-2-15,-2-3 2 0,14 2-2 16,5-3 1-16,8-1-1 0,6-2 0 15,5-7-1-15,5 1 2 0,13-1 2 0,-4-4-2 16,8-1 0-16,4-1 1 0,9-4 1 0,5-1-1 16,5-1 1-16,10-3-4 0,5-2 1 15,7-1-1-15,5-2-1 0,8 2 2 16,4-4 1-16,6 3-3 0,1-2 1 0,1 0 0 16,2 4-2-16,-3-2 3 0,-5 2 2 15,0 1-2-15,-6 4 1 0,-4-3 1 16,-9 7-1-16,-3-2-1 0,-7 2 1 0,-8 3 0 15,2 0-2-15,-8 2 1 0,-7 1 1 16,-5 0 0-16,-5 0 0 0,-8 0 0 16,-2 2 3-16,-9 0 0 0,-5-1 2 0,-1 2-1 15,-8-1-3-15,-4 4 1 16,2-4-1-16,-10 1 1 0,-42 4-1 16,38-7-1-16,-7 0 0 0,-1 1-1 0,-1 3 1 15,-8-4 0-15,6 2 3 0,-4-2-3 16,9 2-2-16,5-1 4 0,9 1-1 0,0-3-2 15,16 1-1-15,-2-1 2 0,9 1 0 16,4 1-1-16,2-3 0 0,4 1 0 0,2 0 0 16,2-1-1-16,4 0 4 0,4-1-2 15,7 2-2-15,3-2 2 0,7-2 0 16,2 1-1-16,8 0-1 0,3-4 1 16,7 1 2-16,3-1-1 0,0-2 0 0,7-1 2 15,-1 0-1-15,2-1-2 0,-2-1-1 16,0-1 2-16,2-1-1 0,-4 2 0 0,-9 0 2 15,-4 0-1-15,-5 3-1 0,-3 1 2 16,-6 1-1-16,-11-1 3 0,3 2-2 16,-13 1 1-16,-4-1 1 0,-2 2 0 0,-6-1-8 15,-7 0-103-15,-7 0-237 0,-3 1-387 16,-10-3-336-16,2-2-148 0,2-3 33 0,-6-5 211 16,10-8 366-16</inkml:trace>
  <inkml:trace contextRef="#ctx0" brushRef="#br0" timeOffset="152808.3799">6505 9806 244 0,'-9'-5'404'16,"7"2"71"-16,-4-4 396 0,2 3-539 0,0 1-26 15,2 0-1-15,-2 0-7 0,2-1-33 0,-2 1 0 16,-1 1 5-16,3-1-29 0,-2 0-43 16,0 2-17-16,-2-1 1 0,6 0-41 0,-2 1-20 15,2 0-7-15,-4 1-7 0,0 0-47 16,4-1 20-16,-3-1 10 0,3 2 3 0,-4-1 7 16,4-1 13-16,0 0-7 0,0-1-2 15,0 1-3-15,0 2-1 16,0 0-19-16,0 0-36 0,0 0-10 0,0 0 18 0,0 0 5 15,0 0 11-15,0 2 27 0,0 1 2 16,7 1-21-16,-3 1-8 0,0 1-10 0,2 2 9 16,0-1 5-16,0 2 3 0,5 2 2 15,-5-1-5-15,4 4-32 0,5-1-21 0,-3 1-6 16,5 1-5-16,-3 2-2 0,3-1-1 16,-1 2-2-16,1 0-1 0,-1 0-2 0,-3 3 0 15,3-2 1-15,1 2-1 0,-1 2 0 16,-1 2 2-16,-3-2 0 0,3 0-1 0,-3 2-1 15,-1 0 3-15,5 2 24 0,-1 0 52 16,-7-3 28-16,2 0 13 0,5-1 7 0,-5-3-23 16,2 2-48-16,-1-2-26 0,1 0 4 15,-2 0-35-15,1-2 0 0,-5-4 0 0,4 1 0 16,-3-4 0-16,1-1 0 0,-6 0 0 0,4-2 0 16,2-1 0-16,-8 0 0 0,2-2 0 15,3-3 0-15,-3 1 0 0,-2-1 0 0,4 3 0 16,0-2 0-16,-4-3 0 0,0 2 0 15,2-4 0-15,-2 2 0 0,0-1 0 0,0 1 0 16,0 0 0-16,0 0 0 0,0 1 0 16,0-1 0-16,0 0 0 0,-2 0 0 0,2 2 0 15,0-2 0-15,-4 2 0 0,0 1 0 0,2-1 0 16,-3-4 0-16,-1 2-75 0,2 0-367 16,-2 0-166-16,0 0-184 0,-1-5-184 15,-3 0-184-15,4-2-37 0,-4-5 97 16,3 2 205-16,-3-2 251 0</inkml:trace>
  <inkml:trace contextRef="#ctx0" brushRef="#br0" timeOffset="153172.5537">6741 10423 14 0,'-7'5'368'0,"1"-3"75"16,-2 3 63-16,2-3-37 0,-1-1-90 15,3 2-37-15,-2-3 5 0,6 2 16 16,-2-2-15-16,2 0-43 0,0 0-66 0,0 0-77 16,2 0-26-16,2-2-20 0,7 1 4 15,-5-2 58-15,6 1 27 0,3-1-34 0,-3 1-18 16,5-1 35-16,-1 1-38 0,1 0-18 16,-1 4-7-16,-1 1-4 0,-3-1-31 15,5 3 8-15,-3 1 7 0,-1 0 3 0,3-2-2 16,-6 0-30-16,5-3-38 0,-7-1-13 15,3 0-13-15,-1 0 43 0,4-5 27 0,-5 0 15 16,1-4 3-16,0-1 6 0,-3-6-12 0,3-1-10 16,0-2-6-16,-4-1-5 0,5-2 0 15,-5 1-34-15,2-1-22 0,-6 2-10 16,-2 1-6-16,4 7-12 0,-4 1-134 0,-4 4-287 16,4 7-524-16,-6 5-348 0,-4 5-149 15,-1-2 58-15,5-1 258 0,6-7 508 0</inkml:trace>
  <inkml:trace contextRef="#ctx0" brushRef="#br0" timeOffset="157112.5944">17584 8761 1 0,'6'-8'272'0,"4"1"47"16,-1 0 43-16,1-1-65 0,4 2-24 15,-3 0 7-15,-3 0 17 0,2 1 16 0,-3 3 6 16,1-2 6-16,-6 2 7 0,6 0 6 16,-8 1 7-16,0 1-2 0,0 0-28 0,0 1-58 15,-8 1-61-15,6 1-66 0,-6 1-33 16,-1 4 11-16,-1 1 4 0,-7 1 5 15,3 4 1-15,-5-1-23 0,3 1-50 0,-5 2-25 16,0 2-10-16,-24 17 5 16,18-19-12-16,2 2 2 0,-8 0-1 15,4-1 69-15,-4 2 31 0,0-1 16 16,-4 0 10-16,-1-1 0 0,-1 1-62 0,-4 0-33 16,-1 0 44-16,-9 3 19 0,-3 0 8 0,-2-1 1 15,-2 3 2-15,0 3-58 0,0-2-24 0,0 0-15 16,4 0-1-16,-4 0-4 0,2-1-2 15,2 1-4-15,-2-5 3 0,7 2-2 16,-7-1 0-16,2-1 3 0,6 0 0 0,-3-1-1 16,5-3 1-16,3 1 24 0,1-6 27 15,3 0 15-15,6-2 4 0,-1-2 1 0,3-4-22 16,4 2-29-16,-2-3-13 0,13-1-7 0,-7 0-1 16,8 0-3-16,5-1 0 0,-3-3-1 0,9 2 1 15,0-1 3-15,2-2-3 16,2 2-1-16,2 0 2 0,-4 1-2 0,4 1 2 15,0 1-2-15,0 0 0 0,0 0 1 16,4 0 0-16,-2 5-1 0,4-2-1 0,-6 1-2 16,8 1 1-16,-6-1 2 0,7 2-1 15,-7 1-3-15,2 0 4 0,-2-2 4 0,-2 2-4 16,4 1 0-16,0-1 3 0,-2 1 43 16,-2 2 21-16,4 0 11 0,-1 1 7 0,5 1 2 15,-6 2-39-15,6 1-48 0,0 4 0 16,3 1 0-16,-1 4 0 0,0-4 0 0,3 0 0 15,-3-2 0-15,5-4 0 0,-7 3 0 0,2-2 0 16,1 0 0-16,-5-1 0 0,2 0 0 16,0-2 0-16,-3-7 0 0,1 0 0 15,-6-1 0-15,4-2 0 0,-2 1 0 0,-2-2 0 16,0-1 0-16,0-1 0 0,0-2 0 0,-2-3 0 16,-2 0 0-16,4-2 0 0,-2 0 0 15,-2 1 0-15,-1 0 0 0,3-1 0 0,-2-1 0 16,2 1 0-16,-2 3 0 0,0 0 0 0,-2 1 0 15,-1 0-527-15,-3 1-246 0,0 0-177 16,-3-1-171-16,-1 1-126 0,4 1 64 16,1-3 172-16,-5-2 230 0,3 2 268 15</inkml:trace>
  <inkml:trace contextRef="#ctx0" brushRef="#br0" timeOffset="157757.1554">15826 9360 83 0,'-8'-7'350'0,"1"0"67"0,5-3 66 16,-6 4-88-16,6 0-57 0,2-2-26 0,-4 2-10 16,4 1-1-16,4-2-9 0,-4 2-6 15,2-2-32-15,-2 2-48 0,4 0 5 0,0 0 11 16,2 0-10-16,1 0-9 0,-1 3-1 16,-2-1-8-16,0 0-42 0,-4 3-27 15,2-2-2-15,2 2 40 0,-4 2-35 16,-4 3-10-16,2 1-10 0,-2 3-9 0,-2 4-53 15,-2 4-23-15,-1 2-8 0,-5 5 53 0,3 2 28 16,-1-1 16-16,2 2 5 0,-1-3 1 16,1-1-61-16,4-1-28 0,4-2-13 0,-7-2-7 15,9-3-4-15,-2-2 47 0,2-1 22 0,0-2 7 16,0-3 7-16,0-2-1 0,0 0-43 16,0 0 13-16,2-2 9 0,-2-2 9 0,9 0 7 15,-7-1 24-15,4 0-20 0,2 0-15 16,1-2-9-16,9 1-8 0,-10-2-27 0,9-1-15 15,0 1-8-15,1 1-1 0,-5 2-8 16,3 0-6-16,-1 0-4 0,-3 5-64 0,-2-1-205 16,1-1-317-16,-11-2-482 0,0-1-320 15,0 0-86-15,0 0 134 0,0 0 295 16,2-11 472-16</inkml:trace>
  <inkml:trace contextRef="#ctx0" brushRef="#br0" timeOffset="158585.2169">15483 9868 139 0,'-5'-12'398'0,"1"2"65"0,4-3 68 0,-2 3-105 16,2 2-66-16,0-1-16 0,2-1 14 15,2 1-5-15,1 2-13 0,-3 1-7 16,-2 0-21-16,4 1-38 0,-2 2-50 16,-2 0-21-16,0 2-14 0,0 0-32 0,0 1 8 15,-2 0 26-15,-2 1-16 0,4 1 10 0,-2 3 4 16,2 0-34-16,-5-1-21 0,5 2 28 15,0 0-28-15,5 1-17 0,-3 3 16 0,4 0 16 16,4-1-37-16,0 2-17 0,5 1-7 16,1-2 6-16,1 3-8 0,0 2-5 0,1-3-2 15,1 5 0-15,-1-3-34 0,-1 2-20 16,-1 2-8-16,5 4 42 0,0-1-21 0,-3 4-38 16,7 1 0-16,-6-2 0 0,6 1 0 15,-7-1 0-15,7 0 0 0,-2 0 0 16,-2-2 0-16,-3 1 0 0,24 10 0 0,-26-16 0 15,-3-4 0-15,-1 0 0 0,-2-2 0 16,-1-2 0-16,-3-2 0 0,-4-2 0 16,6-1 0-16,-8-1 0 0,0-1 0 0,0-1 0 15,0-1 0-15,-4 0 0 0,0-1 0 0,2-1 0 16,-4 0 0-16,1 1 0 0,1-3 0 16,-2 2 0-16,2 1 0 0,-2-4 0 0,4-1 0 15,2 0 0-15,-9-1-392 16,7 1-374-16,-4 0-205 0,-2 0-193 0,2 2-125 0,-5-5 72 15,5 4 179-15,0-2 251 0,0 0 293 16</inkml:trace>
  <inkml:trace contextRef="#ctx0" brushRef="#br0" timeOffset="158884.0319">15782 10263 87 0,'-6'0'490'0,"6"-2"80"0,-4-3 38 15,8 0-62-15,-2 2-181 0,4-4-58 16,9 0 13-16,-5 3 36 0,3-2 12 0,-3 1-50 16,0 5-21-16,3 3-35 0,1 1-44 0,-1 4-26 15,1 1 36-15,3 1-33 0,-1 2-39 16,1 1-16-16,-5-4-8 0,3-2-50 0,1-2 20 16,-5-3 8-16,5-2 5 0,-8-2 4 15,11-4 4-15,-11-5-62 0,7-3-28 0,-5-3-17 16,-2-3-8-16,1-4-2 0,-7-2-2 15,2 0-1-15,-4-2-2 0,-4-27-5 16,2 30-3-16,-7 1 1 0,3 2-57 16,4 6-169-16,-8 4-316 0,4 4-476 15,-5 1-231-15,-3 5-51 0,12-3 125 0,-7 0 292 16,18-5 473-16</inkml:trace>
  <inkml:trace contextRef="#ctx0" brushRef="#br0" timeOffset="165434.6889">20295 12262 370 0,'-8'-3'621'16,"8"-3"124"-16,-2-1 112 0,-7 1-141 0,9 1-125 15,-6 0-76-15,6 3-59 0,-2-1-56 16,2 1-48-16,-4-3-47 0,0 3-49 16,4-3-46-16,0 3-33 0,0-1-36 0,0 2-41 15,0 0-30-15,4 1-18 0,-4 1-26 16,4 2-15-16,-2-2-5 0,4 1-5 0,3 0 1 15,3-1 0-15,5 1 1 0,-1 0-1 0,15 2 1 16,-4-1 2-16,8 0-2 0,9-1 42 16,3 3 28-16,7-2 14 0,8 1 5 15,6-1 8-15,3-2-39 0,1-1-29 16,5 0-15-16,3 0-6 0,-1-1-7 0,6-1-2 0,1-3-1 16,3 2 2-16,2-2 0 0,-2 1 1 15,-2-1 0-15,4-3 2 0,-4 1 29 0,-8 2 18 16,5 0 8-16,-7 0 7 0,-5 1 0 15,-1 0-28-15,-7-1-19 0,-4 2-8 0,-7 0-7 16,-9 1-2-16,-5 2-2 0,-10-2-2 16,-2 2 0-16,-10 0-1 0,-7 0 0 0,-4 2 0 15,-8 0 1-15,-4 4-3 0,-4 0 3 0,-5 0-4 16,3 2-12-16,-5-2-86 0,1-1-184 16,1 2-256-16,3-1-373 0,5-3-389 15,7-3-93-15,0 0 100 0,9-7 222 0,5-5 360 16</inkml:trace>
  <inkml:trace contextRef="#ctx0" brushRef="#br0" timeOffset="166907.2499">22402 11938 78 0,'0'-3'401'0,"0"-4"80"0,-4 2 61 15,0 0-81-15,2 1-97 0,-2 1-47 16,2 0-6-16,-2 1 35 0,0 1 35 0,2-3 19 16,-5 4-16-16,3-3-55 0,0 3-75 15,2-3-55-15,2 3-61 0,-8 0-41 0,8-2-21 16,-2 4 16-16,-2-2-4 0,4 3-7 15,-3 0 0-15,3 2-2 0,-8-2-28 0,8-3-27 16,0 4 33-16,-2-3 20 0,2 3 13 16,-4-1 4-16,2 1-1 0,2-1-42 15,0-1-22-15,0 3 23 0,0-3 47 0,0-1 21 16,2 3 13-16,2-2 2 0,-4 1-32 16,2-2-51-16,6 3 18 0,1-3 14 0,-1 1 7 15,2 1 3-15,-1 1-3 0,7-1-39 0,-5 2-25 16,3-2-14-16,3 5-3 0,-1 0-2 15,-3 1 42-15,3 1 15 0,1 0 10 0,3 0 5 16,1 1-1-16,-2 1-41 0,1 0-20 16,1-2-12-16,-2 2-6 0,5-3 0 0,-5 2 0 15,-2-1 0-15,7 1 0 0,-7 1 0 16,-5-2 0-16,5 0 0 0,-3-5 0 0,-3 2 0 16,-3-4 0-16,0 1 0 0,-6-1 0 15,2-2 0-15,1-1 0 0,-5-1 0 0,-5-4 0 16,5 0 0-16,-4-2 0 0,2 2 0 0,-6-2 0 15,6-1 0-15,-4 1 0 0,2 1 0 16,-3-1 0-16,3 5 0 0,2-3 0 0,-6 3 0 16,8-1 0-16,-2 1 0 0,-4 1 0 15,1 1 0-15,-1 3 0 0,-2 1 0 0,2 4 0 16,-5 2 0-16,3 4 0 0,-6 1 0 16,1 1 0-16,-3 4 0 0,-1 0 0 0,-4-1 0 15,5 2 0-15,-7 1 0 0,5-1 0 16,-1-1 0-16,2-1 0 0,1-1 0 0,-1-3 0 15,1 2 0-15,-3-2 0 0,11-4 0 16,-7 2 0-16,5-3 0 0,0-3 0 0,1 2 0 16,1-4 0-16,0 0 0 0,0 1 0 15,6-4 0-15,-15 3 0 16,7-5-390-16,3-3-1205 0,3-4-167 0,0-8 75 16,4-9 284-16,0-9 477 0,4-12 508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28:48.802"/>
    </inkml:context>
    <inkml:brush xml:id="br0">
      <inkml:brushProperty name="width" value="0.05292" units="cm"/>
      <inkml:brushProperty name="height" value="0.05292" units="cm"/>
      <inkml:brushProperty name="color" value="#FF0000"/>
    </inkml:brush>
  </inkml:definitions>
  <inkml:trace contextRef="#ctx0" brushRef="#br0">14829 5888 85 0,'2'-2'275'16,"-2"-1"608"-1,0-1-411-15,0 1 9 0,0 1-239 16,-2-1-7-16,2 0-4 0,0 1-12 0,-4-1-7 16,0 1-14-16,2 0-28 15,-7-1-38-15,7-3-32 0,-4 3-2 0,-2-2 10 0,2 3 3 16,-5-3 3-16,3 2 0 0,-2-4-34 15,-5 3-31-15,3-1 42 0,-3-2 21 16,-1 1 10-16,-1-1 4 0,-1-1-10 0,-3-1-62 16,0 0-28-16,-2 1-16 0,1-1-5 15,-5 1 41-15,-4-1 21 0,2-1 12 0,-2 2 3 16,2-3-2-16,-4 2-42 0,-2 1-24 16,2-2-8-16,-1 5-6 0,-3-2-1 15,4 2-1-15,-2 1 0 0,-6 1 1 0,1 0 0 16,1 0 1-16,-2-1 1 0,-3 4-2 15,5 0 0-15,-2 0 0 0,-1 0 1 16,-1 4 1-16,-1-1 1 0,1 2-2 0,0 0 3 16,-5 2-3-16,2-2 2 0,3 3-4 15,0-1 4-15,-5 1-1 0,0-2 0 16,5 0 0-16,2 2 1 0,-3 0 40 0,3 4 44 16,2-2 20-16,5 0 11 0,-3 0 5 15,4 0-35-15,2 0-45 0,2 1-21 0,-2-1-11 16,4 1-2-16,5-1-4 0,-1 1 0 15,2 1 0-15,2 0 0 0,1-1-1 16,5 1-3-16,1 0 4 0,2-2 1 16,1 2 36-16,3 0 30 0,4 1 23 0,-2 1 6 15,0 3 3-15,4-2-36 0,0 3-29 0,4 2 26 16,0 2 14-16,2 0 2 16,1 0 6-16,-1 1 0 15,19 28-14-15,1 0-44 0,-9-24 2 0,0-1 42 16,-5 2 17-16,5 0 8 0,-1-2 6 0,1 1-18 15,-1 0-46-15,5 0-14 0,2 0-9 0,1-1-5 16,-1 0 41-16,4 0 13 0,0-3 7 16,2 1-1-16,4-1-71 0,8 0 0 0,-6-2 0 15,7-3 0-15,-7 0 0 0,8-5 0 16,-1-1 0-16,-3-2 0 0,0-1 0 0,3-1 0 16,-3-3 0-16,4 1 0 0,1-2 0 15,-1-1 0-15,5-3 0 0,-3-3 0 0,5 0 0 16,-2-1 0-16,1-4 0 0,1 1 0 0,2-6 0 15,-3 3 0-15,-5-2 0 0,-1 0 0 16,1 2 0-16,-5-1 0 0,-2-2 0 16,-2 1 0-16,2 1 0 0,-3-1 0 0,-1 0 0 15,2 0 0-15,-2 2 0 0,-4-3 0 16,2 1 0-16,-2-1 0 0,2-1 0 0,-4 1 0 16,-5 0 0-16,1-2 0 0,4-1 0 0,-6 3 0 15,-3 0 0-15,3 0 0 0,-4 1 0 16,14-15 0-16,-19 17 0 0,2 0 0 15,-5-4 0-15,5 2 0 0,-1-2 0 16,-3-1 0-16,4 0 0 0,-3 1 0 0,-3-1 0 16,2-1 0-16,-3 1 0 0,3 0 0 0,-6 1 0 15,-2-3 0-15,6-2 0 0,-8 1 0 16,0-5 0-16,0-2 0 0,-8-2 0 0,2-3 0 16,-4-2 0-16,1 1 0 0,-7-3 0 15,-3 3 0-15,1 3 0 0,-9 2 0 0,-4 5 0 16,-4 3-16-16,-9 4-308 0,-8-1-320 15,-3 5-501-15,-5-2-298 0,-5 0-44 0,-3-1 127 16,-2-3 294-16,-5-3 495 16</inkml:trace>
  <inkml:trace contextRef="#ctx0" brushRef="#br0" timeOffset="1335.0686">3632 5830 884 0,'-10'-17'418'15,"2"5"-107"-15,-11 4-98 0,2-1-22 16,1 1 21-16,-7 0 28 0,2 0 3 0,-3 1-38 0,-3-1-43 16,0 1-46-16,-4 0 40 0,-2 0 7 15,-5 1 4-15,3-1 0 0,-8 3 33 16,-1 0-18-16,-3 1-17 0,3 1-8 0,-9-1-1 15,3 3-34-15,-4 0-64 0,3 0-32 16,-3 3-14-16,4-1 1 0,3 1 62 16,-1 0 25-16,5-2 10 0,3 2 9 0,-3 0-7 15,6 2-64-15,-3-2-24 0,3 0-13 16,2-1-5-16,-2 1-3 0,-1 2-3 0,10-1 3 16,-10 1-2-16,1 0 0 0,4 2 1 15,0 1-4-15,0-1 4 0,0 2-5 16,2 2-2-16,2-1 1 0,-6 1 6 15,10 1 0-15,-6 0 2 0,2-2 0 0,2 2-3 16,2 2-2-16,-2-1-1 0,4-1 2 16,3 2-1-16,3-2 0 0,1 0 5 0,3 1-2 15,-1-1-2-15,6 0 2 0,-3 0 0 16,5 0-6-16,-4 2 2 0,1 1 0 0,3-1 2 16,4 3 43-16,-2 0 52 15,0-1 13-15,-2 0 14 0,6 1 1 0,-2 2-40 16,2-2-45-16,0 1-13 0,0-2-12 0,0 3-1 15,0 0 21-15,2-1 34 0,-2-2 12 16,6 3 10-16,2-1 0 0,-2-2-25 16,5 2-33-16,1-2-12 0,3 1-5 0,3 0 3 15,3 0-3-15,2 3 0 0,3 1-2 0,5-3-8 16,-2 0-2-16,2-1-2 0,-2-2 3 16,5 0-4-16,-3 0 1 0,2-2 4 15,0 0 6-15,6-1-15 0,-2-5 3 0,5-2 3 16,-1 0-6-16,7-3 3 0,-1-1 8 0,-1 1-1 15,-3-2 1-15,7 0-5 0,-7 0 2 16,1 0-1-16,-1 0 0 0,0-2-2 0,-1 1-4 16,-3-1 4-16,-2-3-3 0,-2 2 2 15,3-4 5-15,1 1 3 0,-2-2-8 16,0-2 1-16,1-2-1 0,-3 0-3 0,2 0 0 16,-4-3 8-16,0 0 0 0,2-1 1 15,-2-2-4-15,-4 0 2 0,2-4 0 0,-2 2-1 0,-2-3-1 16,4 0 0-16,-4-2 3 0,-4 0-4 15,0 0 1-15,4 1 2 0,-5 1-1 0,-1-2 1 16,0 1-1-16,-3 1-1 0,-1 0 1 16,-1 1 0-16,-5-1 4 0,3 0 1 0,-3-1-1 15,-5 2-3-15,-4 0-2 16,-2 0-5-16,-8-22-4 0,-7 23 5 0,5-1-12 16,-7 2-135-16,-1-3-313 0,-7-2-530 15,2-2-241-15,0-1-97 0,-2-1 86 16,3 2 292-16,-1 1 522 0</inkml:trace>
  <inkml:trace contextRef="#ctx0" brushRef="#br0" timeOffset="2661.4898">3489 12003 42 0,'-10'-14'377'15,"0"1"71"-15,-3-1 64 0,3 0-43 0,-4 3-107 16,1-3-40-16,1-1-6 0,-5 2 15 0,-4-1 17 16,1 0 0-16,-3-2-8 0,0 3-45 15,-8-2-66-15,4 6-34 0,-2 0-44 16,-4 0-40-16,-4 1-16 0,0 5-10 0,-7-4-41 16,-1 2-23-16,-7 3-11 15,1-1-5-15,-3 3-4 0,-4 0-1 16,-2 3-1-16,0 1 0 0,0 1-3 0,0 3 4 15,0 2 15-15,0 4 14 0,4 0 5 0,-2 6 5 16,2-3 1-16,3 4-18 0,-1 0-9 16,2 4-6-16,0 0 0 0,9 0 0 15,0 0 55-15,3 3 35 0,3 0 14 16,2 1 3-16,-33 28 76 0,41-29-155 16,2 2-16-16,-2 0 44 0,2-1 20 0,9 0 10 15,3-2 9-15,3-2 8 0,4-2-10 0,2-3-17 16,2 1-5-16,4-1 6 0,2 1-7 15,2-1-14-15,0-3 8 0,5 0 4 16,-1 0-4-16,2 2 1 0,-1-1-21 0,5-2-20 16,1 1-13-16,-1 1-6 0,5 0-1 15,0 0 14-15,-3 0 30 0,7-1 16 0,-2 5 1 16,0-1 3-16,1-1-15 0,1 0-30 0,2 1-18 16,0-1 30-16,0-3 15 0,6 0-5 15,0 1-52-15,2 0 0 0,0-3 0 0,7-1 0 16,-7 0 0-16,2-4 0 0,2 0 0 15,3 1 0-15,-5-4 0 0,-2-3 0 0,6 0 0 16,-1-4 0-16,-1-2 0 0,5-3 0 16,3-2 0-16,-1-5 0 0,5 0 0 0,-5-3 0 15,8-2 0-15,-5 0 0 0,1 0 0 16,2 0 0-16,-7-2 0 0,5 0 0 0,-3-2 0 0,-3 0 0 16,-1 0 0-16,-4 0 0 15,3-1 0-15,-7 0 0 0,-2 1 0 0,-2 0 0 16,-2 0 0-16,-2 1 0 0,-2 0 0 0,-3 0 0 15,1 2 0-15,-2-1 0 0,0 1 0 16,-9 4 0-16,0 1 0 0,3 0 0 16,-5-2 0-16,1 2 0 0,-5 1 0 0,0-1 0 15,-2 3 0-15,-2-5 0 0,2 3 0 0,-2-1 0 16,-2-2 0-16,4-2 0 16,1 4 0-16,-10-24 0 0,1 20 0 15,-4-26 0-15,0 17 0 0,0 1 0 16,-7-1 0-16,3 2 0 0,-5 2 0 0,1 0 0 15,-5 2 0-15,0 0 0 0,3 4 0 0,-7 2 0 16,6 4 0-16,-6 1 0 0,-2 3 0 16,1 3-83-16,1 1-793 0,-10 4-512 0,10 1-199 15,-10 0 28-15,1-3 218 0,1-3 413 16,7-6 509-16</inkml:trace>
  <inkml:trace contextRef="#ctx0" brushRef="#br0" timeOffset="24298.1181">18463 11893 186 0,'0'-2'413'0,"0"0"72"0,0 0 26 0,-2 2-104 15,2 0-80-15,0 0-43 0,-5 0-4 16,1 0 22-16,4 0 33 0,0 0 29 16,0-1 10-16,0 1-13 0,0 0-39 0,0 0-49 15,0 0-54-15,0 0-51 0,0 0-33 16,0 0-19-16,4 0-12 0,1 0-3 0,-3 0-4 16,2 1-6-16,-2-1-6 0,6 0-8 15,-6 0-13-15,9-1-1 0,-5 1 5 16,8-2-6-16,-3 1-3 0,1-1 10 0,2 1-7 15,3-1-8-15,2 2-6 0,-3-1-8 16,9-1 1-16,-2-1 6 0,4-1 5 0,2-1 2 16,4 2 4-16,4-2-14 0,0 1-11 15,2 1-6-15,5 1 9 0,3-1 4 0,-1 3 2 16,6-3 15-16,-3 1 5 0,5-2-6 16,2 1-5-16,4 2 7 0,-4-3-6 0,4 1-5 15,4-2-4-15,-4 2-2 16,4-1-12-16,56-5 7 0,-60 5-23 0,0-1 1 15,4 0 4-15,-4 2 2 0,2 1 2 0,2 2 0 16,-8-3 0-16,4 3-7 0,-2 0-3 16,2-2 0-16,-9 0-3 0,3 2-9 15,4 0 0-15,-4 4 0 0,-2-1 0 0,1-1 0 16,-3-2 0-16,0 0 0 0,-3-2 0 0,1 2 0 16,-9 0 0-16,0 2 0 15,-1-2 0-15,36 0 0 0,-41-2 0 0,-4-1 0 16,-2 3 0-16,-4-4 0 0,1 3 0 0,-7-1 0 15,0 0 0-15,-7-1 0 0,-2 3 0 16,0-3 0-16,-8 3 0 0,0 3 0 0,-4-3 0 16,-2 0 0-16,-4 0 0 0,-3 0-332 15,-5 0-320-15,-1 3-413 0,-4-3-306 16,-1-3-64-16,-5-6 109 0,-2-8 230 0,2-10 411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29:19.142"/>
    </inkml:context>
    <inkml:brush xml:id="br0">
      <inkml:brushProperty name="width" value="0.05292" units="cm"/>
      <inkml:brushProperty name="height" value="0.05292" units="cm"/>
      <inkml:brushProperty name="color" value="#FF0000"/>
    </inkml:brush>
  </inkml:definitions>
  <inkml:trace contextRef="#ctx0" brushRef="#br0">21921 12651 75 0,'-7'-2'436'0,"5"1"96"16,-6 1 55-16,-4-2 295 0,5 2-599 15,-1-1-22-15,2 1 33 0,4 0 49 0,-6 1 44 16,1 1 21-16,5-1-13 0,-6 1-44 16,6-2-52-16,-2 0-54 0,2 0-41 15,2 0-24-15,-4 0-8 0,0 0 0 16,4 3 1-16,-3-2-11 0,3 2-11 0,0-3-19 16,-4 1-16-16,0 3-16 0,4-4-9 0,0 1-11 15,-2 1-9-15,2-2-13 0,0 2-8 16,0-2-10-16,0 0-6 0,0 0 0 0,0 0 0 15,0 3 3-15,0-3 6 0,0 0 3 0,2 0 3 16,2 2 6-16,0-2-3 0,-1-2 1 16,5 2-29-16,-2 0-24 0,4 0 0 0,-1-3 0 15,-1 3 0-15,0-2 0 0,7-1 0 16,-3 1 0-16,3-1 0 0,-3 0 0 0,4-1 0 16,5 2 0-16,2-1 0 0,2 0 0 15,4 0 0-15,4-1 0 0,0 1 0 0,8 0 0 16,3-4 0-16,-1 4 0 0,1 0 0 15,5-2 0-15,-3 3 0 0,7 1 0 0,1-3 0 16,2 2 0-16,4 0 0 0,0-1 0 16,0 1 0-16,4-1 0 0,2 3 0 0,2 0 0 15,-1-2 0-15,-5 0 0 0,6-1 0 16,-6 1 0-16,6 1 0 0,-6-1 0 0,-2 1 0 16,9 0 0-16,-9-2 0 0,-1 3 0 0,1 0 0 15,-8 0 0-15,6 0 0 0,-12 0 0 16,-3 3 0-16,0-2 0 0,-9 0 0 0,1 1 0 15,-13-1 0-15,-1 3 0 0,-4-4 0 0,-9 0 0 16,0 1 0-16,-6-1 0 0,-2 2 0 16,0 0 0-16,-2-2 0 0,-6 0 0 15,2 0 0-15,-5 0 0 0,3 0 0 0,-2 0 0 16,-5 0 0-16,5 0 0 0,2 0 0 16,-9 0 0-16,7 0 0 0,-7-2 0 0,7-1-349 15,-7-1-761-15,1 0-356 0,-1-3-67 16,1-5 118-16,-3-4 233 0,0-8 374 0</inkml:trace>
  <inkml:trace contextRef="#ctx0" brushRef="#br0" timeOffset="1137.01">22119 12351 8 0,'2'-3'317'15,"2"1"56"-15,-2 1 38 0,-2-3-82 0,5 3-81 16,-1-2-39-16,-4 2 0 0,2-1 27 16,-2 2 39-16,6 0 52 0,-6 0 45 0,4 0 26 15,0 2 6-15,-2-1-25 0,-2 1-56 16,9-1-62-16,-9 0-57 0,2 3-39 16,2-3-22-16,-4 1-12 0,0-2-2 0,0 0-1 15,2 0-1-15,-2 0-3 0,0 3-3 16,0-3-4-16,0 0-1 0,-2 3-6 0,2-6 3 15,0 3-3-15,-4 3-4 0,2-2-6 0,-7 3-12 16,7 0-15-16,-6-1-13 0,2 2-10 16,-5 2-5-16,3 0-5 0,-2-2-3 15,-5 2-2-15,5 1-2 0,-2 1 1 0,-1 0-1 16,3-1-1-16,-7 2 4 0,3-1-3 0,1 1-2 16,-3 0 7-16,-1 0 0 0,1 0-4 15,-1 1 6-15,-3 1 6 16,3 0-7-16,-4 0-3 0,1-3 0 0,1 1 6 0,-6-1 1 15,7 0-27-15,-7 3-16 0,6-2 0 0,-2-1 0 16,-1-1 0-16,5-1 0 0,-4 0 0 16,5-3 0-16,-1 1 0 0,5 0 0 0,-7 0 0 15,11-2 0-15,-6 2 0 0,3-4 0 0,9 2 0 16,-4-2 0-16,2 1 0 0,0-2 0 16,4 0 0-16,0 2 0 0,4-2 0 0,-4 0 0 15,4 0 0-15,-2 0 0 0,2 1 0 16,2 1 0-16,-1-2 0 0,1 2 0 0,-4-2 0 15,6 0 0-15,-6 0 0 0,4 0 0 16,3 0 0-16,-7 0 0 0,6 0 0 0,-2 0 0 16,0 0 0-16,1 3 0 0,-1-3 0 0,2 2 0 15,2 1 0-15,-3-1 0 0,-1 3 0 16,0-1 0-16,0 2 0 0,5 1 0 16,-1-1 0-16,-4 3 0 0,9-1 0 0,-5 0 0 15,2 2 0-15,1 0 0 0,-3 1 0 16,7-2 0-16,-3 3 0 0,-1-2 0 0,1-2 0 15,3 4 0-15,-5-4 0 0,2 1 0 0,3 1 0 16,-5-2 0-16,3 0 0 0,-5 0 0 16,-2-2 0-16,7 0 0 0,-9-1 0 15,0 2 0-15,1-4 0 0,1 2 0 0,-6-5 0 0,6 2 0 16,-6 0 0-16,2-2 0 0,-4 0 0 16,2 0 0-16,-2 0 0 0,-2 1 0 15,-2-2 0-15,-2-3 0 0,-8 1-62 0,-3-6-1483 16,0-2-226-16,-5-7 37 0,-1-9 233 15,2-14 452-15,5-12 575 0</inkml:trace>
  <inkml:trace contextRef="#ctx0" brushRef="#br0" timeOffset="2840.6319">22202 12433 204 0,'-4'-7'288'0,"4"1"27"0,0 0-72 16,0 0-70-16,0 0-31 0,0 0-2 15,4 0 17-15,0 1 14 0,-4 0 10 0,0 1-2 16,2 1-13-16,2 1-22 0,-4-1-23 15,2 3-8-15,-2 0 3 0,0 0 19 16,0 0 34-16,4 0 32 0,1 0 23 0,-5 0 15 16,0 3 5-16,0-3-6 0,0 4-14 15,-5-3-15-15,5 1-16 0,-4 0 144 16,4-2-189-16,0 0-7 0,0 3-9 16,0-3-9-16,0 0-8 0,0 0-14 0,0-3-10 15,0 3-16-15,0 0-16 0,-2 0-12 16,2 0-13-16,0 0-11 0,-4 0-11 15,2 3-6-15,-6 1-3 0,6 1 2 0,-7 3 20 16,7 1 13-16,-4 2 8 0,-4 2 3 16,4-3 4-16,-5 2-14 0,3 3 3 0,0-4 3 15,-7 3 1-15,3-1 0 0,-3 0-5 16,-3 1-10-16,-3 1-6 0,-2 0-2 16,-2 3 4-16,-1 0 5 0,1 1 10 0,-2-3 5 15,0-1 7-15,0-3 2 0,4 0-5 0,-4-2-5 16,3 0-2-16,5-3-5 15,-6 0 1-15,9 0 3 0,-1 0-3 0,1 0-1 16,3-3-6-16,-1 3-7 0,5-2-9 0,1 0-4 16,-2-1-1-16,8 0 8 0,-2-1 1 0,2-3 2 15,2 1-2-15,0-1-2 0,0 0-8 16,0 0-3-16,0 0 14 0,6 0 7 0,-4 0 5 16,6-1 2-16,-6 1 7 0,8 0-2 15,1 1-4-15,-1 1 1 0,-4 0 11 0,5-1 3 16,-1 2 1-16,0-1-50 0,3 3-3 15,-1-2 0-15,3 2 0 0,1 0 0 0,1 2 0 16,3 0 0-16,-3 1 0 0,0 2 0 0,-1 0 0 16,1 2 0-16,3-1 0 0,-3 4 0 15,1-2 0-15,-1 3 0 0,8-3 0 0,-7 2 0 16,3 0 0-16,0 0 0 0,-3 0 0 16,7-1 0-16,-6-3 0 0,2 0 0 0,-1 1 0 15,-3-2 0-15,1 0 0 0,1 0 0 0,-11-1 0 16,9 1 0-16,-7-2 0 0,0 0 0 15,1-3 0-15,-5 3 0 0,0-6 0 16,-6 3 0-16,4-3 0 0,1-1 0 0,-5-1 0 16,-5 0 0-16,1-1 0 0,-2-2 0 0,-4-1 0 15,3-1-66-15,-3-2-840 0,0-5-426 16,2-3-176-16,-3-6 23 0,5-4 181 16,-4-1 324-16,1-6 461 0</inkml:trace>
  <inkml:trace contextRef="#ctx0" brushRef="#br0" timeOffset="6331.1062">21575 12475 24 0,'-6'5'440'16,"6"-4"104"-16,-4 1 59 0,0-4-32 0,2 2-150 16,2 0-93-16,0 0-24 0,-4 0 20 15,-1 0 35-15,5 2 27 0,-2-1-3 16,-2 2-28-16,2-1-46 0,-6-1-47 0,6 0-34 15,2 1-21-15,-6-2-17 0,6-2-13 16,-5 1-16-16,1-3-24 0,2-1-19 0,-6-1-15 16,6 1-7-16,-4-3-7 0,2-1-11 15,-3-1-7-15,1-3-16 0,-2-1 4 0,2 0-6 16,-5-3-5-16,9-2 2 0,-8-2 11 16,4-2-10-16,-3-1-5 0,1-1-1 0,-2-2-1 15,4-1-6-15,-5 1 2 0,3 1-4 16,0 0-2-16,-1-1-11 0,1 2-8 0,0-6-10 15,-2 2 0-15,3 0-1 0,-3-3-1 16,4 1-1-16,0-6-1 0,1 4-1 0,-1-2 3 16,4 2-2-16,-6 0 0 0,6 0 1 0,-6-2-2 15,6 0 0-15,-5-3 0 16,-1 4 0-16,6 0 1 0,-4-1 1 0,2 0 0 0,0-4-2 16,1 0 0-16,-5 1-1 0,6 4 1 15,-2-3-1-15,2 5 1 0,2-3 0 0,-4 2-2 16,0 3 2-16,4-1-1 0,0 1 1 15,0 1 0-15,0 3-2 0,4 1 1 0,0-1 1 16,-4 5 1-16,2-2-1 0,-2 2 2 16,6 2 2-16,-2-1-3 0,3 3 1 0,1 5 0 15,-6-1-2-15,4 1 0 0,2 2 0 16,-1 1 0-16,3 1 0 0,-4 2-2 0,4 1 1 16,3 2 0-16,-3-2 1 0,3 4-1 0,5-2 0 15,-1 3-1-15,1-3 1 0,3 6 2 16,2-3-1-16,4 0 0 0,4 3 2 0,2-3-2 15,6-3 0-15,9 0-2 16,-3-1 2-16,73-9-1 0,-58 5 1 0,6-1 0 16,7-1 0-16,1 1 0 0,7-1 1 15,6-2 2-15,-1 0-1 0,-1 2-1 16,2 0-1-16,4 2-1 0,89-7-5 16,-89 10 6-16,2-2-2 0,-6 2 1 15,0 0 0-15,-5 0 2 0,1 2-2 0,0-1 0 16,2 1-1-16,2-1 2 0,-9 0 2 0,7 1-1 15,-9 0 0-15,1 0 2 0,-5 2-3 16,-3-1-2-16,-3 0 1 0,-6 1 1 0,-4 1-1 16,2 0 2-16,-9 0 0 0,-3 3-1 15,-3 0 0-15,-2 0 2 0,-12 0-2 0,2 0 0 16,-4 0 0-16,-8 0 0 0,2 0 0 0,-5 1-2 16,-1-1 2-16,1 1-1 0,-8-1 1 15,1-1-1-15,1 1 2 0,-8 1-1 0,2-3 0 16,-2 3 1-16,2-3-2 0,1-1 1 15,-5 2 1-15,6-2-2 0,-4 2 1 0,6 1 1 16,3-1-1-16,-3-1 0 0,2 1-1 0,0-1 1 16,3-1-1-16,-3 3 0 0,5-1 1 15,-5 1-2-15,-2 0 2 0,1 0 2 16,-3 1-2-16,0-1 0 0,-2 2 0 0,-2-1 0 16,2-1 0-16,0 3 0 0,-4 0 1 0,7 1-2 15,-7 2 1-15,2-1 1 0,6 1-2 16,-2 0 2-16,-4 0-1 0,7 0 1 0,-3-2-1 15,0 3 0-15,0-2 1 0,2 1 1 0,-5-1-2 16,3 3 0-16,-2 1 1 0,0 0 1 16,2 1-2-16,-4 1 0 15,7-1 1-15,-7 4 0 0,6-3 0 0,-8 3 0 0,6 2 2 16,-6-2 0-16,2 4 2 0,2-1 45 16,0 4 30-16,-2 1-30 0,3 1-50 0,-3 2 0 15,6-1 0-15,-6 1 0 0,2-1 0 16,0 1 0-16,3 1 0 0,-7 0 0 0,2 0 0 0,-2 1 0 15,4 3 0-15,0 1 0 0,-4 4 0 16,0-1 0-16,-4 1 0 0,0 1 0 16,4 0 0-16,-2 1 0 0,2 0 0 0,-7 2 0 15,3 0 0-15,-2-1 0 0,-2 1 0 16,6-3 0-16,-5-1 0 0,-1-4 0 16,0 0 0-16,0-4 0 0,6 2 0 0,-3-2 0 0,1-3 0 15,2-1 0-15,2-4 0 0,0-2 0 16,0-2 0-16,0-2 0 0,0-2 0 0,-4 0 0 15,4-3 0-15,-2 1 0 0,2-1 0 16,-8-1 0-16,6-3 0 0,-5 1 0 0,-1-1 0 16,0-2 0-16,0 2 0 0,-3-2 0 0,3 1 0 15,0 0 0-15,-1-2 0 0,-1 3 0 16,0-1 0-16,-1-1 0 0,1 2 0 16,-2 0 0-16,-3 0 0 0,-14 10 0 15,13-8 0-15,-11 0 0 0,0 0 0 16,-6 0 0-16,-11 1 0 0,-5 2 0 0,-15 1 0 15,-7-1 0-15,-9-1 0 0,-3 3 0 0,-14 2 0 16,-9 1 0-16,-12 1 0 0,-12-1 0 16,-17-2 0-16,-6 0 0 0,-12-1-1024 0,-15-4-476 15,-10-4-96-15,-7-6 81 0,-3-8 229 16,-7-9 406-16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8T05:29:52.204"/>
    </inkml:context>
    <inkml:brush xml:id="br0">
      <inkml:brushProperty name="width" value="0.05292" units="cm"/>
      <inkml:brushProperty name="height" value="0.05292" units="cm"/>
      <inkml:brushProperty name="color" value="#FF0000"/>
    </inkml:brush>
  </inkml:definitions>
  <inkml:trace contextRef="#ctx0" brushRef="#br0">21379 13237 51 0,'-4'-7'431'0,"4"-3"70"0,-5-2 44 0,3 5-63 16,-2-1-212-16,2 4-118 16,-6 1-59-16,6 0-22 0,-6 1 8 0,6 1 21 0,-5 0 26 15,-1 1 6-15,6 1-1 0,-4 0 6 16,2 1-3-16,-1 1 22 0,3 2 26 16,-4-3-3-16,2 3-18 0,0-2-6 15,4-1 24-15,0 0 1 0,0 1 28 0,4 1 28 16,0-1 1-16,2-1-33 0,-4-2-29 0,7-2-38 15,-3 0-7-15,4 1-16 0,-1-3-27 16,-1 4-18-16,2 0-5 0,-2 0-34 16,3 0-13-16,-1 0-5 0,5 0-4 15,-3 2-4-15,5 0 52 0,3 3 28 0,7-2 9 16,6-2 7-16,7-1 3 0,-1 0-52 16,13-1-25-16,-3-1-12 0,5 1-6 0,-2-3-2 15,8-1-3-15,0 2-2 0,4-4 1 0,2 0-1 16,2 0 2-16,0-1 1 0,3 2 51 15,-1 1 26-15,4-1 11 0,-3 0 3 0,1 1 0 16,1 0-51-16,5 0-20 0,-1 0-16 16,1 2 0-16,-1 1-5 0,3-1 3 15,-3-1-4-15,-1 1 2 0,78-1 0 16,-80 3-8-16,-2-3 3 0,7 3 1 0,-7-2 1 16,1-1 3-16,65-6 1 15,-72 6-1-15,-4-2-4 0,1 2 0 0,-3-2 0 16,-9 5-2-16,7-2 2 0,-4-1-2 0,-4 1 1 15,-5 1 2-15,7-1-1 0,-11 1 2 16,0 0 0-16,-3 1 1 0,-5-1-2 16,-4 2 2-16,-7-2-1 0,3 2-2 15,-8 0 0-15,4 0 1 16,-15 0 0-16,-4 0-1 0,-2 0-1 0,4 0 1 0,-4 0-1 16,0 0 1-16,-4 0 0 0,4 0 0 0,-2 2 0 15,-4 0-2-15,-3-2 2 0,3 0-1 16,0 0-2-16,-5 1 3 0,5 1-2 0,0-2 1 15,-2 2-3-15,-9-2-6 16,11 3-2-16,0-3-84 0,-4 0-187 0,-3 2-314 16,3-4-447-16,-7-1-270 0,3-1-43 0,-3-4 132 15,-3-5 292-15,3-11 437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04:41.078"/>
    </inkml:context>
    <inkml:brush xml:id="br0">
      <inkml:brushProperty name="width" value="0.05292" units="cm"/>
      <inkml:brushProperty name="height" value="0.05292" units="cm"/>
      <inkml:brushProperty name="color" value="#FF0000"/>
    </inkml:brush>
  </inkml:definitions>
  <inkml:trace contextRef="#ctx0" brushRef="#br0">20851 5056 12 0,'0'2'331'47,"0"-2"48"-16,13-20 1611-31,-7 17-1306 16,-6 3-53-16,0 0-400 0,0 0-9 0,0-1-16 15,0 1-28-15,0 0-29 0,0 1-32 16,0-1-30-16,0 0-26 0,0 0-19 0,4 1-12 15,0 1-2-15,-4-2 5 0,2 2 0 16,-2-1 6-16,0-1 2 0,4 2-1 16,1-2 3-16,-5 0 0 0,2 0 5 15,2 1-3-15,-4-1 2 0,2 0-3 16,2 0-2 0,8 0 73-16,-1 0-49 0,-3 0-39 0,0-1 0 15,1-1 0-15,-1-1 2 0,2 0 5 16,5 0-3-16,-5 2 0 0,7-2-5 0,-5 1-5 15,4 1 1-15,1 1-1 0,0 0-1 16,-1 0-2-16,1 0 0 0,3 0-5 0,1 1-4 16,-2-1 0-16,5 2-1 0,-5-2-1 15,6 0 0-15,2-2-2 0,-2 1 0 16,1-1-3-16,6 1 0 0,-4-1 2 0,-1 2-1 16,6 0 5-16,-6-2 4 0,6 1 5 15,-2-1 6-15,-2 0-2 0,-2 1-1 16,4 1-2-16,-2 0-6 0,-2 0-2 0,4 0-3 15,-4 0-3-15,0 0-1 0,-4 0 0 16,4 1-3-16,-5 1 0 0,1-2 2 16,4 2-2-16,-2-2 1 0,-2 0 1 0,-1 0-1 15,-1 0-1-15,2-1 2 0,-1 0-2 16,3 1 0-16,-6 2 1 0,6-2 0 0,-3 0-2 16,1 1 2-16,0-1-1 0,2 0 2 15,-7 0 1-15,7 2 1 0,-2 1-2 16,-2-3 5-16,-3 2-3 0,7-2 2 0,-6 0 0 15,1 0 0-15,1 1-4 0,-4 2 3 0,1-1-2 16,3-1 0-16,0 1 0 0,-5-1 2 16,5-1-4-16,-5 0 2 0,3-1-3 15,6-1 4-15,-7 2-1 0,7-1 0 0,-6 1 1 16,4 0 2-16,1-2 1 16,-5 2 1-16,6-1 1 0,-7 1 3 0,7 0-2 0,-6 0 0 15,2 1 0-15,1 1 2 0,-1-2-3 0,2 1 2 16,2-1 5-16,-1 0 2 0,1 2 0 15,-2-2-1-15,0 0-3 0,1 0-4 0,3 0-3 16,-4-2-3-16,-4 2-2 0,6-1-2 16,-7-1 2-16,7 2-2 0,-6 0 0 0,5 0 0 15,-7-1-2-15,2 1 0 0,-1-2 1 0,-1 2-1 16,-5 2 2-16,1-1 0 16,-3 1-1-16,11-2 1 0,-11 1 1 0,0-1-1 15,-4 0 0-15,5 0-1 0,-5 0 1 16,4 2 0-16,-8-2-3 0,7 1-1 0,-3 0 0 15,-4 1-7-15,-2-2-27 0,0-2-89 16,0 1-146-16,-2-2-283 0,-13-3-411 0,-1 0-235 16,-3-6-26-16,-8-5 97 0,-10-3 257 15,-2-6 406-15</inkml:trace>
  <inkml:trace contextRef="#ctx0" brushRef="#br0" timeOffset="3405.5384">2102 6085 145 0,'4'-1'390'0,"-4"-1"36"0,0 1 18 0,0-2-156 15,2 1-114-15,-2 1-46 0,0-1-2 16,0 1 9-16,0-1 7 0,0 0-5 16,0 1-16-16,0 1-17 0,0 0-10 0,0 1-4 15,0-1 8-15,0 0 15 0,4 2 42 16,-4 1 51-16,0-1 33 0,0-1 6 15,4 1-11-15,-4-1-34 0,0 1-40 16,2-1-24-16,2 1-9 0,-2-2-4 0,7 1-7 16,-7-1-16-16,2 1-10 0,-2 1-12 15,6-2-5-15,-6 2-8 0,5-2-8 0,-3 1 4 16,2 1-1-16,2 1-4 16,-6 0-2-16,4-1-6 0,3 0-15 0,-3-1-12 0,4 1 1 15,-8 1-8-15,9-1 3 16,-5 0-2-16,4 1 0 0,-4-3-2 0,5 0 3 15,3 0 1-15,-3 0-2 0,-3 0 0 16,2 0 0-16,5 2 1 0,-7-4 4 0,2 4-5 16,1 0 6-16,3-2-1 0,-6 1-7 15,3 3 0-15,-1-4 1 0,5 3-5 0,-7 1-1 16,2-1 1-16,0 0-2 0,1-1 4 16,1 0 13-16,-1 1 4 0,3-3 7 0,-2 0 1 15,3-3 0-15,1 3-14 0,-3-2-7 16,1 0-2-16,3 1-1 0,-1-1-7 15,-3 0 1-15,1 2 3 0,3-1-6 0,-9 1-1 16,11 0-2-16,-11 0 3 0,7 0 0 16,-3 0-2-16,-2-2 2 0,7 2 0 15,-3 2-3-15,-5-1-2 0,5 1 1 16,-2 0 2-16,3-2 3 0,-3 1 2 0,-1 1-1 16,5-2 3-16,-1 0-1 0,-3-2-9 0,3 1 2 15,-3-1-1-15,0 2 2 0,5-2 1 16,2 1 0-16,-3-3 6 0,1 1-3 15,-5-1-1-15,5 3 1 16,-1-1 4-16,21 0 4 0,-20 2-8 0,-1 0-3 16,5-3 0-16,-2 1-2 0,-1 2-2 15,1-2 2-15,-2 1-2 0,-1-1 2 0,1 2 0 16,-1 0 0-16,1-2 0 0,1-1 0 16,-1 1 2-16,1-1 0 0,3 0-1 0,0 1 1 15,-3 1 1-15,3-1-1 0,0-1-2 16,-5-1 2-16,3 1 4 0,-2 1-4 15,1-1-1-15,-1 2-2 0,-1-1-1 0,1 2 2 16,-1 0 0-16,3 0 0 0,0 0 6 16,-3 2-5-16,1 1 0 0,-1-3-3 15,1 1 2-15,-1-2-6 0,5 1 4 0,-5-2-2 16,1 1 4-16,-5-1 0 0,5 0 3 16,4 1 0-16,-5-1-3 0,-3-1 2 15,3 1-1-15,1-1-1 0,1 1-3 0,-1 2 3 16,-1-2 0-16,-3 2 0 0,3 0 0 15,1 0 2-15,-3 0-1 0,3-3 2 0,-1 1-3 16,1 0 2-16,4 1 0 0,-5-1-2 16,1 0-4-16,1-1 4 0,-1 1 1 15,4 2 2-15,-1-2-1 0,-1 1 3 0,-3-4-5 16,5 1 0-16,-4 1-2 0,3-2 2 16,1 4 3-16,-4-1-1 0,-5-1-2 0,9 2 0 15,-5-1 0-15,1 1 0 0,3-1-1 16,-3 1 2-16,0-2 0 0,-1 3-1 15,3 0-1-15,-1 0 5 0,-1 1-7 0,-1-1 2 16,3 0 1-16,-2 0 0 0,-1 0 4 16,1-1-2-16,-3-1 0 0,3 2 2 15,-1 2 0-15,-1-1-8 0,1 2 0 16,1-1 3-16,-5-1-2 0,5 1-1 0,-3-1 8 16,3 2-1-16,-5-1-4 0,5-1 1 15,-3-1 1-15,3 2-2 0,-5-4 2 0,5 2 2 16,-1 0-1-16,1-1 1 0,-3 2 1 15,-1 1-3-15,3-1 0 0,1 1 1 0,-1-2 1 16,-1 1-5-16,-3 1 1 16,5-2-1-16,-3 1-1 0,-1 0 1 0,1 1 2 15,-1 1 0-15,3-1 3 0,-6 1 1 0,7-3-3 16,-3 2 1-16,3 1 1 0,-5-3-2 16,3 2-4-16,1 0 6 0,1-1 0 0,-1 3 18 15,1-4 21-15,2 3 13 0,-1-3 6 16,1 0-1-16,-3 0-18 0,5-3-19 15,0 3-9-15,-3 3-7 0,-1-3-3 0,4 2-1 16,-1 0-2-16,-3-4 1 0,1 2-1 0,1 0-1 16,0-2-1-16,-3 2 0 0,1 0-1 15,3 2 2-15,1 0-3 0,-4-1-1 0,1 1 4 16,3 1 0-16,-4-3 6 0,3 0-5 16,1 2 2-16,-2-1-2 0,1 1-4 0,1 0 1 15,-5-2 0-15,3 0 0 0,2 0 2 16,-1 0 4-16,-3 0-4 0,2 2-4 0,-3-1 4 15,1-1 2-15,3 0-2 0,-3 0 3 0,-1 0-2 16,1 0-1-16,4 2-1 0,-5-1 0 16,1 1-3-16,-1-2 4 0,1 1 0 15,-1 2 0-15,1-1 2 0,-1-1-2 0,-1 0 2 16,-3-1-1-16,5 0 0 0,-1 0 0 0,-5-1-2 16,5 1 0-16,-5-1 0 0,3 1 1 15,-1 0 1-15,1-2 2 0,-6 2-1 0,3 0 0 16,3 3-5-16,-4 0 1 0,-1-3 1 15,5 2 1-15,-3-2 3 0,-1 0 0 0,-2 1 0 16,2 1-4-16,-3 1-1 0,3-2-1 16,-4 1 3-16,5-4 1 0,-1 2 3 0,-4 2-3 15,4-2-1-15,-3 1 1 0,3 0 1 16,-4 1-4-16,2 1 5 0,-1-1-2 0,-1-1-2 16,0 1-2-16,2-2 5 0,-6 2-2 0,5 1 0 15,1-3 1-15,-6 0-1 0,6 4-3 16,-6-3 2-16,5 1 1 0,1 0 0 0,-6-2-3 15,4 3 5-15,2-1-4 0,-6-2 4 16,5 2-1-16,1 1 2 0,-6-1-2 0,6 1-2 16,-2-1 1-16,1 1 0 0,-1 0 1 15,-2-1-2-15,2-1 3 0,0 2-3 0,3 0-2 16,-7 0 5-16,4-2 0 0,2 1-3 16,-2 0 4-16,5-2-1 0,-9 1-4 0,8-1 4 15,1 0-4-15,-5-1 0 0,4 1 1 16,0-2-2-16,1 0 2 0,-3 1 1 0,2 0 0 15,1-2 0-15,-5 3-1 16,4 0 1-16,11 0-2 0,-11 0 0 0,1 0 2 16,-3 0-2-16,2 0-1 0,1 0 2 0,-1 0 2 15,0-2-1-15,1 1 1 0,-3-1 1 0,2 1 0 16,1 1 2-16,3-2-3 0,-6 2-1 16,3 0 1-16,-1 0 3 0,4-1-2 15,-5-1-2-15,1 2-2 0,0 0 1 0,5 0-3 16,-7 0-2-16,2 0 2 0,5 2 3 0,-7-2-1 15,3 1 4-15,-1-1-1 0,4 0-2 16,-5 0 2-16,1 0 2 0,0 2-1 16,5-1-3-16,-7 1 2 0,7-2-1 0,-3 0-1 15,-2 0-1-15,5 1 3 0,1-1-1 0,-7 2-1 16,9-2 2-16,-5 1 0 0,-1-1 0 16,7 0 3-16,-3 0-3 0,-3-1-1 0,-1 1-1 15,7 1-1-15,-3-1 0 0,-3 0 1 16,-1 0 1-16,7 0 3 0,-3-1-1 0,-3 1-4 15,3 0 2-15,-1 0 2 0,1 0-4 16,1 0 0-16,-5 0 0 0,5 0 1 0,-1 0 0 16,1-2 0-16,-1 1 3 0,1-1 1 0,1 1 2 15,-1 1-5-15,-1-5 1 0,-3 2-2 16,3 2 0-16,1 0-1 0,0 1-1 0,-1-2 4 16,-1 2 1-16,-3 0-4 0,5-1 0 0,-1 1 4 15,-1 0-3-15,-3 1-2 0,4-1 3 16,1 0 1-16,-2 2 0 0,-3-2 1 15,4 1 3-15,1 0-4 0,-3 2 1 0,3-3-4 16,-5 0 1-16,5 0-2 0,-3 2 5 0,3-1-1 16,-5 1-1-16,5-2 1 0,-3 0-2 15,-1-2-2-15,3 2 0 0,-1-3 3 16,-3 3-1-16,5-3 3 0,-1 1 2 16,-1 0-4-16,-3-1-2 0,5 0 2 0,1 1-2 15,-1 0 1-15,0-1 1 0,-1-1-1 0,-4 3 1 16,5-1-1-16,0 2 0 0,-1-2 0 0,1 2 1 15,-1-3 0-15,3 1 1 0,-3 2 1 16,1 0 2-16,-1-2-2 0,1 2-1 0,-5 0-1 16,5-1 0-16,-1 4 0 0,-1-3 1 0,-3 0-2 15,3 0 1-15,-3-3 1 0,3 1-1 16,1-1 0-16,-7 1 2 0,5 1-4 0,-2 0 1 16,-1-1 1-16,3 2 0 0,-3-1-1 15,1 1-1-15,-2 0 0 0,1-2 2 0,-3 1-1 16,2 1 4-16,-1-2-1 0,-1 4-1 15,0-2-1-15,-2 0 0 0,1 0 0 0,-1-2 1 16,2-1 1-16,0 3-2 0,1-2 1 16,-3 1-2-16,4 1-1 0,-4 0 4 0,0 1 0 15,1 1 0-15,1-2 0 0,-6 0 0 16,4-2-1-16,3 2-1 0,-7 0 2 0,4 2 0 16,-2-4-4-16,0 2 0 0,-2 2 4 0,2 0-4 15,0-1 2-15,-2 1 2 0,5-1-2 16,1-1 0-16,-2 0 0 0,0 0 0 15,1 0 0-15,3-1 2 0,-4 1-1 0,4-2 0 16,1 1-1-16,-5 1-1 0,0-2-2 0,5 2-2 16,-5 0-3-16,-2 0-1 0,0 0-6 15,-4 0-53-15,0-2-113 0,0 1-173 0,-8 1-324 16,-5-1-421-16,1-1-141 0,-9-4 27 16,-2-5 137-16,-3-4 309 0</inkml:trace>
  <inkml:trace contextRef="#ctx0" brushRef="#br0" timeOffset="32492.1307">2220 5032 70 0,'-5'-1'221'16,"1"-1"15"-16,-6 2 160 16,-13 12-14-16,13-7-313 0,0 0-22 0,3 0-20 15,1 2-12-15,-4-4-6 0,8 2-4 0,-7-1-4 16,3 0-1-16,4-1-2 0,-2 0 2 15,0-1-4-15,-2 1-5 0,2-2-19 16,-3 1-28-16,5 0-40 0,-6 1-43 16,2-1-53-16,6-1-43 0,0-1-23 0,0 0 11 15</inkml:trace>
  <inkml:trace contextRef="#ctx0" brushRef="#br0" timeOffset="34597.8204">2075 5098 77 0,'0'-3'231'16,"0"0"33"-16,0-1-15 0,0 1-31 0,0 0-22 15,0 0-5-15,0 2-1 0,-2-2 7 16,2 3 1-16,0-2 5 0,-4 0-4 0,-1 2-1 15,5 0-8-15,0 0-8 0,0 0-10 16,0 0-19-16,0 0-21 0,0 0-19 16,0 0 12-16,9 2 19 0,-9 0 12 0,2-2 25 15,2 0 12-15,-2 3-25 0,6-2-16 16,-6 2-13-16,2-2-30 0,3 3-23 16,-3-1 7-16,-2 0-4 0,6 4-9 0,-6-1-5 15,4 1 1-15,3 1-25 0,-3-1-4 16,4-1 0-16,-1 1 0 0,1 2 6 15,0-5-1-15,5 2-20 0,-3-3-13 0,3-1-6 16,-7-1-4-16,2 0 0 0,7 0 0 16,-7-1-1-16,5 2 0 0,-3-2-1 0,-2 0-3 15,3 0-2-15,-3-2 3 0,5 1-2 16,-7-3-1-16,6 1 3 0,-3-2 3 16,1 0-7-16,-2 1 4 0,1-1-2 15,1 0-3-15,-6-3 0 0,5 1-2 0,-1 1 4 16,4 0-2-16,-7 0 0 0,3 1 3 0,0 0-1 15,-1 3-2-15,1 1-2 0,0 1 3 16,-3 0-1-16,3 1 1 0,-4 0 4 16,4 0-1-16,-3 3 1 0,3-3 3 0,-4 4 1 15,5-2 3-15,-3 2-2 0,0 0 0 16,2 0 1-16,1-2-3 0,-1-1 1 0,0 0-1 16,1-1-1-16,-3 3-4 0,2-3-3 15,5 1-3-15,-7 0 3 0,2 1 0 16,1-3 1-16,-1 0 3 0,3-3 0 15,-3 1-2-15,0 0 0 0,5-3-1 16,-3 2-2-16,1-2-1 0,-3 2 2 0,4-2-2 16,-1 1 2-16,-3 1-3 0,0 0 5 0,1 3-1 15,-1-2-5-15,-2 2 4 0,1 2 3 16,-1-1-5-16,2 1 1 0,1-1 4 16,-5 1-3-16,4-2-3 0,5 1 4 0,-7 0 1 15,2 1-1-15,1 0 2 0,3-1 0 16,-6-1-1-16,3 2 0 0,3-2-1 0,-4 0-2 15,7 0 2-15,-9 0 3 16,7 0-3-16,-3 0 1 0,5 0 0 0,-7 0-2 16,7 1 0-16,-7 1-2 0,4 2 2 0,-1-1-3 15,1 0 3-15,-1-1-3 0,-1-1 1 16,-2 1 0-16,5-2 2 0,-3-2 3 16,3 1-3-16,-7-3 4 0,7 1-1 15,-3-2-3-15,-2 0 0 0,5-1-2 0,-7-1 1 16,7-1-3-16,-3 4 5 0,-4 0-2 15,1 2 1-15,1 4 0 0,-2 1 1 0,0 0-2 16,3 4 2-16,-1 3 2 0,-4-1-3 16,5 1 0-16,-1-1 0 0,0 1 0 0,1-1 0 15,1-1 1-15,3-3-2 0,-7 0 1 16,6-4 0-16,-1 1-3 0,3-1 2 16,1-2 1-16,-3-1 4 0,3-1-4 0,-1 0 1 15,-3-1-1-15,3 0-1 0,3-3 1 16,-7 2 0-16,1-4 1 0,1 4 1 0,-1-2 0 15,-3 2-4-15,4 2 2 16,3 0-2-16,-11 1 1 0,0 2 1 16,1 3 1-16,3-1-2 0,-4 3 1 0,2 2 0 15,1-2 0-15,1 0 0 0,-2 2 3 16,1-2-3-16,1 2 2 0,0-4 0 16,1-1-2-16,1 1 0 0,-2-3 3 0,7-3-2 15,-3 2 0-15,-1-2 0 0,3 2 1 16,1-3-2-16,-3 0 3 0,-1 0-5 0,3 0 1 15,-1-1 4-15,-3 2-5 0,3-2 1 16,-7 1 2-16,2 1-1 0,1 2 0 16,-5 0 2-16,4-2-2 0,-4 3 0 15,3 0-2-15,-3 0 1 0,4 0-1 0,-8-3 2 16,9 0 2-16,-5-2-2 0,2 1 0 16,0-1 0-16,1 1-2 0,-1-2 2 0,2 0 0 15,1 1 2-15,-1 0-4 0,0 1 2 16,1 1-1-16,-3 1 0 0,2 2-1 0,1 2 2 15,-5 5 1-15,4 1 1 0,-4 1-1 16,5 2 1-16,-3 1-1 0,0-1-1 0,3 1 3 16,3 0-2-16,-6-4 0 15,3 0 2-15,3-1 2 0,-1-2-3 0,3-2-1 16,1-2 2-16,-1-1-1 0,1-1 0 16,1-4-1-16,-1 1-1 0,-1-3 0 0,-3 0 0 15,1-1 5-15,3-1-3 0,-9 2 2 16,11-1 0-16,-11 0-4 0,2-1 0 15,1 0-1-15,-5 2-2 0,4 2 1 0,-4 2 3 16,3 1-2-16,-7 4 0 0,4 3 0 16,-2 2 0-16,0 0 0 0,-2 0-1 15,5 1 2-15,1-1 2 0,-2 0-1 0,0-2 2 16,9 0 0-16,-7 0-1 0,2 0 0 16,5-3-2-16,-3 1 0 0,5-1-1 0,-1-2 2 15,1 0-1-15,3-2 0 0,1-1-1 16,-2 1 2-16,-3-5 1 0,5 2-4 0,2 0 5 15,-3 2-6-15,1-2 2 0,-2 3-2 16,-3 0 2-16,5-1-1 0,-5 1 3 16,1 1 1-16,0-1 0 0,-1-1 0 0,-1 3 1 15,-3-2-3-15,-2 2 1 0,5-1 2 16,-7 1-6-16,2 0 3 0,1 0 0 0,-5 0 0 16,4-1-1-16,-3 1 1 0,3 0 4 15,-4-2-2-15,2 2-2 0,-1-1 3 16,-3 1-2-16,-2 0-1 0,4 0 3 0,2 1-6 15,-6 2 3-15,2 2 3 0,-1 1-3 16,5 7 1-16,-6-1 17 0,2 0 20 16,2-2 8-16,0 3 1 0,5-4 3 15,-1 0-14-15,2-2-17 0,-1 0-10 0,3-4-6 16,3 2 2-16,-1-5-1 0,1 0 0 16,4-5-3-16,-3-2 1 0,7-3 1 0,-2 1-4 15,0-3 4-15,-1 2-2 16,3 0-1-16,-6 0 0 0,6 3 3 0,-3-1-3 15,-1 1 0-15,-2 2 0 0,5 0 0 16,-7 2 0-16,-1 3-2 0,1 0 4 0,2 2 0 16,-1 1-2-16,-1-2 0 0,-1 1 3 0,-3 1-6 15,7-2 1-15,-1-1 2 0,0 0-2 16,-1 0 4-16,-1 0 0 0,4 1-4 0,-1-1 2 16,-3 0-2-16,1-1 1 0,3-3 1 15,0 1 3-15,-5 1-1 0,1 1-2 16,-1-1-2-16,1 2 2 0,-1 2-3 0,-3-1 3 15,5-1 0 1,16 5 5-16,-5-2 3 0,-13-3-7 16,1-3-2-16,-1 0 0 0,-1 0 1 0,1-1 1 15,-3 2-2-15,3-1 2 0,1-2 0 16,-3 2-2-16,-1 0 1 0,-3 3 1 16,4 0 0-16,-7 3 1 0,3 2-2 15,-8 2 0-15,6 4 22 0,-6 4 15 0,5-1 3 16,1 1 3-16,-6-7-1 0,4 3-22 0,4-4-7 15,1 1-8-15,3-3 2 0,3-1 2 16,-1-4-2-16,3-2-3 0,6-3-1 16,2 0-3-16,-3-5 2 0,7 0-2 0,-2 0 0 15,2-2-3-15,-2-1 3 0,7 3 1 16,-7 0 1-16,4 2 1 0,-2 2-3 0,-2 0 0 16,2 3-2-16,-2 3 2 0,2 2 0 15,-2 1 4-15,2 0-1 0,-2 1 1 16,4-3 5-16,4 1 1 0,-4 0-2 0,4-1 6 15,-4-1-1-15,9 0-6 0,-7-3 5 16,2-1 8-16,0-1 8 0,0 1 3 0,-1-3 5 16,-3 4-1-16,0-4-11 0,2 3-12 15,-6 0-4-15,2 0-5 0,-2 3-2 0,-2 1 4 16,-5 0-3 0,3 0-2-16,10 8 1 0,-20-6-5 0,-3 3 0 0,-1 0 0 15,3-2-1-15,-12 4-4 0,4-3-5 16,3-1-76-16,-9 0-143 0,0-3-298 0,-9-1-473 15,3-5-232-15,-4-4-35 0,2-1 97 16,-11-5 277-16,2-4 465 0</inkml:trace>
  <inkml:trace contextRef="#ctx0" brushRef="#br0" timeOffset="50739.6743">1998 10118 23 0,'0'-3'241'0,"0"1"32"15,0 0-22-15,0 1-56 0,0 1-55 0,-4 0-27 16,4 0-10-16,0 1 1 0,0-1 3 15,0 2 13-15,0-2 6 0,-2 0 9 16,-2 2 1-16,4-2-5 0,0 0-7 0,-2 0-9 16,2 0-5-16,0 0-4 0,-4 0 1 15,4 0 4-15,0 0 1 0,0 0 4 0,0 0 4 16,0 3 0-16,0-3-2 0,0 0-2 16,0 0-11-16,0 0-16 0,0 0-20 0,4 0-18 15,-4 0-18-15,0 0 41 0,0 2 19 16,0-2 6-16,0 0 3 0,2 2-1 15,-2-2-54-15,4 1-25 0,-4-1-12 16,2 0-2-16,-2 2 0 0,4-2-1 0,-4 2 43 16,4-2 38-16,-1 0 13 15,1 0 9-15,0 0 3 0,-2 0-43 16,2 0-39-16,-2 0-14 0,6 0-9 0,-6 0-6 0,5 0-1 16,1-2 3-16,-2 2-2 0,0-2 1 15,0 1 2-15,5-1 15 0,3 2 40 0,-5-2 17 16,1 2 16-16,0-3 4 0,1 3-18 15,-1-2-37-15,0-1-21 0,-1 1-11 16,1 0-7-16,0 2 1 0,5 0-2 0,-7 2 3 16,2 0-3-16,1-2 0 0,3 0 1 15,-6 1-8-15,7-1 5 0,-3 0-2 16,-1 2 4-16,3-2 0 0,-6 0 1 16,3 0 0-16,3 0 1 0,-1-2-2 0,-3 2-2 15,0 0 2-15,1 0-1 0,-1 0-2 16,-2 0 1-16,7 2 0 0,-5-2-2 15,-2 2 2-15,7 1 0 0,-3-3 2 0,-1 2-1 16,3-2 0-16,-2 3 0 0,3-1-1 0,1 0 4 16,-3-2-3-16,1 0 4 0,3-2-2 15,-1 0 3-15,-3 1-4 0,1-1 2 16,3 0-2-16,-1 2-1 0,-3-3-2 16,3 1 0-1,15-5 5-15,-4 2 0 0,-14 2-2 0,1 1-2 16,3 0-1-16,-9 1 2 0,9 1 0 0,-3-2 0 15,-2 2 3-15,5 0-1 0,-3 0-1 16,-1 0-1-16,3 0 1 0,-5 0-4 16,5 0-1-16,1 0 4 0,-3-1-1 15,-1 0 0-15,3-1 2 0,-1 1 0 0,-3-1-2 16,5-1 0-16,-3 3 2 0,-1 0-2 0,3 0 2 16,-1-1-2-1,-3-1 2-15,15 0-3 0,-13 1 1 0,-5 2 1 16,1-1-1-16,4 2 0 0,-5-2 0 15,5 0 0-15,-3 0-2 0,1 0 1 0,2 0 1 16,-5 0 0-16,5 0 2 0,-1 0-1 0,-3 0 0 16,4-2-2-16,-1 2 2 0,1 0 1 15,-1 2-2-15,-1-2 0 0,7 0 2 16,-7 2-3-16,1-2 1 0,5 0 1 0,-1-2-1 16,-1 0 1-16,-3 1 0 0,3 0-2 15,-1-2 2-15,1 0 2 0,-3 0-3 16,3 0-2-16,1 1 6 0,-1 2-2 0,-1-4-4 15,-3 4 2-15,5-3 0 16,-7 3-2-16,38 3 0 16,-38-3 1-16,6 0 2 0,-3 0 1 0,-1-1 0 15,7-1 0-15,-11 2 2 0,9 0-1 16,-3 0-2-16,-1 0 1 0,3 0-1 0,-1 0-2 16,-3 0 1-16,5-1 1 0,-3-1 0 15,-2 2-1-15,3-2 1 0,-3 4-1 16,3 0 0-16,1-2 0 0,-5 0 2 0,1 0-1 15,1 1 1-15,1 1 0 0,-2-1-2 16,-1 0 0-16,5 2 0 0,-1-1 0 0,-3 1-1 16,3-2 1-16,1 1 1 0,-3-2-1 15,3 0 2-15,-1 0 0 16,14-2 4-16,-13 2-2 16,1-1-2-16,-1 1 32 0,1 0 48 0,-1 1 23 0,-1-1 10 15,-3 0 6-15,5 2-31 0,-1-2-49 16,3 1-23-16,-3-1-5 0,1 0-8 0,-5 0-1 15,5-1-4-15,0-1 0 0,-1-1 5 16,1 0-1-16,-1 0 4 0,1-1-2 16,3 1-2-16,-5-2-4 0,1 0 0 15,1 0-1-15,-1 1-2 0,1-1 2 16,-5 3 2-16,5 1 0 0,10 2-4 16,-11 1 3-16,-1-2-1 0,-3 2-2 0,5 1 3 15,-3-3 0-15,-1 0 0 16,18 0 3-16,-19 0-2 0,5 0-1 0,-1 2-1 15,-1-2 0-15,-3 2 1 0,5-1 0 16,-1-1 0-16,-1 2 2 16,-3-2 0-16,15 0-2 0,-10 2 3 0,-3-2-3 15,-2 0 1-15,3 0-4 0,-7 3 5 16,7-3-5-16,-3 0 2 0,-2 2 0 16,13 3-1-16,-8-3 3 0,-5-1-1 15,2 3 0-15,-1-1 2 0,1-1 2 0,-2 1-3 16,5-2 1-16,-5 1 0 0,3-1 0 15,-1 1-2-15,-2 1 2 16,5-2-1-16,12 2-6 0,-15 0 4 0,3-1-2 16,-7-1 3-16,9-1 0 0,-7-1 0 15,4 1 0-15,-1 0 2 0,-3 0 1 16,2-2-2-16,13 1-2 0,-14-1-1 16,1 2 1-16,-2-2-1 0,1 0 2 15,-1-1 2-15,-2 1-2 0,3 2 2 16,-5-1 0-16,2-1 0 0,-2 2-6 15,1 2 0-15,-7-2-6 0,4 1-30 0,-4 2-117 16,-9 1-300-16,1 0-481 0,-8-3-217 16,-5-2-71-16,-2-5 73 0,-4-3 281 0</inkml:trace>
  <inkml:trace contextRef="#ctx0" brushRef="#br0" timeOffset="57806.9762">14562 10106 10 0,'0'0'242'16,"0"0"33"-16,0 0-5 0,0 0-67 0,0 0-49 15,-4 0-28-15,4 0-9 0,0 0 3 16,-4 0 6-16,4 0 5 0,0 0-4 0,0 0-4 16,-2 0-9-16,2 0-6 0,0 0-2 15,-4 0 0-15,0 0 3 0,4 0 6 16,0 0 6-16,-2 0 17 0,-3 0 18 0,5 2 12 16,-2-2 17-16,2 2 12 0,0-1 6 15,-4-1 0-15,4 2-1 0,0-4-10 16,0 2-17-16,0 0-22 0,0-1-21 0,0 1-32 15,0 0-28-15,0 1-21 0,0 1 4 16,0-2 2-16,0 2 0 0,0-2 1 0,0 3 0 16,0-3-23-16,0 0-15 0,0 0 20 15,0 2 17-15,0-2 5 0,0 2 3 16,4 1 16-16,-4-1-2 0,2 1-12 0,5-2 0 16,1 0-1-16,-6 2-13 0,8-3 2 15,1-3-2-15,-5 3-1 0,8 0-4 0,-3-1-5 16,-3 1-18-16,2 0-13 0,5 0-2 15,-7 0-4-15,6 0 0 0,-3 0-5 16,1 1 3-16,3 2-3 0,1-3 4 16,-3 2-2-16,3-1 6 0,1-1 4 0,-1 0 0 15,1 0 23-15,-1 0 14 0,5 0 0 16,-4-1-2-16,-1 1-1 0,1 0-21 0,-1 0-13 16,1 0-6-16,1 0-3 0,-5 0 2 15,-1 0-8-15,7 0 4 0,-7 0 0 0,1 0 3 16,3 0 0-16,-1-2 2 0,-3 2-4 0,5 0 0 15,-3 0-5-15,-2-3 2 0,5 3-2 16,0-1 1-16,-3 1 3 0,-2 0 1 16,3 0-2-16,-3 0 2 0,5 0-2 0,-3 0-2 15,3 1 0-15,-5 2 2 0,5-3-2 0,-1 0 2 16,-1 0 5-16,6 0 1 0,-5 0-4 16,1 0-2-16,-1 0-1 0,3-3-1 15,2 2-1-15,-1 1 1 0,-3 0 3 0,1-1-2 16,7 1 1-16,-6 0 3 0,1 0-1 0,1 0-2 15,2 0 0-15,0-2-1 0,1 2 1 16,-5 0 3-16,6 0-1 0,-7 0-2 0,3 2 0 16,0-2-1-16,-3 1 2 0,3-1-4 15,0 1 0-15,-5 2 1 0,3-3-1 0,-2 0 0 16,7 0 0-16,-7 0 4 0,4 0 0 16,-3 0 0-16,3 0-2 0,-5 0-3 0,5 0 0 15,-4 0 2-15,1 0 1 0,-1 2 1 0,-1-2 3 16,5 0-4-16,-4 1 2 0,-1-4 0 15,9 3-1-15,-9 0-1 0,3 0 0 16,6 2-1-16,-6-1-5 0,5-1 3 0,-5 0-2 16,2 0 6-16,1 2 3 0,-1-1-3 0,0 1-2 15,-3-1 4-15,3 1-2 0,0-1-4 16,-5-1 6-16,3 0 0 0,-3 2 0 16,1-1-4-16,4 0 1 0,-5 1-2 0,1 0 0 15,-3 1-2-15,3 0 3 0,-1-2 1 0,-3 1-2 16,3-1 3-16,1 0-1 0,-3 1 1 15,-1-1-1-15,3 1 1 0,1 0-2 16,-1-2 1-16,-1 0 0 0,1 0 1 0,1 0 1 0,-1 0-2 16,1 0 2-16,-3-2-4 0,3 0-1 15,0 2 3-15,-1 0 1 0,-3 0-1 16,7 0 2-16,1-1 2 0,-5-1-3 0,3 2-1 16,2-1 1-16,1 0 0 0,-1-1-1 0,0 2-1 15,2-1 2-15,-1-1-3 0,3 2 3 16,-6-1-1-16,4-1-1 0,1 2 0 0,-5 0 2 15,6 0-2-15,-7 0 3 0,7 0 1 16,-6 0 0-16,6-1-3 0,-7-1 2 0,7 2-1 16,-6 0-2-16,1-2 2 0,1 2 0 15,-2 0-3-15,1 0 2 0,1 0 2 0,2 0 0 16,-3-1 1-16,-1 0 1 0,6 1-3 0,-7 0-1 16,7 1 20-16,-2 0 18 0,0-1 6 15,0 0 10-15,1 2 1 0,3-2-17 16,-4 0-19-16,0 0-6 0,-1 0-6 0,3 0 0 15,-2 0 0-15,0 0 0 0,-3-2 4 0,1 2 0 16,-2-1-2-16,1 0 4 16,-3 1-3-16,14-2 3 0,-23 1-7 0,3 1-4 15,-1 0-2-15,-4-2-2 0,-2 1-4 16,0 1-2-16,-4 0-8 0,-4 1-80 0,-2 1-156 16,-4-1-284-16,-5-2-440 0,-1-2-284 15,-7-5-45-15,-4-4 93 0,0-5 263 0,0-5 434 16</inkml:trace>
  <inkml:trace contextRef="#ctx0" brushRef="#br0" timeOffset="72370.6894">17292 11148 58 0,'0'0'350'0,"0"-4"45"15,0 2 27-15,0-1-123 0,0 1-127 0,0 2-81 16,0-1-32-16,0 1-10 0,0 0 3 16,0 0 5-16,0 0-1 0,0 0-10 0,0 0-14 15,0 1-10-15,0-1-7 0,0 0 3 16,0 0 9-16,0 0 12 0,0 0 7 16,0 0 3-16,0 2 12 0,4-2 8 15,-4 0-2-15,2 0 4 0,-2 1 10 0,4-1-9 16,1 2 3-16,-3-2 4 0,-2 0 6 15,8 0 4-15,-6 0 1 0,4 0 3 0,2 0 1 16,-1 0 9-16,-1 0 44 0,0 2 22 16,4 0 2-16,1 0 5 0,-1-2-11 15,-4 0-52-15,5 0-30 0,-1 0-8 0,0 3-2 16,-1-3 1-16,1 2-4 0,0 0-2 16,1-1-8-16,1 1-24 0,3 0-16 0,-5-1-6 15,2 1-4-15,1-2-1 0,5 1 1 16,-5 0-2-16,3 2 1 0,1 0 12 15,3-2 18-15,-3 0 7 0,4 2 3 16,-5-1 1-16,3 0-12 0,2 3-20 0,-1-5-8 16,-1 3-2-16,-3 0-5 0,9 0 2 15,-6-1-1-15,6 0-1 0,-7 0 0 0,7-2 0 16,-2 2 1-16,0-4 0 0,-1 2 2 16,3-2 11-16,-2 2 13 0,0 0 12 15,4 0-1-15,-1 0 2 0,-3 2-10 0,4-2-16 16,0 0-13-16,0 2-2 0,-4-2 0 15,1 0 1-15,3 0-2 0,-8 3 0 0,8-2 1 16,-5 2-2-16,3 0 0 0,-2-1 3 16,0-1-1-16,4 1 0 0,0-1-2 15,-1 0 1-15,1-1-1 0,2 0 0 0,-2 0 0 16,0 0 1-16,4-1 2 0,-4 1-6 16,0-1 6-16,-2 1-3 0,2 0 0 15,-3 0 1-15,-1 0-1 0,0 0 1 0,0 0 1 16,1 0-2-16,-5 1 0 0,6 0 0 0,-6 1 2 15,1 0-2-15,1-2 0 0,-3 3 3 16,3 1-3-16,0-1 2 0,-3-1-2 16,7 1-2-16,-2-3 4 0,0 1-1 0,2-1-1 15,1 0 1-15,-1 0 0 0,0 1-1 16,2-1 2-16,-4 3 2 0,4-3 28 16,-5 3 16-16,1-2 9 0,4 0 3 15,-2-1-2-15,0 0-24 0,-1-1-16 0,3 1-9 16,-8 0-3-16,8 1-4 0,-2 1-1 15,-3-1-1-15,5-1-1 0,-4 0 2 16,4-1 1-16,0-1-1 0,0 2 1 0,0 0-2 16,2 0 2-16,2-1-4 0,-2 1 0 15,2 0 1-15,-2-1 1 0,4 1 0 0,-2-3 0 16,2 3 1-16,0-3 3 0,-2 2-1 16,-2 0-1-16,2 1 2 0,-6 0-3 15,6 0 1-15,-9 1-1 0,9 0-1 0,-8-1 1 16,4 0 3-16,-4 0-2 0,8 0 1 15,-4 0-2-15,0 3 0 0,-3-3 2 0,3 0-2 16,0 0-1-16,0 0 2 0,-4 0-1 16,4 0 0-16,-2 0 0 0,1 0 2 0,-3 0-3 15,4 0 2-15,-8 0-2 0,5 0 0 16,-1 0 0-16,0 0 0 0,-2 3 2 16,-1-2 2-16,-1-1 0 0,2 0 6 0,-1 0 20 15,-3 0 8-15,-1 1 6 0,3 1 0 16,0-1-3-16,-3 1-18 0,1-2-14 15,1 0-4-15,-1 0-5 0,4 0 2 16,-1-2-2-16,3 2 1 0,-2 0 0 16,6 0 1-16,-5 0-4 0,5 0 1 0,-4-1 2 15,4-2-2-15,0 2 1 0,0-2 1 0,-1 0 1 16,-3 1-2-16,4-1 1 0,2 1 0 16,-2 2-2-16,4-2 0 0,-2 1-1 0,4 0 1 15,-2-2-2-15,2 3 3 0,4-3 2 16,-8 3 0-16,9-4-2 0,-1 3 3 15,-4-2-3-15,4 0 1 0,-4 0-2 0,4 0 1 16,-1 0 1-16,1 2-1 0,0-3 0 16,-2 2-1-16,7-1 2 0,-5-2-2 0,-2 2 1 15,6 0-1-15,-6 1-2 0,7-2 2 16,-7 0-1-16,6 0 2 0,-1 1 3 16,1-1 0-16,-2 1 1 0,1-2-1 0,1 0-1 15,-6 1 1-15,6 3 2 0,-5 0-1 16,1-2 0-16,-4 0-1 0,0 0-1 0,-2 0-4 15,-4 1-3-15,-8 1-1 0,-1 1-8 16,-10 0-76-16,1 0-183 0,-13 0-347 16,-3-2-380-16,-9-4-170 0,-9-3 0 15,-8-8 153-15,0-11 327 0</inkml:trace>
  <inkml:trace contextRef="#ctx0" brushRef="#br0" timeOffset="75976.2827">11793 15623 202 0,'0'-3'422'15,"0"1"69"-15,-2-1 19 16,2 1-108-16,0 1-103 0,0 1-67 0,-4 0-33 16,4 0-7-16,-4 0 14 0,4 1 23 15,0-1 21-15,-2 0 13 0,2 2-9 0,-5-1-20 16,1-1-29-16,4 0-30 0,0 0-25 16,0 0-12-16,0 0-4 0,0 0 2 0,0-1 6 15,0-1-5-15,0 2-5 0,-2-1-7 16,2-3-14-16,0 1-10 0,0-1-1 0,0-2 2 15,0-3-6-15,0 0 1 16,0 0-7-16,2 2-7 0,-2 1-10 0,0-1-6 16,9-1-11-16,-9 1-9 0,2-3 5 0,6 3-6 15,-6-1-8-15,4 1-2 0,2-1-4 16,-5 1-12-16,3 1 2 0,2-1-8 0,0 0 1 16,1 2-1-16,1-3 0 0,-2 3-2 15,2-2 2-15,1 2-3 0,-1-1 1 0,1 0 1 16,-1 0-1-16,-2 1 7 0,2 0-2 0,-3 0 3 15,3 2-3-15,-2-2-2 0,1 3-6 16,-1 0-3-16,-6-1-4 0,4 2 0 0,-2 2-1 16,0 1-2-16,-2-1 1 0,3 3 0 15,-1-1 0-15,-2-1 2 0,2 3-1 0,2-2 2 16,-2 1-2-16,2 1 0 0,1-2 0 16,-1 0 0-16,0 1 1 0,2-1 1 0,-6-1-1 15,7 2-2-15,-3-2 0 0,-4 4 0 16,6-4 0-16,-6 3 0 0,4-2 0 0,3 1 2 15,-9 3 0-15,2-2 0 0,-2 0-1 0,4 3 1 16,-4-1 0-16,-4 2 3 0,4 2-3 16,0-1 0-16,-2 0-1 0,2 1 0 0,-4 0 1 15,-1-4-1-15,5 4-1 0,0-2 2 0,-2 0-1 16,2 1 1-16,-4-4 1 16,4 2-1-16,0 0-2 0,-2-3 1 0,2 4 1 15,0 0-1-15,-4 0 2 0,0-1-1 0,2 1 1 16,2-2 1-16,-6 0-2 0,2 1 2 15,-1 1-2-15,3-2 0 0,-6 1 1 0,2 1 1 16,4 0 1-16,-6-1 2 0,5 2 2 16,-1-3-1-16,2 5 0 0,-6-5-1 0,6 2 1 15,-4-2-4-15,2 1 0 0,-1-1 1 0,3 1-2 16,-6-1 3-16,6 1-2 16,-4-1 1-16,-2 0 0 0,1 1-1 0,1 1-1 0,-4 0-1 15,-1 1 1-15,5 0-2 0,-4 0 1 0,0 1-1 16,8-5 5-16,-5 1-1 0,-1-2-1 15,6-1-2-15,-6 2 1 0,6-1-3 0,-3-2 0 16,3 0 0-16,-2 1 0 0,0-1 0 16,2-1 3-16,-2 1-2 0,4 0 0 0,0-3 0 15,0 3 0-15,-2-3-1 0,2 0 3 16,2 0 0-16,-2-3 0 0,4 3 2 16,-2 0 23-16,6 0 16 0,1-5 4 0,1 2 5 15,7-4 1-15,-1-1-23 0,1-1-14 0,3 0-2 16,1-3 3-16,0 3 11 0,4-1 8 0,-1-1 3 15,-1 1 0-15,0-2-7 0,2 1-14 16,-3-2-7-16,1 2-6 0,0 1-2 0,-2 2 1 16,-1 1-4-16,-3-1 1 0,-5 2 0 15,3 1-1-15,-5 0-2 0,-8 3 1 0,4 0 0 16,-2 2-2-16,1 0 2 0,-5 0 0 16,0-3 0-16,0 3 0 0,0 0-2 0,0-2-1 15,0 2-4-15,0 0-3 0,0-2-7 0,0 2-45 16,0 0-75-16,0-1-137 0,0-1-181 15,0-3-262-15,0 1-255 0,2-4-279 16,4-2-27-16,2-5 111 0,5-4 234 0,3-5 285 16</inkml:trace>
  <inkml:trace contextRef="#ctx0" brushRef="#br0" timeOffset="76705.8293">12540 15386 185 0,'4'-7'425'0,"0"-2"53"0,-2-1 25 15,-2 2-177-15,4 4-142 0,-2-2-75 16,-2 1-20-16,0 1 12 0,0 1 33 0,0-2 36 16,-2 3 21-16,-2-1 11 0,2 3 2 15,-2-2-8-15,-3 2-6 0,1 0 8 16,-2 2 7-16,6 1 7 0,-8-1-2 0,3 3-9 16,-7 1-23-16,4 1-25 0,-1 1-29 15,3 2-21-15,-7 2-10 0,5 2-10 16,-2-1-3-16,1 2-12 0,1 0-8 0,4 0-12 15,-4 1-11-15,7 0-14 0,3-3-5 16,-4 2-8-16,4 0-1 0,0-2-2 16,4 2 1-16,-4-2 1 0,7 2 18 0,-1-3 12 15,0-1 4-15,0-2 3 0,5 3 2 16,3-5-13-16,-4 0 1 0,3-1 4 0,-1-1 2 16,3-4 9-16,1 1 2 0,1-4-5 15,-1 1 5-15,1-4 0 0,-1-1-5 0,1 0 3 16,0-2-3-16,-3 0 2 0,-2-1-3 15,3-3 14-15,-3 1 3 0,-5-2 9 16,3-4-1-16,-4 3 9 0,-2-3-10 0,0-1-6 16,-4 1-12-16,-8-2-11 0,6-1-14 0,-4 1-10 15,-2 1-5-15,-1 0-5 0,-1 1 0 16,-7 4-3-16,3 1-2 0,1 1-2 0,-1 1-2 16,4 3-3-16,1 0-2 0,1 2-2 0,2 2-9 15,4 3-36-15,-2 6-111 0,4 1-176 16,-4 2-317-16,4 4-463 0,0 1-181 15,0-2 13-15,0 1 132 0,4-5 302 16</inkml:trace>
  <inkml:trace contextRef="#ctx0" brushRef="#br0" timeOffset="77737.1909">11628 16279 323 0,'-5'7'633'16,"1"-7"100"-16,2 0 48 0,-2 0-186 0,0 0-243 16,2 0-174-16,2 0-97 15,0 0-45-15,0 0-9 0,2 0 15 0,-2 0 23 16,0 0 24-16,4 0 21 0,0 0 11 16,-2 0-7-16,7 0-4 0,-3 0 0 0,-4 0 3 15,6-3 13-15,-6 3 7 0,4-2 1 0,3 0-10 16,-1 2-14-16,0-3-3 0,5 0 3 15,1-1 1-15,3-4 8 0,1-1-4 16,9-1-11-16,0-4-23 0,4-1-13 0,-2-3-14 16,8 2-10-1,0-1 5-15,46-22 52 0,-39 18-48 0,1 2-1 0,-2-2-4 16,9 0 6-16,-2 0 3 0,-1 1 0 16,1-4-2-16,0 4-6 0,1 0-14 15,-1 0-10-15,4 0-5 0,-5 4 12 0,-3-2 8 16,6 1 2-16,-11 0-1 0,7 0 0 0,-5 1-14 15,-4 1-11-15,3 1-6 0,-7 1 2 16,0 1 0-16,-2 1 1 0,-6 2 12 0,-4 0 8 16,-1 0 5-16,-5 1 1 0,0 1 2 15,-3 2-9-15,-4 2-6 0,-3 1-7 0,-5 0 1 16,2 0 7-16,-4 2 4 0,0 0 0 0,0 0 1 16,-4-1-3-16,4-1-13 0,-2 2-6 15,-3 0-8-15,3 0-3 0,-6 2-4 0,0-1-4 16,0 1-4-16,-3 1-29 0,5 1-61 15,-4-1-94-15,1-1-132 0,-1 0-176 0,-4 1-211 16,1-1-210-16,-3 1-203 0,1-1 1 16,-1-2 120-16,-3-5 215 0,-2 1 257 15</inkml:trace>
  <inkml:trace contextRef="#ctx0" brushRef="#br0" timeOffset="78334.8206">11781 16333 8 0,'-5'2'367'0,"1"-1"57"0,-2-1 24 0,4 0-81 15,-6 2-154-15,6 1-112 0,-2-3-44 16,1 0 1-16,-1 3 20 0,0-2 36 16,4 0 27-16,-2 1 13 0,2-1-14 0,0 3-5 15,0-1-5-15,2-1 6 0,-2-2 27 16,4 3 52-16,0-3 41 0,3 0 32 0,-1 0 14 15,0-3-12-15,4 1-35 0,5-1-40 16,-3-4-30-16,5 0-21 0,4-1-9 16,5-2-8-16,1-1-14 0,2-1-23 0,4-3-28 15,5-2-25-15,1 0-16 0,4 0-7 16,1-4 2-16,5 1 2 0,3-1 4 0,-2 1 1 16,-1-4-6-16,5 2-2 0,0 0 5 15,-2-2 6-15,5-1 3 0,-3 2 7 0,-2-1 6 16,2 1-8-16,-5 2-5 0,3-1-1 15,-11 3 4-15,3 1-1 0,-1 2 2 0,-5 1 2 16,-5 1-7-16,0 4-8 0,-2-2-6 0,-4 4-7 16,-1 1-6-16,-7-1-3 0,-2 2 7 15,-3 2 3-15,-1 1 0 0,-5 1-2 16,-6 1 0-16,2 1-12 0,-2 0-7 0,-2 0-4 16,0 0-1-16,-2 1-4 0,-2 1-3 0,2 2-5 15,-6-1-34-15,1 2-106 0,1-1-162 16,-4-1-290-16,-3-1-408 0,3-2-250 0,-7-3-21 15,3-5 106-15,2-5 265 16,5-13 399-16</inkml:trace>
  <inkml:trace contextRef="#ctx0" brushRef="#br0" timeOffset="101984.5327">10258 5007 113 0,'-2'1'238'0,"-4"1"258"0,6-2-304 15,-4 0 2-15,0 0 9 0,4 0-1 0,0 0-8 16,0 0-20-16,0 0-23 0,0 0-16 16,0-2-8-16,0 2-6 0,0 0-8 15,0 0-11-15,0 2-17 0,0-2-15 16,0 2-15-16,0-1-1 0,-2-1 12 15,2 2 19-15,0 0 27 0,0-1 20 0,0 1 3 16,0 0 18-16,2-1 11 0,-2 1 8 16,0-2 12-16,4 1 15 0,0 1-13 0,-4-1-22 15,2 1-29-15,4-1-19 0,3-1-23 16,-7 2-20-16,4-1 0 0,4-1-2 0,-4 1-17 16,5-1-10-16,-1 2-8 0,1 0-17 15,1-1-7-15,-2 1 26 0,5-1 10 16,-3-2 9-16,3-1 3 0,1 2 1 0,-3 0-28 15,3 0-12-15,1-1-7 0,-1 1-1 16,1 0 15-16,-1-2 11 0,3 0 6 16,0 1 1-16,-3-2-2 0,1 0-16 0,3 0-10 15,-3 2-10-15,4-1-1 0,-9 2-1 16,9-3 0-16,-5 3 1 16,1 0 1-16,14-3 10 0,-15 2-9 0,1 0 25 15,-1 1 15-15,3 0 5 0,-2 0 1 16,3 0-1-16,-3 0-23 0,3-2-14 15,1 1-8-15,-2-1-3 0,1 0 2 0,1 1-1 16,2-1-2-16,4 1 1 0,-5 1 1 16,1-1-2-16,4-2 3 0,4 1 4 15,-8 0-1-15,4 1 14 0,-4-1 15 0,8 0 11 16,-9 2 0-16,1-3 0 0,2 3-11 16,0 0-20-16,-1 0-11 0,3 0-4 0,0 0-2 15,-4 0-1-15,0 0 0 0,8 0 2 0,-8 0-3 16,-1 0 1-16,3 0 4 0,0 0-5 15,0 0 1-15,2-2 4 0,0 2-2 0,-3-2 1 16,3 2 0-16,4-3 26 0,2 1 9 16,0 1 12-16,1-2 1 0,3-1 1 0,-4 4-25 15,0-3-12-15,0 1-7 0,4 1-5 16,-4-1 0-16,0-1-2 0,0 2 0 0,3-1-1 16,-3 1 1-16,0-2 0 0,4 0 0 15,-2 0-2-15,-2-2 5 0,5 1-4 0,-1 1-2 16,0-2 0-16,-2 0 3 0,2 1-1 0,1 1 4 15,-1 1 0-15,-2-1-3 0,-4 1 1 16,2 0-2-16,-4 2-3 0,-2-1-3 0,0-1 3 16,-2 2 1-16,-1-2 0 0,1 2 1 15,-6 0 3-15,6 0-3 0,-7 0-1 0,7 0 0 16,-6 0 0-16,-3 0-1 0,5 2 0 16,0-2-3-16,-9 2 2 0,9-1 1 0,-5 1 1 15,1-2 0-15,-1 2 0 0,1-2 0 16,-3 3 3-16,3 1-5 0,-1-1 2 0,-3-1-1 15,1 1 1-15,3-1 0 0,-1-2 0 16,-3 3-3-16,3 1 3 0,1-1 0 0,0-1 2 16,-1-1-1-16,1 1-1 0,1 1 3 0,-1-1-2 15,1 1 2-15,-1-1-6 0,-1-1 2 16,5 0 2-16,-4 2-4 0,3 0 2 0,1 0 1 16,-2 2 1-16,-3-2 1 0,5 1-2 15,0 1 1-15,-3-2-2 0,7 2-1 0,-6-1-3 16,5 1 3-16,-1-2 0 0,0 1 1 15,0-1-1-15,4 2 5 16,-3-4 0-16,28 3-1 0,-25-1 0 0,0 0-4 16,0-1-1-16,4 1 2 15,-2-2 2-15,31 2 4 0,-29-2-1 0,2 1 1 16,-4 0-4-16,-2-1-1 0,6 2 0 0,-6-1 2 16,4 2-2-16,-2-1 0 0,2 0 2 15,-4-1-4-15,1-1 2 0,3 1-2 0,-4 0 0 16,2 1-1-16,2-3 3 0,-4 0-1 0,-2 0 5 15,2 0-2-15,4 0-2 0,-4 0 2 16,0 0-2-16,-5 0 0 0,1 2 0 16,4 0 0-16,-4-2-2 0,2 1 2 0,-3 3 0 15,1-4 0-15,-2 4 2 0,0-1 4 0,-3 0-6 16,7 0 2-16,-6 1-1 0,1-1-2 16,1 0 0-16,-2-1 1 0,5-1-1 0,-5 1-3 15,2-1 4-15,-1 1-2 0,-1-1 2 16,6 2 0-16,-7-2-2 0,5 1 6 0,-2-2 0 15,2 2-1-15,1-1 0 0,-5-1 2 16,6 0-4-16,-7 2-1 0,7-1-1 16,2 1 0-16,-8-2 1 0,39 0 7 15,-31-2 20-15,2 2 11 0,4-1 4 0,0-1 6 16,0 1-1-16,4-1-21 0,0-1-11 16,0 2-10-16,-1-1-3 0,1-1 0 0,-4 2-1 0,8-2-1 15,-6 1 2-15,-1 1 2 0,3-3 1 16,-4 3 1-16,4 0 5 0,-4 0 2 15,0-1 2-15,0 1-1 0,-2-1 0 0,-2 0-3 16,-2 1 1-16,4 1-6 0,-4 0 2 16,0 0-1-16,2 1-4 0,-4 1 1 0,0 0-3 15,-1-1-2-15,3-1-1 0,-4 2 5 16,0-2-3-16,0 1 2 0,-3-1-2 0,1 0 2 16,-2 0-4-16,-1-1 2 0,1 1 0 0,-3 0-2 15,-1 0 2-15,1 0 2 0,-5 1-4 16,1-1 1-16,-6 0-5 0,5 1-4 15,-7 0-8-15,-2 1-71 0,-4 1-187 0,-4 0-414 16,-9-1-486-16,-6-4-218 0,3-7-28 16,-9-13 144-16,0-16 395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06:54.354"/>
    </inkml:context>
    <inkml:brush xml:id="br0">
      <inkml:brushProperty name="width" value="0.05292" units="cm"/>
      <inkml:brushProperty name="height" value="0.05292" units="cm"/>
      <inkml:brushProperty name="color" value="#FF0000"/>
    </inkml:brush>
  </inkml:definitions>
  <inkml:trace contextRef="#ctx0" brushRef="#br0">13177 4978 136 0,'-3'0'264'0,"-1"0"26"0,2 0-68 15,-6 1-70-15,6-1-49 0,-2 2-31 16,-2 0-14-16,1-1-8 0,3 1-6 15,-2 0-4-15,0-2-1 0,4 3-4 0,-2-3-1 16,2 2 5-16,0 0 5 0,0-1 15 16,-4 1 11-16,4 0 16 0,0-2 8 15,-2 3 9-15,2-2 2 0,0 0 9 16,0 1 2-16,-4-1 12 0,4-1 6 0,-4 2 6 16,4-2 6-16,0 0 2 0,0 2 6 15,0-1 4-15,0-1-2 0,-3 0-13 0,3 2-20 16,0-2-29-16,0 1-29 0,0 0-24 15,0 0 1-15,0 1 1 0,0-2 1 0,3 2 6 16,-3-1 36-16,4 1 14 0,2-2 19 16,-2 0 20-16,6 0 7 0,-3 0-34 15,3-2-24-15,0 2-31 0,-1 0-27 16,1 0-14-16,4 0 21 0,-5 0 18 0,1 0 6 16,4 0 2-16,-3 0 2 0,-3 2-29 15,2-2-20-15,5 3-7 0,-5-2-5 0,-2 1-2 16,7-1 0-16,-3-1-1 0,-1 3 0 15,3-2 1-15,-6 1 0 0,7 0 3 16,-3-1-1-16,-1-1-3 0,3 0 0 0,3 0 2 16,-7 0-1-16,7 2 2 0,-5-2 4 15,5 1 0-15,-3 1 29 0,3-2 13 16,-1 3 4-16,1-2 5 0,-1 0-2 0,1 1-29 16,3-1-13-1,-3-1-6-15,22 2-2 0,-18 0-4 0,-4-1-2 0,1 1 3 16,7-2-2-16,-6 0 0 0,5-2-2 15,3 1 1-15,-4-1 1 0,4-3-4 16,2 4 1-16,-2-3 1 0,4 2 1 0,-2 1 2 16,2-1-1-16,-2 1-1 0,2-1-1 15,-4 0 3-15,2 1 0 0,2 1 1 0,-7-3-1 16,3 2 2-16,0-1-1 0,-2 1 0 16,0 1-1-16,2-2 5 0,0 1-2 15,-1-2 0-15,5 1 11 0,-4-1 22 16,0 1 9-16,-2 0 1 0,2-1 4 0,0 0-9 15,-4 1-23-15,3 1-10 0,1 0-8 16,-2-2-1-16,0 3-3 0,0 0 0 0,2 0 0 16,0 0 1-16,-5-2-2 0,5 2-1 15,-8 0 3-15,8 0 3 0,-2 2-2 16,-7-2 1-16,7 3 1 0,-2-3-3 0,-3 0-1 16,3 1 3-16,0-1 0 15,0 0 0-15,1 0 4 0,-5 0-4 0,8 0 0 0,-2 0 0 16,0 0-2-16,1 0 0 0,-1-4 3 15,2 4 1-15,-2-2-1 0,2 2-3 16,0 0 2-16,0 0-2 0,0 0-2 16,4 0 0-16,-2 0 1 0,2-2 0 0,2 2 0 15,0 0 1-15,0 0 2 0,0 0 1 16,0 0-1-16,0-1 1 0,0-1 1 0,2 0 0 16,-2 2-3-16,-4 0 3 0,4-3-4 15,5 3 4-15,-5-2-4 0,8-1 3 16,-8 1-3-16,0-1 1 0,5 1 0 0,-5 1-1 15,0 0 0-15,0-2 3 0,4 3-2 16,-4-2-1-16,4 2 0 0,-4 0 2 0,1 0-2 16,-1 0 3-16,0 0-2 0,0 0 1 15,0 0-2-15,0 0 2 0,2-1-1 16,-2 1 2-16,0 0 0 0,-4-2-2 16,4 2-1-16,3 0 2 0,-3 2-2 0,-4-2 2 15,4 0 2-15,0 0-3 0,-2-2-1 0,2 2 2 16,-2-1-2-16,2 1 0 0,0 0-2 15,0 0 6-15,0 0-3 0,0 0 3 16,0 0-2-16,-2 0 2 0,3 0-1 16,-3-2-1-16,-2 2-2 0,2 0 0 0,-7 0 2 15,7 0-2-15,-2 0 0 0,-2 0 0 16,0 2 1-16,0-1-1 0,-4 1 0 16,4-1 3-16,-3-1-2 0,3 2 1 0,-8-2-1 15,4 3 1-15,1-2-3 0,-1 0 2 16,-2 1-2-16,6 1 1 0,-9 0 1 0,7-1 1 15,-2 0-1-15,4-2 0 0,-9 0-2 16,7 0 2-16,-6 0 2 0,8 0-1 0,-2 0 2 16,-3 0-2-16,1 0 1 0,0 0-3 15,2 0 0-15,-7 0-2 0,7 0 4 16,-2 0 1-16,-2 0 1 0,-3 0 47 0,7 0 20 16,-6 0 11-16,-3 0 1 0,5-2 0 15,-5 2-40-15,1 0-24 0,-1-2-9 0,1 2-3 16,-3 0-3-16,-1 0-1 0,3 0-3 15,1 0 2-15,-3 0-2 0,-1 0 0 0,1 2-2 16,-3-2 2-16,-3 2-1 0,0-2-5 16,-6 0-4-16,-2 0-3 0,0 3-39 0,-2 1-118 15,-6-3-227-15,0 3-340 0,-11-1-361 16,3-3-126-16,-3-5 42 0,-6-5 199 0,6-7 328 16</inkml:trace>
  <inkml:trace contextRef="#ctx0" brushRef="#br0" timeOffset="1441.066">979 3796 369 0,'-9'-4'456'0,"9"-4"65"16,-6 2-2-16,4-1-134 0,-2 4-59 15,0-2 0-15,4 1 17 0,-2 1 21 0,-2 0 0 16,4 1-18-16,0 2-54 0,0-1-69 16,4 1-77-16,-4 0-58 0,0 0-7 15,2 0 2-15,-2 1 6 0,8 1 28 16,-2 1 14-16,5 1-25 0,-3-1-26 0,2 2 6 16,1 1-11-16,3-2-8 0,-1 2-6 15,3 2 6-15,-1-2-23 0,-3 1-25 16,0-2-6-16,3 1-5 0,-3 0 0 0,-1 0-1 15,5-2 5-15,-5 5-3 0,3-4-2 16,-6 2-2-16,3-2 4 0,-1-3 0 0,0 4-2 16,1-2-5-16,-1-3-4 0,-8 3 0 15,8-4-2-15,-6 3 3 0,3-1 3 16,-5-2 5-16,2 2 2 0,-4-1-4 0,4 1-1 16,-4-2 0-16,0 0-8 0,0 0-55 15,0-2-80-15,-4-1-112 0,4-2-147 0,-4 0-146 16,-2-5-82-16,3-1-50 0,-7-4-17 15,4-2-34-15,-4 0 41 0,-1-2 86 16,1-2 109-16,0 2 116 0</inkml:trace>
  <inkml:trace contextRef="#ctx0" brushRef="#br0" timeOffset="1749.8741">1132 3610 196 0,'0'-6'376'0,"-4"0"62"15,4 1 29-15,-2 3-107 0,2 0-61 0,0 1-17 16,0 1-15-16,-5 1-12 0,5 3 8 15,-4 3 12-15,4 0 5 0,0 4 7 0,0 1-15 16,0 3-23-16,-2 3-45 16,-2 0-28-16,4 2-23 0,0 4-25 0,-2-6-34 15,2 5-15-15,-4 2 8 0,0-2-2 16,2 3 2-16,-2-3 1 0,-1 2-1 0,-1-3-39 16,4-1-20-16,-2 1-22 0,0-5-2 15,4 0-8-15,-2-3 8 0,-2 1 1 0,4-3-2 16,0-1 1-16,0-3 2 0,0-1-6 0,0-1-1 15,0 0 5-15,0-4 2 0,0 1-6 16,0-3 6-16,0 0-4 0,0-3-10 16,0 3-65-16,0-5-95 0,0-1-162 0,-2-1-163 15,2-5-146-15,-5-1-89 0,5-8-74 16,-4-2 0-16,4-3 92 0,0-8 126 16,-2 2 137-16</inkml:trace>
  <inkml:trace contextRef="#ctx0" brushRef="#br0" timeOffset="2037.6994">1018 3613 250 0,'0'-4'492'0,"-4"-1"71"0,4 2 40 16,-2 2-176-16,-2 1-146 0,4 1-62 0,0 4-12 15,4 1 13-15,-4 3 32 0,2 1-4 0,2 4-27 16,0 1 10-16,-2 3-14 0,4 3-35 16,-1 0 9-16,1 1 13 0,2-1-58 15,-2 0-36-15,5 0-14 0,-5 2-37 0,4-2-31 16,-4 0-11-16,1-2-2 0,3-1 1 15,-4 0 29-15,0-1 13 0,-2-2 4 16,1 0 2-16,-3-3-1 0,2-3-35 0,-2 2-13 16,-2-2-6-16,4 1-6 0,-8-3 2 15,4 1-1-15,0-1-1 0,0-1-2 0,-2-1 0 16,-2-1-2-16,4-1-13 0,-2-3-69 16,-3 0-116-16,-1-4-171 0,0-2-170 15,-2-2-151-15,-3-1-79 0,5-6-95 0,-4 0 78 16,2-6 125-16,-7 0 141 0</inkml:trace>
  <inkml:trace contextRef="#ctx0" brushRef="#br0" timeOffset="2270.554">888 3895 151 0,'0'6'422'0,"-4"-1"42"16,4-4 21-16,4 2-133 0,-4-1-109 16,6-1-42-16,4-1 3 0,-4 0 29 15,9-1 4-15,-3-2-9 0,3 0-7 0,-3-3 4 16,9-2-1-16,-5-1 8 0,1-1-4 0,0 0-24 15,-1-2-38-15,-1 2-43 0,-3 0-47 16,-2 1-35-16,3 1-20 0,-5 1-11 16,-2 2-2-16,-4-1-1 0,7 2-4 0,-9 3-3 15,0-2-3-15,0 3-4 0,2 0 2 16,-4 0-57-16,2 0-133 0,0 4-154 16,-5-3-177-16,1 2-174 0,-2-3-140 15,6 0 42-15,-2-3 115 0,2-2 159 0</inkml:trace>
  <inkml:trace contextRef="#ctx0" brushRef="#br0" timeOffset="2695.2898">1041 3480 271 0,'-17'0'353'15,"-1"0"44"-15,-7 1-26 0,-2 2-112 0,4 4-32 16,0 0-4-16,-1 2-5 0,1 2-12 0,4 5-13 15,-6 3-27-15,7 3-31 0,-1 4 0 16,3 4 7-16,3 3-12 0,3 3-6 0,0 2-5 16,3-1-34-16,7 1-40 0,0-2-22 15,7 0 63-15,3 0 54 0,0-2 27 16,7-4 13-16,-1-2 3 0,1-2-24 0,6 1-32 16,1-5-21-16,3-2-3 0,-4-3 11 15,4-1-30-15,0-4-13 0,2-2 8 16,-2-2 3-16,0-4-4 0,-5-1 7 0,5-6 0 15,0-2-13-15,-4-5-9 0,4-1 5 16,-2-4-6-16,-7-3 3 0,-1-2 25 16,-1-1 16-16,1-3 18 0,-3-2 2 0,-1-6 10 15,-3-1 0-15,-4-1-11 0,-2-3-29 0,0-1-10 16,-8-2-20-16,0 0-30 0,-2-1-15 16,-6-1-13-16,-3 4-11 0,-4-2 5 15,-5 5-9-15,1 1 0 0,-4 6 9 0,4 6-6 0,3 4-12 16,-3 11-10-16,6 4-98 0,1 4-163 15,1 6-330-15,9 3-479 0,4 2-210 16,2 0 4-16,2-7 115 0,13-2 312 16</inkml:trace>
  <inkml:trace contextRef="#ctx0" brushRef="#br0" timeOffset="12567.3216">11973 8344 129 0,'-2'3'381'16,"-6"-4"45"-16,8-2 20 0,-3 1-149 16,-1-1-147-16,4 0-30 0,0 3-94 15,0 0 13-15,0-2 11 0,4 2 7 16,-4-1 20-16,0 0 15 0,3 1-11 0,-3-2-4 16,0 1 22-16,0 0 1 0,0-1-9 15,0 2-3-15,0-2-10 0,0 2-28 0,0 0-23 16,0 0 1-16,0 0 32 0,0 0 34 15,0-1 41-15,-3-1 18 0,3 2-7 0,-4-2-31 16,4-1-36-16,0 3-41 0,0 0-21 16,0 0-9-16,0 0-4 0,0 0 0 15,-2-2-4-15,2 2 3 0,0-2-3 0,0 2 1 16,0-1 0-16,0 1-1 0,0 0 4 16,-4-2-3-16,0 2 0 0,4 0 7 0,0 0 28 15,0 0 22-15,0 0 23 16,0 0 22-16,0 0 6 0,0 0-21 0,0 0-15 15,0-1-10-15,0 1-1 0,0 0 3 0,0 0 11 16,0 0 11-16,0 0-11 0,0 0-16 16,0 0-16-16,0-1-20 0,0 1-13 15,0 0-7-15,0 1-4 0,0-1 0 0,0 0-1 16,0 0 1-16,0 0-1 0,0 0 0 16,0 0 1-16,0 0-1 0,0 0 1 15,0 0 0-15,0 0 1 0,0 0-2 0,4 0 2 16,-4-1 0-16,4 2 0 0,-4-1 0 15,2 0-1-15,5-1 1 0,-7 1-1 0,8 0 0 16,-2 0 0-16,-4 0 2 0,6 0-2 16,3 0 0-16,-5 0-2 0,-4 0 2 15,8 0-1-15,-3 1 0 0,1 0 1 16,-2 1 0-16,4-1 0 0,-8 1 0 0,9 0 0 16,-5-2 0-16,4 3 0 0,1-1 1 15,-1 0 0-15,0-1 1 0,1 1-2 0,1 0 0 16,0-1 0-16,3-1 0 0,-3 1 2 15,5 1-1-15,-1 0-1 0,5-2 1 0,-4 2-1 16,3-2-1-16,1 0 1 0,-4 0 0 16,1-2 1-16,3 2 0 0,0 0 1 15,-5-1 0-15,3 1-2 0,6-1 1 0,-7 1-1 16,7-3-1-16,-2 2 2 0,4-1-1 16,-1 0 0-16,1 1 1 0,0-1 0 0,-2 2 3 15,2-2-1-15,0-1 0 0,0 1-2 16,0 0 0-16,-5 2-2 0,5-1 1 15,-2 1 0-15,-6-2 0 0,3 2 1 0,3-1-1 16,-6 1 1-16,2 0-1 0,-1 0 1 16,-1 0-2-16,2 0 0 0,-5 0 0 15,5 0 1-15,-5 1 0 0,1 1 1 0,-1-2-1 16,1 1 0-16,-1-1 1 0,1 0-2 16,0 0 0-16,-1 0 1 0,5 0 1 0,-1-1 0 15,-1-1 0-15,2 1 1 0,2 0-2 16,-3-2 1-16,1 1-1 0,-3 0-1 15,7 1 1-15,-6-1 1 0,-3 0-2 0,5 2 1 16,-4-1 0-16,3 1-2 0,1 0 2 16,-4-2 0-16,1 2 2 0,-1 0-2 15,3 0 1-15,1 0-1 0,-2 0 1 0,1 0-1 16,1 0 0-16,2-1 1 0,0 0-1 16,1-2 0-16,1 0 1 0,0 0-1 0,2-1 0 15,-4 2 1-15,-1 0 2 0,3-1-3 16,-6 0 0-16,4 0 0 0,-3 0 0 15,1 1 0-15,-2 1-3 0,1 0 3 0,1 1-1 16,0-2 1-16,-3 2 1 0,3-1-1 16,0 0-1-16,1 1 2 0,-1-2-1 15,2 2 3-15,0 0-2 16,20 0 1-16,-22 0-1 0,-3 0-1 0,7 0-1 16,-6 0 0-16,1 0 0 0,1 0 1 15,-2 0-1-15,1 0 3 0,1 0-1 0,2 0-2 16,-3 0 2-16,3 0 0 0,-2 0-2 15,-2 0 1-15,5-2 1 0,-5 2-2 0,2 0 1 16,-1 0-1-16,-1-1 2 0,6 1 0 16,-7 0-1-16,3 0 1 0,0-2-1 15,-3 2 1-15,7-2-1 0,-8-1 1 0,1 3 1 16,-1 0-1-16,-3-2-2 0,-1 2 2 0,1 0 0 16,-1-2-1-16,1 2 2 0,-6 0 7 15,3 0 28-15,-1 0 14 0,0-1 4 16,1 1 6-16,-1 0-6 0,-8 0-30 0,8 0-12 15,-3 0-5-15,1-2-6 0,-6 2-1 16,4-1 0-16,2 1 3 0,-5 0-3 16,3-1-1-16,2 1 0 15,2 0 0-15,-3 0-1 0,-5 0 1 0,6 0 0 0,-2 1-1 16,0-1 1-16,1 1-1 0,-3-1-1 0,2 2 2 16,-2-1 2-16,-2 1-1 0,6-2-1 15,-6 2 0-15,-2 1-1 0,0-1 1 16,0 3-2-16,-6 3-18 0,-4 2-160 0,-11 3-277 15,-4 0-375-15,-10 1-169 0,0-2-59 16,-6-4 126-16,-3-8 263 0</inkml:trace>
  <inkml:trace contextRef="#ctx0" brushRef="#br0" timeOffset="22243.6537">4346 9028 304 0,'0'-2'347'0,"-2"2"20"0,2 0-95 15,-5 2-99-15,5-2-55 0,0 0-14 16,-4 2 4-16,4-1 17 0,-2-1 10 0,-2 2 8 15,4-1-2-15,-2-1-8 0,2 2-8 16,0-2-9-16,0 0-14 0,0 0-15 16,-4 3-17-16,4-3-21 0,0 0-21 0,0 1 14 15,0 0 13-15,0 1 6 0,4-1 4 16,-4 3 1-16,0-3-22 0,0 1-22 0,2 0-10 16,-2-2 68-16,6 3 32 0,-6-3 17 15,4 4 5-15,3-3 4 0,-3 1-69 16,2-2-34-16,0 2-18 0,2-2-4 0,-1 0-5 15,3 0 29-15,-4 0 45 0,5 0 21 16,-1 0 12-16,-2 0 4 0,2 0-29 16,1 0-46-16,-1 0-20 0,3-2-14 0,-3 2-6 15,4 0 0-15,-5 0-2 0,1 2-1 0,0-2 0 16,1 0 1-16,-1 0 1 0,0 3-3 16,3-3 1-16,1 0-1 0,-5 0 1 15,5-3-1-15,-2 3 1 0,-1 0 0 0,3-2 1 16,-1 2 0-16,1 0-1 0,-6-2 0 15,7 2 0-15,-3 2 1 0,-1-2 50 16,3 0 27-16,-6 0 12 0,9 0 4 0,-7 0 2 16,5 0-48-16,-3 0-25 0,3 0-12 15,-3 0-8-15,2 2-1 0,-1-2-1 16,-1 0-1-16,-1 3-1 0,3-3 0 16,-1 1 2-16,1 0-2 0,-6 1 0 0,3-1 3 15,-1 1 0-15,4-2-1 0,-1 2 28 16,-1-1 29-16,3-1 16 0,-3 0 5 15,5 0 2-15,-1 0-27 0,3 0-28 0,-3-1-14 16,1-1-5-16,-1 2-4 0,3-2-3 0,-2 1 1 16,1 1-4-16,1-2 1 0,-3 1 4 15,-1 1 0-15,1 0-1 0,-3 0 1 16,3 1-1-16,-1 2 0 0,-3-1 0 0,5 0-2 16,-3-1-1-16,-1 1 2 0,3-1 1 15,1-1-2-15,-3 0 0 0,3 0 4 0,-5 1-8 16,5 0 5-16,-3-1 3 0,3 2-3 15,-5-4-1-15,3 2 2 0,-3 0 0 0,3 0 1 16,-3 0-3-16,2 0 3 0,-1 2 1 16,-1-2-4-16,-1 2 1 0,3-1 4 15,-4-1-4-15,3 0-1 0,-1 2 6 16,-1-2-3-16,3 0-2 0,-2 1 4 0,3-1-5 16,-7 0 2-16,7 2-2 0,-3-2 3 15,3 1-1-15,-3-1-1 0,2 0 1 16,-1 2-1-16,1-1-1 0,-1 2 2 0,1-2-2 15,-1-1-2-15,-1 2 2 0,3-2 0 16,-3 0-1-16,4 2 2 0,-5-1-1 0,5-1 0 16,-1 0 2-16,-3 2-2 0,5-2 2 15,-3 0-1-15,-1 1 2 0,3 1-2 0,-1 1 1 16,1-2-4-16,-3 0 2 0,3-1 0 16,1 2 0-16,-1-1 2 0,1 1-4 15,1-2 5-15,-1 2-4 0,0-1 2 0,-1-1 1 16,3 2-2-16,18-2 5 15,-16-2-4-15,-3 2-2 0,3-1-1 16,2 1 2-16,-7 1-5 0,5-1 5 0,0 0 0 16,-1-1 0-16,-1 1 2 0,4 0 1 15,-3 0-3-15,1 1 0 0,0-1-2 16,-3 2 1-16,5 0 1 0,2-2 1 0,-2 0 1 16,-1 0 1-16,5 0-2 0,-2 0-1 15,0 0-1-15,2 0 5 0,-2 0-6 16,1-2 4-16,-1 0-2 0,0 4 1 0,-2-2 2 15,0 2-3-15,1-2 1 0,-5 0-1 16,6 0 4-16,-7 0 16 0,5 0 35 0,2 3 14 16,-6-3 9-16,5 2 0 0,-1 1-14 15,0-1-33-15,2 0-16 0,-7 2-6 16,7-1-4-16,-6-2-5 0,6 1 0 0,-1 1 0 16,1-1 2-16,-2-1 1 0,0 1-1 15,4-2 1-15,-5 2-1 0,5-2 0 0,-2 0 0 16,2 0 1-16,-4 0 1 0,-1 2-1 15,1-1-2-15,4 1 0 0,-2-1-1 16,2-1 2-16,-2 0-2 0,2 0 2 0,-3 0 0 16,3-1 0-16,-2 1 0 0,6-2-2 15,-4 1 0-15,2-1 2 0,2 0-1 0,-2 0 2 16,-2-1-2-16,4 2-1 0,-2-1-1 16,-2 0 0-16,6 1-1 0,-6-1 4 15,6 1 0-15,0 0-1 0,-2-2 1 16,2 1-2-16,0 0 0 0,-2 1 0 0,2 1 2 15,-4 0 0-15,6 0 1 0,-10 0-2 16,6 0 0-16,-4 0-1 0,0 0 0 0,0 0 0 16,0 0 0-16,-3 0-2 0,3 0 3 15,0 0-2-15,-2 0 0 0,0 0-1 16,0-2 4-16,-7 0-4 0,7 2 4 0,-2 0 0 16,0 0-1-16,1 0 0 0,-1 0-2 15,0 0 2-15,0 2-1 0,1-2 0 0,-5 2 4 16,8-1-2-16,-2 1 0 0,-7 0-1 15,7 1 0-15,-2-1-2 0,-4 0-2 16,5-1 2-16,-1 1 1 0,0 0-1 0,2-1 3 16,-7-1 1-16,7 0 1 0,-2 0-1 15,0-1 0-15,-1-1-1 0,5 0-4 16,-2 2 4-16,-2 0-1 0,0 0-2 0,3-1 2 16,-3 1 0-16,2 1 3 0,-6-1-1 15,5 0 1-15,3 0-2 0,-8-1 1 0,8-1-1 16,-4 2 0-16,1 0 0 0,3 0 1 15,0 0-2-15,-2-1 2 0,0 0 2 0,2-2-2 16,-2 3 0-16,-1 0-2 0,3-2 1 16,-4 0-2-16,0 1 2 0,2-1 2 15,-7 0 1-15,7 2 4 0,-6-3 1 16,1 3-4-16,1 0 4 0,-2 0-1 0,1-2-1 16,1 0-1-16,-5 1 0 0,1 1-1 15,-5-2-2-15,5 2-1 0,-3 2-2 0,-5-2-1 16,1 1 2-16,0-1-1 15,-3 2-1-15,1 0 1 0,-2-2-2 0,-4 3 0 16,2-3-1-16,0 0 4 0,-4 2-5 0,0 0-3 16,0 1-8-16,-8 2-95 0,0-1-244 15,-7 2-404-15,-1-3-330 0,-5-3-141 0,-4-3 26 16,1-10 211-16,-3-4 394 0</inkml:trace>
  <inkml:trace contextRef="#ctx0" brushRef="#br0" timeOffset="39606.2334">12076 10099 221 0,'4'-3'292'16,"-2"0"11"-16,-2 1-84 0,0 0-72 15,0 0-32-15,0 1-5 0,0 1 9 0,0-2 11 16,0 2-2-16,0 0-13 0,-2 2-25 16,2-2-22-16,-4 0-15 0,4 1-2 15,0-1 0-15,0 2 3 0,0-2-2 0,-2 1-6 16,2-1-4-16,0 0 3 0,0 1 7 15,0-1 12-15,0 0 13 0,0 0 6 16,0 0 7-16,2-1 2 0,-2 1 7 0,0 1 21 16,0-1 18-16,4 0 13 0,-2 2 7 15,-2-2-6-15,0 1-31 0,5-1-24 0,-1 0-5 16,-2 0 4-16,2 0 7 0,-2-1 9 16,6-1 1-16,-6 1-22 0,3 1-30 15,1 0-23-15,-2 0-17 0,2-1-9 0,-2 1-5 16,-2 0-3-16,4 0 3 0,3 0 17 15,-7 0 22-15,2 1 10 0,2 0 9 16,-2 1 2-16,2-1-21 0,1-1-22 0,-1 0-9 16,2 0-5-16,0 0 23 0,1-1 11 15,1-1 6-15,-2 1 2 0,1 0-3 0,-1-1-24 16,2 2-10-16,-2-1-7 0,1-1-7 16,-1 2 2-16,-2-1-1 0,0 2-1 15,1-1-1-15,-1 0 2 0,2 2 0 0,2-1-1 16,-3-1 2-16,3 0-1 0,-4 0 2 15,5 0 0-15,-3 0 11 0,2 0 23 0,1 0 9 16,3 0 1-16,3 2 4 0,-7-4-13 16,6 2-18-16,-3 0-10 0,-1 0-7 0,7 0 1 15,-3 0-1-15,1 0 3 0,-1 2-2 16,1-2 17-16,2 0 19 0,-1 1 7 16,1 0 5-16,-3-1 1 15,5 0-16-15,0-1-18 0,-3 1-8 0,7 0-7 0,-6 0-1 16,2 0-6-16,-1 0 2 0,-1 0-2 15,1 0 2-15,1 0 0 0,-2 0 2 0,-3 1 0 16,5 1-1-16,-4-1-1 0,-1 1 0 16,1 0 0-16,3-1 0 0,-3-1 1 15,4 2 0-15,-5-2 0 0,1 0 0 0,-1 2-1 16,1-2 0-16,-1 0 1 0,1-2-2 16,-1 2 2-16,-1 0 3 0,1-2-2 0,-3 2-1 15,1-1 1-15,3 1 0 0,-5 0 1 16,1-2-1-16,5 2-1 0,-5-2 5 15,-1 2-5-15,5 0 3 0,1-1-2 16,-1 1 4-16,-1 0-1 0,1 0 2 0,1 0-2 16,-1 0 0-16,4-2-2 0,-1 1 2 0,3 0-5 15,-2-2 2-15,2-2 2 0,-1 4-1 16,3-3-2-16,-6 2 3 0,6-1-1 16,-3-2-1-16,1 1 1 0,4 2 3 0,-4-2-2 15,4 1 29-15,-3 2 16 0,1-1 9 16,2 0-2-16,0 2-1 0,0-1-25 0,0-1-17 15,0 0-8-15,2-1 0 0,-3 3-2 16,1-2 1-16,0 0-3 0,4 1 3 16,-2 1 0-16,-2-4-4 0,4 4 0 0,-4 0 0 15,-2-3-1-15,6 6-2 0,-4-3 1 16,0 0-1-16,0 0 6 0,-1-3-6 16,-1 3 6-16,2 0-1 0,0 0 1 0,0 0-2 15,-4 3-1-15,4-3 0 0,-3 4-1 0,3-3-2 16,-8 1 1-16,8-2-2 0,-5 0 2 15,3 0 5-15,-2 0 0 0,0 2 3 16,2-2-2-16,-3 0 0 0,1 0-2 16,0 0-4-16,2-2 2 0,20-1 2 15,-20 1-6-15,-2 0 6 0,-1 2-5 16,1 0 0-16,2 0 4 0,-6 0 0 0,5 0 1 16,-5 0 2-16,6 0-3 0,-6 0 2 15,5-3 0-15,1 3-5 0,0-2 1 16,-6 2 4-16,7-2-5 0,-1 1 0 0,-2-3 4 15,0 3 0-15,2-1-5 0,-3 0 3 16,-3 2 1-16,6-2-1 16,-7 2-1-16,53 0 4 15,-46 0-5-15,-3 2 1 0,5-1 2 0,-4 0-1 16,0 1 3-16,4-1 0 0,-3 3-1 0,1-3 1 16,0 1-1-16,-2-2-1 0,-1 0-1 15,3 0 1-15,0 0-1 0,0 0 0 16,-6 0 2-16,5-2-2 0,3 1 0 0,-8 1 3 15,6 0-5-15,-3 0 1 0,1 0-1 16,0 0 2-16,2 0 2 0,-7 1 2 16,7 1-3-16,-6-2 1 0,1 0 0 0,1 0-4 15,-2 0 4-15,6 2 1 0,-7 1-1 0,3-3-1 16,0 0 2-16,-3 2 1 0,-1 3-3 16,3-3 3-16,1 1 2 0,0 1 0 15,-3-4 0-15,3 1 2 0,0-1-2 0,-5 2 1 16,3 0-2-16,2-1 2 0,-1 1 0 15,-3-1-2-15,-1 0 4 0,3 2-3 16,-2-3 13-16,1 0 23 0,1-3 8 16,-3 2 7-16,5 1-2 0,0-1-14 0,-3-1-20 15,-1 1-13-15,8 1-3 0,-9-4 2 0,3 3-3 16,6-3-1-16,-9 1-1 0,3 3-2 0,-3-2 0 16,5 0-1-16,-4 4 2 0,3-2-2 15,-3 2 2-15,3-2-1 0,-3 0-1 16,2 0 2-16,-3 0 1 0,5 0-1 0,-5 3-2 15,1-3 1-15,-1 2 1 0,5 0 1 0,-8-1 0 16,3 3-1-16,-1-3-1 0,-3 2-1 16,2 1-1-16,-1-2 4 0,1 1 2 0,-3-2-4 15,-3 2 0-15,2-1-1 0,5 1 2 0,-5-1-1 16,-2 2 1-16,3-3-1 0,3 2 2 16,-3-1-5-16,-3-1 1 0,6 1 1 15,-3-2 0-15,1 1-1 0,-2 0 4 0,3 1-1 16,-3 1-1-16,7-1-1 0,-3-1-1 15,-3 1 1-15,1-4-2 0,0 2 2 0,3 0 1 16,-3 0 1-16,3 2-1 0,-3-2 2 0,3 0-1 16,1 0-1-16,-3 0-1 0,1 0 3 15,3 0-3-15,-5 0 0 0,2 0 1 0,3 0 1 16,-5 0-1-16,5 0 1 0,-3 0-2 0,3 2 2 16,-5-2-3-16,5 0 2 0,-3 0-1 15,3 0 3-15,-5 3-3 0,5-3-1 16,-3 2 2-16,3 0 1 0,-5-1-1 0,5 1 1 15,-1-2 4-15,1 0-4 0,-1 2 0 0,3-2-1 16,-2 0-1-16,-1 0-3 0,1-2 3 16,-1 2 0-16,-3-2 0 0,3 2 0 0,1 4 2 15,-1-4-2-15,1 3 1 0,1-3 1 16,-1 0-1-16,0 0-1 0,-1 0 1 0,-3 2-2 16,3 1-2-16,-1 1 4 0,1-3-2 15,-3 2 4-15,3-2 2 0,1 2-1 0,-1-3-2 16,1 2 0-16,-3-1-1 0,3-1 0 15,-5 0 1-15,5 0 1 0,1-1-1 0,-1-1 1 16,-1 2 0-16,-3 0-2 0,3 0 0 0,1 0-1 16,-1-3 0-16,-1 1-1 0,1 0 2 0,1-1 1 15,0 1-2-15,-1 1 1 0,1 1 1 16,3-2 0-16,-7 2-1 0,3 0 1 16,5 0 0-16,-5 0-1 0,5 0 4 0,-4 0-6 15,-1 0 4-15,3 0-2 0,-1 0 0 16,1 0-2-16,-2 0 2 0,3 0 0 0,1 2 2 15,-2-2-2-15,-3 0 0 0,5 0 0 0,0-2 0 16,-5 2 3-16,3 0-5 0,-1 0 4 16,-1 0-2-16,18 2-3 0,-18-2 3 15,3 1 1-15,-3-1-1 0,-1 0 2 16,1 0-1-16,-1-1 1 0,1 1-2 0,-1 0 0 16,3 1 0-16,-6 1 0 0,3 0-2 15,1-2 2-15,-1 0-1 0,5 0-1 0,-9 0 2 16,9 0 2-16,0-2-1 0,-5 0-1 0,3 1 2 15,-3 1-2-15,1 0-3 0,4 0 3 16,-5 0 0-16,1 0 0 0,3 0 1 16,1 0 1-16,-4 0 1 0,-1 0-2 0,3-2 0 15,-3 2-2-15,3-2 2 0,-3 2-1 0,1 0 0 16,-5 0 1-16,3 0-1 0,-3 0 0 16,1 0-1-16,-3 0 0 0,4-3 1 0,-3 3 0 15,-3 0 0-15,2-2 1 0,5 4 1 0,-5-2 3 16,-2 3-3-16,3-3-2 0,3-3 2 15,-1 3-4-15,1 0 2 0,-6 0-1 16,7 0 2-16,-3-2-2 0,3 0 1 0,-3 2 0 16,3-1-3-16,1 1 5 0,-5 0-2 15,5 0 0-15,-8 0 1 0,7-2 0 0,-3 2-1 16,-1 0 0-16,5 0 0 0,-1 0 0 0,-5 0 0 16,7-2 2-16,-9 2-2 15,10 0 2-15,11 0-3 0,-12 0 0 0,-3 0 1 16,3 0-2-16,0 0 0 0,-1 0 2 0,1 0 0 15,-5 0 0-15,5 0 0 0,-1 0 2 16,1-3 0-16,-3 1-2 0,3 0 1 0,-5 1-1 16,5-3 0-16,1 4-1 0,-1 0 1 15,-5 0 1-15,5 0 3 0,-3-1-3 0,3-1 0 16,-5 2 0-16,3 0-3 0,1-1 3 16,-3 1-2-16,-1-1 1 0,-2 1 1 0,5 0 0 15,-5 0-3-15,3 0-2 0,1 0 3 0,-2 0 0 16,1 0 1-16,-3 0 1 0,5 1 0 15,-3-1 2-15,3 0-2 0,-3-1 0 16,2-1-1-16,-1 1 1 0,-1-1-2 0,5 1 1 16,-3-1 0-16,-1 1 0 0,1-1 0 15,-1 2-1-15,3 0 0 0,-1-2-2 0,-3 2 2 16,2-2 0-16,3 0 2 0,-7 1 0 0,7-1-1 16,-9 4 0-16,7-2-1 0,-3 0 0 15,3 0 1-15,-3 0-2 0,5-2 2 0,-3 2 0 16,-2 0 0-16,5 0 2 0,-1-1-1 0,1 1 0 15,-2-3-1-15,-3 1 0 0,4 1 3 16,-1-1-3-16,-3 4 1 0,3-2 0 0,-5-2 0 16,3 2-1-16,-1 0 2 0,-2-3-2 15,5 2 0-15,-5 1 0 0,-2-1-2 0,3-1 1 16,3 2 0-16,-1 0 1 0,-3-1 1 16,0 1-2-16,1 0 1 0,-1-4-1 0,-2 4 1 15,1-1-3-15,-1-1 6 0,2 2-6 0,-2 0 7 16,1 0-3-16,1 0 0 0,0-2-1 15,-3 2 2-15,7 0-4 0,-8-3 1 0,5 3-1 16,-5 0 2-16,4 0-3 0,0 0 2 16,-3 0 2-16,-1 0 2 0,4 0-3 15,-4 0 0-15,1 0 0 0,3 0 0 0,-4 0-3 16,5 0 6-16,-3 0-3 0,-2 0 1 0,0 0 0 16,5 0 0-16,-5 0-2 0,0 0 2 15,0 0-2-15,5 0-1 0,-3 0-1 0,-2 0 2 16,4-2 1-16,-3 2 1 0,3-2 2 0,0 2-1 15,-2 0-1-15,3-1-2 0,3 1 1 16,-5 0-1-16,1 0 1 0,4 1-1 16,-1-1 1-16,-3 0 0 0,5-1 1 0,-7 1-1 15,6-2 1-15,-3 2-1 0,-3 0 0 0,2-2-1 16,5 2 1-16,-5 0 1 0,-2 0-1 16,3 0 1-16,3 0 1 0,-1 0 1 0,1 0 0 15,-6 0-1-15,3 0 0 0,3 0 0 0,-8 0-4 16,5 0 0-16,-9 0 0 0,6 0-4 15,-6 0 4-15,4-3-4 0,-6 3 1 16,0 0-5-16,0 0-10 0,-6 0-54 16,0 0-133-16,-4-2-255 0,-3 0-400 0,-3-1-301 0,-1-3-87 15,1-3 71-15,1-6 231 0,5-4 390 16</inkml:trace>
  <inkml:trace contextRef="#ctx0" brushRef="#br0" timeOffset="46356.894">8296 11172 12 0,'2'3'321'0,"-2"-2"54"16,0-1 41-16,0 0-77 0,0 0-70 0,0 0-44 15,0 0-3-15,0 2 5 0,0-2 8 16,0 0 5-16,0 0-5 0,0 0-15 0,0 0-16 16,0-2-18-16,0 4-24 0,0-2-18 15,0 0-25-15,0 0-26 0,0 2-21 16,0-2 1-16,0 2 21 0,0-2 26 0,4 3 25 15,-2-3 18-15,-2 0-4 0,0 2-20 16,4-1-8-16,0-1-6 0,-4 2-6 16,2-2-12-16,3 0-23 0,-3 1-23 0,6-1-15 15,-6 0-3-15,6 0-4 0,-2 0 3 16,5 2 0-16,-3-2-9 0,2 1-12 0,1-1-5 16,3 0 18-16,-6 0 11 0,9 2 4 15,2-4 3-15,-3 2-2 0,1 0-19 0,-1-3-11 16,3 2-10-16,-3-1-5 0,5 2 1 15,-4 0 2-15,5-1 4 0,-1-1 26 16,0 2 11-16,1 0 6 0,1-3 2 0,2 1-8 16,-2 2-24-16,0 0-10 0,3-2-4 15,5 2-6-15,-4 2 4 0,-2-2 0 16,10 0-4-16,-6-2 0 0,4 0-1 0,0-1-1 16,5 1-3-16,-5-4 3 0,4 4-2 15,0-1 4-15,-2 1-2 0,1-1 1 0,-1 1 1 16,6 0 1-16,-6-1-4 0,2-1 9 0,1 2 1 15,-1-1 10-15,-2 0 14 0,6 1 1 0,-5-1 3 16,5 2-2-16,-4-1-14 0,2-1-9 16,-1 0-4-16,-3 0-5 0,6 0-2 15,-6 0-2-15,1 0-2 0,-1 0 0 0,-2 1 2 16,4-2-4-16,-4 0 2 0,4 0 2 0,-4 1-1 16,0 1-1-16,1-3 2 0,1 2-1 15,-6-1 1-15,4 1-4 0,-2-1 4 0,-2 2-1 16,2 0-1-16,-2 1 1 0,2-1 1 15,-2 1-2-15,-2 1 0 0,4-2 2 0,-5 2 1 16,-1 0-2-16,2 0 1 0,0 0-1 16,-2 0 0-16,0 0 0 0,2-1 2 0,-1-1-3 15,6 1 2-15,-4-2-2 0,-1 0-2 16,6-2 2-16,-2 2 2 0,-2 2-1 0,5-4-1 16,1 2 2-16,-2-1-1 0,-4 1 2 0,4-1-3 15,0 1 3-15,2 0 21 0,-2 1 13 16,0-1 8-16,0 1 1 0,-4-1 4 15,6 1-24-15,-6 0-12 0,2 2-9 0,-2 0-2 16,2-2-3-16,-4 2 0 0,6 0 0 0,-6 0 0 16,2 0 0-16,2 0-2 0,2 0 4 15,-4-1 0-15,2 1-2 0,-2 0 2 16,4-4-4-16,2 4 2 0,-1-1-4 0,-5 1 3 16,4 1 0-16,0 3 1 0,2-3 0 0,-6 1 2 15,2-2-2-15,-6 4 2 0,6-3 0 0,0 1-2 16,-6 0 2-1,26 3-1-15,-5 1 3 0,-24-4-5 0,3 2-2 16,-2-1 3-16,0-1-3 0,2 1 3 16,-7-1 0-16,7-1 0 0,-6-1 0 0,1 3 2 15,1-1-1-15,-2-1-2 0,-3 2-1 0,5 0 2 16,0-1-2-16,-5 1 2 0,3 0 0 16,-3-2 2-16,5 2-2 0,-5 2 2 15,5-3-2-15,0 2-2 0,-3-1 2 0,-1 1-2 16,4-3 2-16,-1 3 2 0,-1-4 0 15,2 1-1-15,1 1 2 0,-5-1-2 0,8 0 0 16,-7 2-1-16,3-3 0 0,0 3 0 0,-3-3-2 16,7 1-1-16,-6-1 6 0,6-1-2 15,1 1 0-15,-7 0 1 0,8-3 0 0,-4 6-4 16,2-3 0-16,-3 1 2 0,1-1-1 16,4-1 0-16,-4 1 3 0,1-3-2 0,3 6 3 15,0-2-2-15,-2-1 2 0,2 0-3 0,4-4 1 16,-2 4-1-16,-2-3 0 0,4 2 1 15,-2 1-1-15,2 0-1 0,-2 0 1 16,-2 0 2-16,4-1-1 0,-4 1 0 0,-3-2-1 16,7 2-1-16,0 0-2 0,-6 0 2 0,2 0-2 15,4-1 3-15,-4 1 0 0,0 0 1 16,0-2 1-16,-2 2-1 0,2 2-1 0,-1-2 2 16,1 1-1-16,-4 1 0 0,4-2 1 15,0 0-4-15,4 1 1 0,-8-1-1 0,3 0 2 16,1 0 0-16,0 0 0 0,-4 0 0 15,0 0 3-15,4 0-1 0,-5 0-4 0,3 0 5 16,-2 1-1-16,0 2-2 0,2 0 1 0,-7-1-1 16,7 1-1-16,-6-1 1 0,5 0-2 15,-5-2-2-15,6 2 4 0,-7 1-1 0,7-3 1 16,-6 2 0-16,2-1 1 0,-1 2-2 16,-1 0 2-16,4-1-1 0,-3-1 1 0,1 0 2 15,2-1 0-15,-3 2-2 0,3-2-1 0,-2 2 0 16,2-2-1-16,-1 0 1 15,-1 1-1-15,2 1-2 0,-3-1 1 0,1 1 1 16,-2-1-1-16,6 1 3 0,-7-1 0 0,3 1 0 16,-1-1-1-16,-1-1 3 0,6 2-3 15,-9-2 2-15,3 2-4 0,6 2 1 16,-6-1 1-16,-3-3-2 0,9 2 0 0,-9 0 3 0,3-2 0 16,2 3-2-16,-1-1 2 0,-3-1 1 15,2 1-1-15,1-1-2 0,-3 0 1 16,3 2 0-16,1 0 0 0,12-2 0 15,-14 0 1-15,-3-1-1 0,3 2 0 0,-2-1 2 16,1-1-1-16,-1 2-2 0,-1 0-1 16,9-2 4-16,-8 0-5 0,1 0 1 0,7 0 1 15,-8 0 2-15,1 0 2 0,7 0 1 0,-6 0-1 16,5 0 1-16,-5 0 0 0,2 0-4 16,-1 0-3-16,-1-2 6 0,2 2-3 0,-1-2 1 15,-1 1 2-15,-2 1-2 0,7-2-1 16,-5 2-1-16,-2-1-2 0,7 0 2 15,-5 1-1-15,2-3 0 0,1 3 2 0,-1 0-1 16,0 0 1-16,2 0 3 0,-3 0 0 0,-1 0 1 16,6 0-3-16,-7 0-1 0,3-3-2 0,0 3 2 15,1 0-3-15,-1 0 3 0,2-1 4 16,0 1-3-16,1 0-2 0,1-1 2 16,0 1-1-16,2-2-1 0,0 1-3 0,-9-1 7 15,9 0-2-15,-4 1-1 0,2 1 2 0,-2 0 2 16,-3-2-1-16,3 2-3 0,0-2 0 15,-3-1 0-15,1 3-1 0,2-4 1 0,0 6 1 16,-3-2-2-16,3 2 2 0,0-2 2 16,2 0-3-16,-7 0 0 0,9 0 2 0,-2 0-4 15,-6 0 1-15,5 0 2 0,1 0-1 16,0 0 0-16,-2 0 2 0,4 3-1 0,0-3 1 16,-1 0-4-16,1 0 4 0,-2 0 1 0,6 0-1 15,-4-3-1-15,2 3 2 0,-2 0-1 16,0 0-2-16,0 0 3 0,4 3-2 15,-4-3 3-15,-3 0-5 0,3 0 2 0,0 0-2 16,4 0-3-16,-4 0 4 0,0 0 1 0,-2 2-1 16,6-2 4-16,-2 2-4 0,-2-2 0 15,4 1 0-15,-2 1-1 0,-3 0 1 16,8-2 1-16,-3 1-1 0,2 1 1 16,0-2 3-16,31 1 1 0,-35 0-3 0,4-1 1 15,-2 3-2-15,-2-3-1 0,-2-3 0 0,0 3 0 16,4 0 2-16,-4 0-2 0,-1 3 1 15,-3-3 0-15,4 0 0 0,-4 4-1 16,0-3 0-16,1-1 1 0,-5 2 1 0,6-4 1 16,-7 2-1-16,7 0 1 0,-6 0 0 0,6 0-1 15,-9 0-2-15,3 0 1 0,2 0-1 16,-1 0 0-16,-3 0 0 0,1 0 1 0,3-1 0 16,-4 2 0-16,3-1-1 0,-3 0 4 0,-1 2-3 15,5-1 1-15,-4-1 0 0,-1 2 1 16,1-2-3-16,-5 0 1 0,5 2 1 15,-1-2-2-15,1 0 0 0,-1 0 0 0,3 0 0 16,-1 2 0-16,-1 1-2 0,0-3 2 16,3 0 2-16,1 0-2 0,-2 2 2 0,5-1-2 15,-5-1 2-15,6 0 0 0,-2 0-1 16,3 2 0-16,-7-2 0 0,8 0-1 0,-2 1 0 16,2-1 2-16,-5 0-1 0,5 0 1 0,0 0 2 15,0 0-1-15,-2 0 19 0,2 2 10 16,0-2 4-16,0 0 2 0,4 1 0 0,-5-2-16 15,-1-1-12-15,2 1-1 0,0-1-4 0,4-1-3 16,-8 3-1-16,0-3-1 0,1 1 3 16,-5 2-1-16,6 0-1 0,-7-2 0 0,3 0-1 15,0 1-1-15,-5-1 2 0,3 0 1 16,-3-1-2-16,3 3 5 0,-2 0-3 16,-1-3 1-16,-3 1 1 0,1-1 10 0,3 1 18 15,-5 0 6-15,0 1 3 0,3-3 4 0,-3 1-15 16,-1-1-12-16,3 0-10 15,-1 1-4-15,1 0-1 0,-6 0-3 0,3 0-3 0,3 2-6 16,-8-3-4-16,1 4-63 0,-1-2-151 16,-2 0-243-16,0 2-436 0,-4 0-402 0,0-9-129 15,-4-8 72-15,0-8 206 0,4-15 421 16</inkml:trace>
  <inkml:trace contextRef="#ctx0" brushRef="#br0" timeOffset="56726.4311">6290 14950 85 0,'-2'0'276'0,"-3"2"27"0,-1-2-33 0,2 1-83 15,-2-1-64-15,4 2-36 0,-6-1-14 16,6 1-3-16,-7-1 4 0,3 1 5 15,0-1 5-15,2 2 5 0,-3-1 5 0,1-1 1 16,0 2 1-16,0-1 0 0,-2 1-3 16,6-2-8-16,-7 2-5 0,3 0 2 0,4-2 2 15,-2 1 8-15,0 0 14 0,2-2 12 16,2 3 8-16,-4-3 13 0,4 0 9 16,0 2-6-16,0-2-15 0,0 0-23 0,0 2-30 15,0-2-27-15,0 3-23 0,0 0 33 16,0 1 45-16,0-1 23 0,0 1 11 15,4-1 5-15,-2 2-7 0,-2-3-14 0,8 1-1 16,-6 0 15-16,4 0 10 0,3 0-28 16,1 0-35-16,-4-2-19 0,4 1-25 0,-1-2-15 15,1 2-4-15,5-2 12 0,-5 3 15 16,-2 0 6-16,2-2-1 0,1 1 1 0,-1-1-16 16,-4 1-17-16,1 1-8 0,3-2-6 15,-4 0 2-15,4 3-2 0,-3-1-2 16,3-3 0-16,0 3 3 0,5-2 13 0,-7-1 23 15,9 1 14 1,-3-2 6-16,7 0 4 0,-5 1-15 0,1-3-22 0,1 0-15 16,-1-1-3-16,4 2-7 0,-1-1-1 0,-1 1-2 15,0 2-1-15,-3 0 2 0,3 0-1 16,-3 0 0-16,1 0 0 0,-1 0 0 16,3 2-1-16,-2-1 1 0,-1 1 3 0,1-1-2 15,-1-1 5-15,1 1-3 0,-1 1 2 16,1 0 1-16,-1-2 34 0,1 0 16 15,4 0 6-15,-5 0 2 0,1 0 4 0,-1 0-35 16,1 3-16-16,-1-3-8 0,1 0-3 16,-1 0-1-16,1 0-2 0,0 0 3 0,-1 0-4 15,1 0 2-15,-3 0-2 0,3 0 1 16,-1 0-1-16,1 0 2 0,-1 0 0 16,1 0-2-16,-1-3 4 0,1 3-3 0,-1-2 0 15,5-1 2-15,-4 2-4 0,3-1 2 16,1 2-3-16,-4 0 4 0,1 0 1 0,-1 0 1 15,8-1 3-15,-7-1-1 0,3 1 2 16,0-1-3-16,-3 1 1 0,7-1 0 16,-6 1-2-16,5-1 1 0,-5 1-2 15,6 1-1-15,-7 0-1 0,3 1 2 0,0-1-1 16,-3 2 4-16,7-4 0 0,-6 2 44 16,8 0 23-16,-5 0 10 0,5 0 1 0,-2 0 5 15,0-1-47-15,0-1-21 0,2-1-9 16,-5 2-6-16,1-2-4 0,4 1-2 0,0 1-1 15,-4-2-2-15,4 3 2 0,-3-2-1 0,1 2 0 16,2 2 2-16,-2-2 0 0,0 3 1 16,0-3-1-16,-3 1 4 0,1 2-4 0,4-3-1 15,-2 2-2-15,-7-1 0 0,7 0 0 0,-2 4-3 16,0-2 2-16,-3 0 2 0,3-1 2 16,-2 1-4-16,-3-2 2 0,7 1 2 15,-6-1-2-15,6 0 0 0,-3-1 2 0,1 0 0 16,-2 2-1-16,2 0 2 0,-3-2-3 0,1 0 0 15,-2 0 2-15,5 3-1 0,-7-3-4 16,2 0 3-16,1 3-1 0,1-2 2 0,-2-1-1 16,1 1 2-16,1 3 1 0,-5-3 1 15,3 1-3-15,2-2 3 0,-1-2-1 0,-1 2-2 16,2 0 2-16,-1-1-2 0,-1-1 4 16,6 0-3-16,-7 1 0 0,7-3 1 0,-6 4-1 15,2-3-2-15,-1 3 0 0,-1 0 2 16,-3-2 2-16,5 0-1 0,-4 2-2 0,3-1 2 15,1 0-3-15,-2-1-1 0,-3 2 1 0,5-1 5 16,0-1-3-16,-5 1 4 0,3 1 33 16,-3-3 19-16,5 3 6 0,-5-2 3 15,1-1 2-15,0 2-34 0,-1-1-16 0,1 0-11 0,-1 1-3 16,-1 0-1-16,-3-1-3 0,-2 2 1 16,5-1-1-16,-7 1 4 0,0 0-5 15,-1 0 0-15,-1 1 0 0,-2 1 2 0,-2-1-4 16,-2-1 4-16,4 0-2 0,-4 0 1 0,0 0-1 15,-4 0 2-15,4 1-4 0,0 1-1 16,-2 1-19-16,-2 2-160 0,-7-1-341 16,5-2-576-16,-4-2-259 0,4-8-101 0,2-10 107 15,4-17 315-15,8-21 568 0</inkml:trace>
  <inkml:trace contextRef="#ctx0" brushRef="#br0" timeOffset="61047.5924">7237 15798 97 0,'4'0'362'0,"-4"-3"56"0,0 1 49 15,0-1-117-15,0 1-84 0,-4 1-39 16,4 1-19-16,0-1-17 0,0 1-20 16,-2-2-19-16,-2 2-14 0,4 0-17 0,-2 0-1 15,2 0 5-15,-5 0-1 0,1 0-3 16,4 2 4-16,-2-1-1 0,-2-1-8 0,0 1-7 16,4 1-21-16,-6-2-22 0,6 2-24 15,-2-2 1-15,-2 0 15 0,4 1 13 16,-5-1 23-16,5 2 17 0,-2-2-1 0,-2 1-14 15,4-1-13-15,0 2-22 0,-2-2-20 16,2 0-14-16,0 1-10 0,0-1 14 0,0 0 15 16,0 0 17-16,0-1 14 0,0 1 7 15,0 0-16-15,0 0-14 0,0 0-17 16,0 1-16-16,0-1-8 0,0 0-7 16,0 0 1-16,0-1-3 0,0 1 1 0,0 0-2 15,0 0 0-15,0 0-1 0,0 1 0 0,0 1 0 16,2-1 0-16,-2 1 1 0,4 0 2 15,-2 2 41-15,7-1 19 0,-7 0 9 16,4 0 6-16,2-1-1 0,-2 0-38 0,1 3-18 16,3-2-11-16,0-1-3 0,1 2-4 15,-1-1 3-15,-2-2-3 0,9 3 12 16,-7-4 29-16,7 3 12 0,-1-3 3 0,1 0 1 16,1 0-8-16,-1 2-28 0,2-2-11 15,-3 0-3-15,5 2-3 0,-1-2 0 16,-1 0 1-16,6 1 2 0,-6-2-1 0,5 1 1 15,-5 0 6-15,6-2 0 0,-7 2 1 16,7-2 1-16,-2 2 2 0,4-3-2 0,-4 1 2 16,-1 0-6-16,5 1-2 0,0-1-3 15,0 2-2-15,-4-1-2 0,4 1-2 16,4-1-1-16,-4-2 2 0,-3 3-3 0,1 0 3 16,2 0-3-16,0 0 0 0,-2-2 3 0,2 0 1 15,-3 1-3-15,3-1 6 0,-4 0 24 0,0 2 20 16,0 0 6-16,4 0 7 0,-3 0-2 15,-5 0-23-15,2 0-21 0,-1 0-8 0,3 0-8 16,-2 0-2-16,-3 0-4 0,3 0 2 16,0 0-1-16,-3 0 2 0,7 0 2 0,-6 0-1 15,6 0-3-15,-3 0 4 0,1 0-4 16,0 0 0-16,-3 0 2 0,1 0 1 0,-2 2-3 16,6-2 1-16,-7 2-1 0,3-1-1 15,-5 1 2-15,5 0 0 0,-2 1 5 0,1-2-3 16,-3 0 2-16,8 1-3 0,-9-1 0 0,3 1 0 15,-3 0-1 1,5-2 2-16,35 5 4 0,-35-5-4 16,-5 2-5-16,1-2 5 0,3 1-3 0,-3-1 3 15,0 2-2-15,-1-2 2 0,1 2-2 0,-1-2 0 16,1 1 1-16,-1-1-2 0,5 1 2 16,-4-1-2-16,-1 2 3 0,1-1-6 0,3 0 6 15,1 1-2-15,-4 0 1 0,-1-1 0 0,3-1 2 16,-3 0-2-16,1 0 0 0,3 0 14 15,-3 0 28-15,0 0 12 0,-1 2 10 0,5-2 0 16,-5 0-10-16,1 1-28 0,-1 1-12 16,1 1-11-16,-3-2-1 0,-1 2-3 15,3-2 0-15,1 3-1 0,-3-3 0 0,3 1 0 16,-5 1 0-16,5-3 0 16,-1 3 3-16,18 1 2 0,-14-1-3 0,-3 0-1 0,-1-1 0 15,5-2-1-15,0 2 3 0,-5-2-2 16,3 3 0-16,6-2 0 0,-9 0-2 15,3-1 1-15,1 3 1 0,-3-1 0 0,6 0-1 16,-7 1 1-16,5-1 0 0,0 1-1 16,-1 1-1-16,-1-3 1 0,4 2 1 0,-3-2 2 15,3 0-2-15,2 1 0 0,-2-4 0 0,4 1 2 16,-1-2-1-16,1 2-2 0,0 1 3 16,0 0-3-16,-2-1 2 0,2-1-2 0,0 0-2 15,0 2 4-15,-1-1-2 0,-3 1 0 0,4-2 2 16,-2 2-1-16,-2 0 1 0,-1 0 0 15,1 0 0-15,2 0 3 0,2 0-3 0,-8 2-2 16,5-1 0-16,1 1 0 0,0-2 0 16,2 0 0-16,0 0 3 0,-5-2-2 0,5 1 3 15,-4-1-4-15,0 2 0 0,4-2 0 0,-4-1-1 16,1-1-2-16,-1 1 6 0,0 2-3 16,-2 0 1-16,1-2-1 0,3 3 2 15,-6-2-2-15,1 2 3 0,1 0-4 0,-2 2-1 16,-3-2 4-16,9 0 0 0,-8 0 1 0,1 3 2 15,-1-3 0-15,8 1-2 0,-9 0-2 16,3-1-2-16,1 3 0 0,-3-4 1 0,4 1-1 16,-1 1 0-16,-3 1 1 0,1 0 0 0,-1 1 1 15,4-1-1-15,-1-2-1 0,-3 0 2 16,2 0-1-16,-3 2 0 0,5-2 1 16,-1 1-1-16,-3 1 0 0,4 0 1 0,-5-1-1 15,1 0 0-15,-1 1 1 0,1-1-1 0,-1-1 4 16,5 0-2-16,-4 0 0 0,-1 1 3 15,3 1 23-15,-3 0 8 0,9-2 5 0,-6 1 3 16,1-2-1-16,1-1-23 0,2 0-8 16,-2 0-8-16,1-1 1 0,-1 2-3 0,-2-3 1 15,5 3-2-15,-5-1-1 0,2 0 4 0,-1-1-2 16,-1-1-1-16,-2 1 1 0,3 1 2 16,1-1 1-16,-3 3-3 0,3-2 8 15,0 0 16-15,-3-1 11 0,7 0 3 0,-6 0 4 16,6-1-5-16,-7 4-17 0,3-3-10 0,0 1-6 15,-3 1-6-15,-1 1 0 0,4 0 0 16,-5-2 0-16,5 2 0 0,-5-2 0 0,5 1 0 16,-4 1 0-16,-1-1 0 0,-4 1 0 15,5 0 0-15,-2 0 0 0,-5 0 0 0,-2 2 0 16,0 0 0-16,1 0 0 0,-5-1 0 0,0 1 0 16,-4-2 0-16,2 3 0 0,-4 4 0 15,2-2-95-15,-10-2-485 0,-5-1-634 0,3-2-284 16,-9-10-80-16,4-12 114 0,-1-16 319 15,-1-20 623-15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08:35.463"/>
    </inkml:context>
    <inkml:brush xml:id="br0">
      <inkml:brushProperty name="width" value="0.05292" units="cm"/>
      <inkml:brushProperty name="height" value="0.05292" units="cm"/>
      <inkml:brushProperty name="color" value="#FF0000"/>
    </inkml:brush>
  </inkml:definitions>
  <inkml:trace contextRef="#ctx0" brushRef="#br0">538 5107 159 0,'0'-1'295'0,"0"-2"37"0,0 1-45 0,-4 1-58 16,4-1-35-16,0-1-20 0,0 1-7 15,-2 1-12-15,2-1-1 0,0 0-8 0,0-1-1 16,0 0 3-16,0 1 5 0,0 1 2 16,0 1 5-16,0-1 5 0,0 1-3 0,0 0-14 15,0 0-24-15,0 0-28 0,2 0-4 16,-2 1-2-16,6 0 3 0,3-1 2 15,-7 2 1-15,4-1-1 0,-2 1 18 16,2 0 11-16,2-1 5 0,-1 1-3 0,-1 0-25 16,0 1-47-16,0-1-21 0,3 1-13 15,-3 0 24-15,0 0 16 0,4 0 4 0,-4-2 1 16,5 2-4-16,-5 0-32 0,4 0-13 16,-3-1-12-16,3 3 1 0,-4-2-3 15,4 2 0-15,-3-1 3 0,3-1 4 0,-4 2-8 16,5-1 5-16,-1-1-2 0,0-1 2 15,1 0-5-15,-1 1 6 0,-2-1 0 16,7-1 3-16,-5 1 39 0,0-2 21 0,-1-2 7 16,1 1 3-16,0-3 5 0,5 1-45 15,-7-2-17-15,2 1-9 0,1-1-6 0,-5 0-3 16,4 0-8-16,1-1 4 0,-5 2-3 16,0-1 3-16,2 2-6 0,-2 0 9 15,1 0-3-15,-1 2 0 0,4-2-3 0,-4 1 4 16,5-1-2-16,-1 0-1 0,5 1 2 15,-3 1 1-15,-2 0-2 0,3 0-2 0,-3 1 2 16,0-2 2-16,1 2 0 0,-1 0-1 16,-4 0-4-16,1 2 9 15,3 1-6-15,-4-1 2 0,9 1 4 0,-9 0 4 16,4 0-7-16,-2 0 1 0,3 1 0 0,-1 0-5 16,0-1-3-16,1 0 6 0,-5 0-1 15,8-1 2-15,-5 0 2 0,5 1 1 0,-1-1-1 16,1-1 1-16,-2 1-4 0,3 0 11 15,-3-2 19-15,3 3 16 0,1-3 2 16,-7 0 1-16,7 0-2 0,-1-3-21 0,-3 3-17 16,3-2-6-16,-3 0 0 0,2-1-2 0,3-2-2 15,-5 0 6-15,5 3 2 0,-3-2-3 16,-1 0-2-16,1 2-3 0,-5-1 0 16,1 0-2-16,0 0 0 0,1 0 2 0,-5-1 0 15,4 3 1-15,-4 0 2 0,3-2-1 16,-1 2-5-16,0-3-3 0,-6 1 1 15,9 1 1-15,-5-1 3 0,4 3-1 16,-4 3 1-16,3-2 1 0,-1 0-2 0,0 1 1 16,-2 3 3-16,1-2 0 0,-1 0-1 15,0 2 3-15,4 0-6 0,1-1 3 16,-1 2 0-16,0-1-3 0,3-2 2 0,-3 2 4 16,5 2-4-16,-7-2 1 0,8-2 1 15,-5 2-2-15,3-1-1 0,-1-1 0 0,-3-1 3 16,4 1-1-16,-5 1 3 0,1-1-6 15,4-1-1-15,-1 3 2 0,1-2 3 16,-5-2-4-16,5 1 2 0,-1-1 7 0,-3-1-6 16,6 0 0-16,-1-1 3 0,-3-1-4 15,3-1 1-15,-3 0-2 0,1-1-4 16,3 0 0-16,-6-1 6 0,5-2-4 0,-3 2 4 16,-1-2 2-16,3 3-3 0,-1-1-3 15,-1 0 4-15,-2 0-1 0,5-1-2 0,-3 2 2 16,5-2 2-16,-3 1-4 15,13-3-1-15,-14 5 5 0,-1-1-1 16,-2 3-1-16,1-1-1 0,3 2 0 0,-6 2 0 16,7 1 2-16,-3-1-4 0,-1-1 2 15,3 1 4-15,-6 0-7 0,7-1 2 16,-3 4 1-16,-1-2-1 0,3 2-2 0,-6 0 3 16,7 2 1-16,-3-1-1 0,-1-2 2 15,3 2-1-15,-2 1 3 0,5-2-3 0,-3-1 0 16,3-1 3-16,-5-1-2 0,5 0-2 15,-3-1 0-15,-1-1 3 0,1-1 1 16,3-1-3-16,-9 0 1 0,11-3-4 16,-11 2 1-16,7-4-3 0,-5 3 4 0,2-2 2 15,-1-1 1-15,-1 1 3 0,0 0-1 16,3 0-6-16,1 0 2 0,-6 1-1 0,3 1 3 16,-1-2-3-16,-4 3 2 0,5-1-7 15,-1-1 2-15,0 1-3 0,1 1 4 16,-3 1 0-16,2 0 2 0,-1 1 2 0,-1-1 0 15,2 0-2-15,5 1 3 0,-7 1 1 16,2 0-1-16,5 1-3 0,-3 1 4 0,3 1-8 16,-3-1 1-16,3 0-2 0,1 1 3 15,-8 1 5-15,7-1 0 0,-3-1 0 16,-1 2-3-16,3-1 0 0,-2 0-2 16,3 2 1-16,-7-3 3 0,9 3-1 0,-7-2-1 15,5 0 1-15,-3 0-2 0,2 0 1 16,-5-2 1-16,9 0 1 0,-5-1 1 0,-1 0-2 15,3 0-1-15,-3 0 0 0,3-1 3 16,-3-2-3-16,2 2 1 0,-1-2 0 0,1-2 1 16,-1 0-4-16,-3 3 1 0,2-2-1 15,-1-1 0-15,-1 2 1 16,11-5-4-16,-15 5 5 0,0 1-1 0,0-1-1 16,3 1 3-16,-7 2 0 0,4-2-1 15,-2 2 0-15,0 0 3 0,2 2 0 16,-3-2-2-16,5 2 3 0,-2-2-3 0,0 0-1 15,0 0-2-15,3 3 1 0,-7-3-1 16,8 4 1-16,-4-3 0 0,3 3 2 0,-7-4-1 16,8 4 0-16,-4 0 0 0,0 1 1 15,3 0 1-15,-1 0-2 0,-4 0-2 16,6-2 2-16,-3 0-1 0,-1 1-4 16,4-1 4-16,-4 2 1 0,3-2 1 0,-1-1 1 15,-4 0 1-15,6-1-2 0,1 1 2 0,-1 1-1 16,-4-1 3-16,5-2-2 15,-1 0-3-15,-2-2 2 0,3-3-1 16,11-3 0-16,-11 5 1 0,-1-2-2 16,4-1 2-16,-7 2 1 0,3-4-3 0,0 3 3 15,-1 0-1-15,1-2-1 0,0 0 2 16,-3 2 1-16,-1 2-4 0,4 1 3 0,-2 0 0 16,-1-1-4-16,-1 3-1 0,0-2 2 15,0 2-2-15,-2 2-1 0,2 0 3 16,-1 1-2-16,1-1 2 0,0 1 0 0,2 2 2 15,-6-1-4-15,9 1 4 16,-5 0 0-16,4 0-3 0,-4-2 0 0,5 1 1 0,-1-3-4 16,-4 1 2-16,9-1 3 0,-7 1-1 15,2 1 3-15,5-2 2 0,-5-1 0 16,3 2-5-16,-3-1 4 0,2-1-4 0,-1-1-1 16,3-1 2-16,-1 2 1 0,1-1-2 15,-1-1 0-15,-1-1 0 0,2 0 0 16,-1-2 4-16,-3 3 0 0,5-2 1 0,-7 0-1 15,2 1-1-15,-1 1-6 0,-1-1 1 16,2-1 0-16,-4-1 0 0,3 5-1 16,-1-3 6-16,0 1-5 0,2 2 6 0,-7 0-2 15,11 0 3-15,-8-2-7 0,5 1 4 16,-5 1-4-16,4-2 4 0,0 2-1 0,-1 0-1 16,1 0 0-16,0 0 1 0,1 2-2 15,1-1 1-15,-1 1 0 0,5 0 0 0,-1 1 0 16,-3-1 1-16,2 1-1 0,3 1-1 15,-5-4 1-15,5 4 0 0,-3-4 0 16,3 1 0-16,-5 1 2 0,5-2 0 0,-3 3 2 16,-1-1-3-16,1-1-2 0,3 1-2 15,-9-1 3-15,7-1-4 0,-3 0 3 16,-2 0 0-16,5 0 2 0,-5 0-1 16,-2 1 1-16,1-1 0 0,-1 1 2 0,0-1-3 15,0 0 3-15,-3 0-6 0,1 0 2 16,2 0 1-16,-2 0 1 0,1 0 3 0,-1 0-3 15,-2 0 1-15,2 2 0 0,-2-2-2 16,2 0 2-16,1 0 0 0,-1 0-1 16,2 2-6-16,-2-2 1 0,5 1 3 0,-9 1-6 15,8-1 6-15,-4-1 0 0,2 0 6 16,-1 0-2-16,-1 0 1 0,0 0-3 0,4 2 4 16,-3-2-7-16,-1 0 0 0,4 0 1 15,-2 0-2-15,-1 0 3 0,-1-2 0 16,0 1 3-16,4 1-3 0,-3-2 0 0,1 1-1 15,-6-1-3-15,8 0 0 0,-3 4 2 16,-1-2 1-16,2 0 0 0,-6 2 1 0,4-4-6 16,5 2 4-16,-3 0 1 15,-2 0 0-15,4 0-1 0,-3 0 4 0,3 0-1 16,-2 2 1-16,3-4 2 0,-1 2-2 16,0-2-1-16,1 1-2 0,-1-1-4 0,0-3-1 15,-1 2 3-15,1 0 2 0,4 2-2 16,-7 1 1-16,-1-3 0 0,0 3-2 0,2 0 4 15,-6 3-1-15,5-3-5 0,-3 1 3 16,0 0-3-16,-2 1-49 0,-2-2-112 16,0 1-216-16,-6 1-320 0,-1-2-345 0,1-2-114 15,-8-1 45-15,3-2 187 0,1-4 302 16</inkml:trace>
  <inkml:trace contextRef="#ctx0" brushRef="#br0" timeOffset="3423.0274">8472 5178 102 0,'6'-5'389'0,"0"-3"39"0,-2 1 19 16,2-1-121-16,3 3-134 0,-7-2-48 15,4 3 3-15,2-2 19 0,-2 3 0 16,-4-1-21-16,7 1-36 0,-7 1-39 0,2 2-2 16,2 2 3-16,0 1 2 0,3 0 50 15,-7 1 42-15,4 1-11 0,4 0-12 0,0 2-6 16,5-2-51-16,-7 2-41 0,7-1-23 16,-3-2 53-16,5 2 39 0,-1 0 21 15,1 0 8-15,1-1 6 0,-1-1-60 0,-1 1-43 16,1-1-21-16,-5-1 43 0,5 0 25 15,0-1 10-15,-3 3 5 0,-2-3-1 16,5 0-52-16,-1-2-29 0,1 0-11 0,-2-2-6 16,1 0-3-16,-4-3 0 0,5 0-2 15,0 0 3-15,-3 0-3 0,3 0-1 16,-5-1 1-16,5 0-1 0,-3 0-1 16,-2 0 0-16,-1 2 0 0,3-2-1 0,-1 2 2 15,1-3-2-15,-6 4 1 0,3-2-1 0,3 3 0 16,-1 0 1-16,1-1 1 0,3 0 0 15,-5 1 45-15,5 1 25 0,-1 0 14 16,5-2 2-16,-5 1 3 0,5 2-45 0,-4 0-24 16,-1 2-12-16,3 1-5 0,-1-1-4 15,-1 0 1-15,2 1-2 0,-3 2 1 16,9 0-1-16,-9 0 3 0,3 2-2 16,2-2 0-16,-1 2 1 0,-1-2 2 0,6 0-2 15,-7-2 0-15,7 0-1 0,-6-2 5 16,6-1-1-16,-3 2 36 0,1-2 15 0,-2-2 7 15,0 1 2-15,-3-1 3 0,3-1-34 16,0 0-17-16,-5-2-9 0,-4 0-4 16,3-1-1-16,2 2 1 0,-5-4-2 0,0 1-1 15,3-2-1-15,-3 4 0 0,-1-1 0 16,3 1 0-16,-6 1 2 0,3 1-1 0,-1 1 0 16,4 1-2-16,-5 1 1 0,-1-2-3 15,2 2 3-15,-1 2 2 0,1 1-4 16,-4 0 2-16,5 1 0 0,-1 1 0 0,4-2 0 15,-5 2 3-15,1 0-2 0,6 2 1 16,-1-2-2-16,-3 2-2 0,3-4 1 0,1 1 1 16,1-1-1-16,-1-1 3 0,1-2 1 15,4 0-3-15,-5-2 0 0,1-1 3 16,1 0-2-16,-1-1-1 0,4-1 4 0,-5-2-1 16,5 0-2-16,0 0 0 0,-5-1 2 15,-4 2-3-15,1-1 1 0,1-1-2 16,-1 3-2-16,-3 2 3 0,0 1-4 0,1 0 3 15,-1 2 0-15,-4 0 1 0,1 2 1 16,3 3 2-16,0-3-3 0,1 3-2 16,-5 1 2-16,4 0-1 0,0-2 0 15,-1 1 1-15,1 1 1 0,5-2-1 0,-3-1 1 16,2 2-2-16,3-3 1 0,0 1 0 0,-1-1 3 16,3 0-3-16,-1-2 1 0,1 0 0 15,2 0 3-15,-1-2-2 0,-3 0-1 16,-1-1-2-16,-3 1-1 0,3 0 2 0,1-1-4 15,-1 0 7-15,-1 1-2 16,-3-3-1-16,5 3-4 0,-3-1 4 0,-3-2-1 0,1 1 0 16,0 3 1-16,-1-4 1 0,-1 2 0 15,1 0-1-15,-5 0 3 0,4 2-3 16,-4 0-3-16,3 1 2 16,-3 0-3-16,0 1 3 0,0 0-2 0,0 2 2 0,3 2 0 15,-3-1 2-15,4 2-1 0,1 0 0 16,-3 2 1-16,2-4 2 0,5 4-3 0,-3-3 0 15,2 0 0-15,3-1 0 0,0-1 0 16,1-2 2-16,-1 0 0 0,8-1 0 16,-9-1 1-16,3 1-3 0,6-4 0 0,-9 0-3 15,7-1 3-15,-7 2-1 0,7-1 0 16,-4-2 1-16,-1 2-2 0,-1-1 4 16,-1 1-2-16,1-1 1 0,0 1-1 0,-1 1 0 15,-6 0-3-15,7 0 2 0,-7-1 0 16,5 4-2-16,-5 0 3 0,-2 0 0 0,3 2 0 15,-5 1 3-15,4 0-3 0,1 2 0 16,-1-2 0-16,0 1-3 0,1 1 3 16,1-2 0-16,3 2 0 0,-7 2 0 15,8-2 0-15,1-2 0 0,-3 1-1 0,7-3 2 16,-4 3 2-16,-1-4-3 0,3 0 0 16,1 0 0-16,1 0-3 0,-4-4 3 15,1 3-1-15,1-3 1 0,-3 4 0 0,1-3 1 16,-5 3-1-16,3 0 3 0,-3 0-6 15,1 0 6-15,-3 0-3 0,0-2-3 0,-3 2 3 16,3 0 0-16,-4 0 0 0,2 2 0 16,-1 1-1-16,-3-3 2 0,2 0-2 0,-4 0 2 15,6 2-1-15,-6-2 3 0,5 2-2 16,-3-1 2-16,0-1-1 0,2-1 2 0,0-3-4 16,-2 4 2-16,3-3-4 0,-1 3 2 15,0 0 0-15,2 3-1 0,-6-3-2 16,2 2 3-16,-2 1 0 0,7 4-1 0,-3-2 2 15,-4 3-1-15,6-1-1 0,-1 1 2 16,-1 1-1-16,0-3 0 0,4 2 0 16,1 1 3-16,-1-4-2 0,0 0 1 0,3 0-1 15,1-4-1-15,-6 0 1 0,11 1 0 16,-11-2 3-16,9 1-4 0,-7-2 2 16,7 1-2-16,-7-3-2 0,5-1 2 0,-7 2 0 15,2-3 0-15,5 3 2 0,-5-1-2 16,-2 1 2-16,1-1 0 0,-1-2 0 0,0 3-4 15,-2 0 1-15,1 2 0 0,-1-3-1 16,4 3 0-16,-4 0 4 0,3 0-2 16,1 0 2-16,-4 0-1 0,4-2 0 0,-8 1-1 15,9 1 0-15,-5-2-1 0,0 2 0 16,5 0-1-16,-3 0 0 0,0 0 2 16,0 0 2-16,1 0-4 0,1 0 4 0,0 0-4 15,5 2 2-15,-7-2 0 0,7 1 2 16,-3-1-2-16,2 0 0 0,3 0 0 15,0 0 0-15,3 0-6 0,-3 0 6 0,1 0 0 16,7 2 0-16,-6-4 3 0,2 1-2 16,-1-2 1-16,-1-1 0 0,-3 3 0 0,1 0 0 15,-1 1-2-15,-1 1 0 0,-3-1-3 16,3 0 3-16,-3 1 3 0,-1 1-5 16,-1 0 4-16,0-2-2 0,1 1 1 0,-3 1-2 15,2-1 1-15,-2 4 0 16,-1-4 2-16,9 0-2 0,-5-1 0 15,-5-1 0 1,6 1 1-16,3 0 3 0,-9 0-5 0,0 0 4 0,0 0-6 16,3 0 2-16,-7 0-1 0,8 0 4 15,-4 0-5-15,2 1 2 0,-6 1 0 16,5-2-1-16,1 1 0 0,-2-1 2 0,0 0 0 16,1-1 1-16,1 1 2 0,-2-2-2 15,4 1 0-15,-8 0-2 0,9 1 0 16,-5 0-1-16,2 0 2 0,1 1 0 15,1 0 2-15,-4 1-2 0,4-1-2 0,-3 1 0 16,3 1 0-16,0-1 0 0,-3 0 2 16,3 1 0-16,4 1 2 0,-5-3 0 0,5 1-1 15,-2 0-2-15,5-2 1 0,-2 0 1 16,1 0 0-16,1-4 2 0,-1 1-2 16,1 1 0-16,-1-3-2 0,-1 0 1 0,1 0-1 15,-3 0 0-15,3 2 3 0,1 0-1 16,-3-2-2-16,-3 2 0 0,1 0 0 0,0 3-5 15,-1 2 6-15,-1 1 2 0,0 1 0 16,1 2-2-16,-1 0 2 0,3 0-2 16,1 1 0-16,-6 0-3 0,7-2 2 0,-3-2 1 15,3-1 1-15,-3 0-1 0,3 1 5 16,-3-3-2-16,2-2 1 0,3-1-3 0,-1-2-1 16,1 0-1-16,0-2 1 0,3 0 0 15,-3 0-4-15,1 1 4 0,3-2 0 16,-4 2-3-16,3 2 2 0,-3 2 2 15,-5 1-2-15,5 2-2 0,-3 2 2 16,3 2-2-16,-5 2 1 0,5 1 2 0,-1-1 0 16,1 3 2-16,-1-3-2 0,3 1 2 15,-2-1-4-15,-1-1 2 0,1 0 0 0,1-3 4 16,7 0 0-16,-6-3 0 0,6-2 0 16,-3 1-1-16,1-4-3 0,8 1-1 0,-8 0-2 15,4-3 0-15,0 5-1 0,-1-3 2 16,1-2-1-16,0 4 0 0,-4-4 3 0,0 2 2 15,-1 0-1-15,-1 5 2 0,0 0-2 16,-5 0-2-16,1 3 1 0,4-2-3 16,-5 0 2-16,1 2 1 0,-1 1 1 15,1 1-1-15,-5-2-1 0,5-3 2 0,-3 0 2 16,-3 0-2-16,1 0 0 0,0 0 0 16,-1-3 2-16,3 3-2 0,-1-4 1 0,1 1-4 15,-6-2 2-15,7 0-2 0,-3 2-1 16,-1-4 1-16,-1 3 2 0,-4 0-2 0,2 1 4 15,-1 1-4-15,-5 1 1 0,2 1 2 16,0 1 2-16,-4-1-2 0,0 2-1 16,0-2 0-16,0 3 1 0,2-2-1 15,-2 1-1-15,0-1 1 0,0-1-2 0,0 2-4 16,0-2-2-16,0-3-17 0,0 0-105 16,0-2-225-16,-2-1-335 0,-6 1-333 0,6-7-133 15,-9-2 35-15,7-6 196 0,2-4 323 16</inkml:trace>
  <inkml:trace contextRef="#ctx0" brushRef="#br0" timeOffset="12137.8773">6281 6085 156 0,'0'-6'580'16,"0"3"-339"-16,2 0-74 0,-2 0-41 0,0 1-17 0,0 0-16 15,0 1 3-15,0-1 2 0,0-1-17 16,0 0 3-16,0 1 7 0,-2 0-13 0,2 2-14 15,0-3-2-15,0 3-25 0,0 0-18 16,0 0-10-16,0 0-4 0,0 0-5 16,0 0-3-16,2 3 1 0,-2-3 2 0,5 2-1 15,-3 3 1-15,6-2 0 16,-6 1 1-16,4-1-1 0,-2 0 0 0,3 2 0 16,1-2 0-16,-6 0 1 0,4-1 0 0,2 2 2 15,-6-1-3-15,5 1 2 0,-3-1-1 16,0 0 0-16,2 2 0 0,0-2 1 15,1-1-1-15,1 1 1 0,-6 1 0 16,4-3-1-16,4 3 0 0,-3-4 1 0,1 3 1 16,-2-3 21-16,0-3 60 0,1 3 29 15,3 0 11-15,-4-4 4 0,4 3-19 16,-1-3-59-16,-1-1-26 0,2 2-13 0,-4-2-4 16,5-1-4-16,3 2-2 0,-3-3 1 15,-5 3-2-15,4 0 0 0,-2-1 0 0,1 2 0 16,-1 0 0-16,0 1 0 0,3 0 0 15,-5 1-1-15,4-1 1 0,-4 0-1 16,5 1 2-16,-1-1-2 0,-2 2 2 0,3 0-1 16,-5 0 0-16,4 0 1 0,5 0-1 0,-5 2 0 15,-2 1 0-15,3 0 0 0,-1 0 0 16,0-1 0-16,1 3 0 0,-1 0 0 16,-2-1 0-16,3 0 3 0,3 1-3 0,-4 0 0 15,-1 0 0-15,1 0 0 0,5 0 1 16,-5-3-1-16,-2 3 1 0,2-2-1 15,5 1 1-15,-7-1 0 0,3-3 0 0,-1 2-1 16,4-2 1-16,-5 0 0 0,5 0 1 16,-4-2-1-16,3 2 0 0,-3-3-1 15,1 1 1-15,-1 0 0 0,0 1-1 16,-1-1 2-16,1 0-2 0,-4-1 3 0,2 1-3 16,1 2 1-16,-1-2 0 0,-6 1-1 0,6-1 1 15,-2 0 0-15,1 1 0 0,-1-1-1 16,0 0 1-16,2 0-1 0,-6 1 0 15,9-2 0-15,-5 1 1 0,2-1 0 0,0 0 0 16,1 2 0-16,-1-1 2 0,0 1-1 16,3-1 0-16,-9 1 3 0,8 1-2 15,-4-2 0-15,5 2 0 0,-5 2-2 16,4-2 0-16,-4 1 2 0,5 1-3 0,-5-1 2 16,4 2-2-16,-4 0 1 0,5 0-1 0,-1 2 0 15,5-2-1-15,-3-1 1 0,0 3 1 16,3-2-1-16,-3-1 0 0,5 3 0 0,1-1 0 15,-5-1 0-15,-1-1 1 0,5 1 1 16,1-1-1-16,-1 0 2 0,-5-1-2 16,5 1 0-16,-3 0-1 0,3-1 1 15,-9-1 0-15,11 2-1 0,-11-2 0 0,7 0 2 16,-5-2 0-16,-2 2-2 0,7-3 0 16,-9 1 3-16,8 1-3 0,-7-3 3 0,3 1 0 15,-4 1-1-15,0-1 5 0,0-1 97 16,5 1 59-16,-5 1 26 0,2-1 10 15,-6-1 2-15,5 1-98 0,1-1-56 0,-6 1-25 16,6 0-12-16,-6 2-4 0,4-1-4 16,-1 0-1-16,-1 1-1 0,-2-2 0 15,4 3-1-15,2 0 0 0,-2 0 0 0,1 2 1 16,-1-1-3-16,2 0 3 0,0 1 0 16,1 1 0-16,-1-1 0 0,2 2 0 0,1 0 0 15,-1-1 0-15,0 2 0 0,1-1 0 16,-3-1 0-16,2 2 0 0,5-1 0 15,-5 1 3-15,3 0-6 0,1 0 6 0,-2 0-3 16,1-2 0-16,3 2 0 0,3-2 1 16,-2 0-1-16,-1-1 1 0,-4 2 0 0,5-3-1 15,4-1 2-15,-5 0-1 0,1 0-1 16,-1 0 0-16,-3 0 1 0,5-1-1 0,-1-1-1 16,-9-1 2-16,7 2-1 0,-3-2 0 15,-2 0 0-15,5-2 2 0,-7 2-2 16,3-2 0-16,-1 0 1 0,0 0-1 0,-4 3 0 15,9-3 0-15,-9 0-1 0,0 3 1 16,0-3-2-16,5 5 2 0,-5-2-1 16,2 1 1-16,1-1 0 0,-1 0 0 15,-2 2-1-15,0 0-1 0,0 0 2 0,5 2 0 16,-5 0 0-16,4-1 0 0,-3 1-1 16,3 0 1-16,0 1-1 0,-4 1 0 0,5 1 1 15,-1-2 0-15,5 1 0 16,-7 1 0-16,2-2 1 0,5 2-1 0,-3-2 0 15,3 0 0-15,-7 0 0 0,6 0 0 0,-1 0 0 16,1-2 1-16,-1 1-1 0,1 0 0 0,3-1 1 16,-5-1-1-16,3-1 0 0,1-1 0 15,-4-1 0-15,5 0 2 0,0-1-2 16,-1 1 0-16,-1-2 1 0,1 1 0 0,-3 0-1 16,3-1 2-16,-6 1-2 0,5 1 1 15,-7-1-1-15,3 1 0 16,-3 1 0-16,0-1 0 0,0 1 0 0,1 0 0 0,-1 1 0 15,-2-1 0-15,4 2 2 0,-3-2-1 16,-1 1-1-16,0 1 0 0,4 1 0 0,-3 1-1 16,1 0 1-16,-2-1-2 0,0 1 2 15,5 3 0-15,-5-1 0 0,8-1 0 0,-8 2-1 16,5-1 2-16,-1 1-2 0,-2-1 2 16,3 0-1-16,-1-1 0 0,3 2 0 15,-3-2 0-15,6 1 0 0,-1-3 0 16,1 1 0-16,1 0 2 0,4-1-2 0,-5-1 0 15,3-1 0-15,6-1 1 0,-7-1-1 16,7 0 0-16,-6 2 0 0,6-4 0 16,-7 2 0-16,-1 0 0 0,7-1 0 15,-7 1 0-15,0 0 0 0,-1 0 0 0,1 1-1 16,-1 0 1-16,-3-1 0 0,3 3 0 0,3 0 0 16,-3 0 0-16,-3-2 1 0,-1 2-1 15,3 2 0-15,-3-2 2 0,-2 3-4 16,5-3 2-16,-5 2 0 0,-2 0 0 0,3 1 0 15,-5 0 0-15,4-1 0 0,-3 0 0 16,1 1 2-16,2 0-4 0,-8-1 2 0,9 1 0 16,-5-2-1-16,0 2-1 0,2 3 2 15,-2-1-59-15,-3 3-215 0,5-1-328 16,-6-4-151-16,-2-3-65 0,0-10 24 0,0-9 203 16</inkml:trace>
  <inkml:trace contextRef="#ctx0" brushRef="#br0" timeOffset="24073.6868">3305 8165 160 0,'0'0'304'0,"0"-2"29"0,0 2-48 15,0-2-87-15,4 1-47 0,-4 1-14 0,0 0 2 16,0 0 9-16,0 0 2 0,0 0-7 16,0-2-14-16,0 2-17 0,0 0-19 0,0 0-21 15,3 2-19-15,-3-2-2 0,0 0 2 16,4 1-1-16,0-1 2 0,-4 2 9 0,2-2 1 15,2 2 1-15,-2-2 10 16,2 0 10-16,0 0-5 0,-2 0-14 0,7 0-9 16,-7 0 10-16,2 0 22 0,-2 0 12 0,6 0 2 15,-6-2 1-15,5 4-29 0,1-2-35 16,-2 0-20-16,0 0-8 0,0 0 28 16,5 3 27-16,-1-3 16 0,0 2 4 0,1-2 4 15,-1 0-32-15,-2 0-30 0,3-2-14 16,-1 2-7-16,-4 0-2 0,5 0-3 15,3 0 2-15,-8 0-2 0,7 0 2 0,-3 0-2 16,0 0 1-16,3 0-2 0,-3-3 0 16,7 3 1-16,-7 0 0 0,5 0 2 15,-3 0 0-15,0 0 15 0,3 0 37 0,-3 0 20 16,3 3 6-16,-3-1 4 0,-2 0-14 16,5-1-37-16,-7 1-18 0,3 1-8 0,3 0-4 15,-2-1-2-15,3 2 0 0,-3-1-1 16,1-2 1-16,1 1 28 0,-1-1 10 15,1 1 7-15,-2-1 2 0,-1-1-1 0,3 2-24 16,-1-2-13-16,-1 1-5 0,-2 0-4 16,1-1-1-16,3 2 0 0,3-2 1 0,-9 2-2 15,7-1 1-15,-3 1 0 16,2-2 1-16,-1 3-2 0,1 0 3 0,-1-2-1 16,1 0 1-16,-1-1 28 0,1 0 14 0,-1 0 8 15,-1 0-1-15,4 0 5 0,3 0-32 16,-7 2-13-16,1-2-6 0,6 0-2 15,-3 0-4-15,1 0 3 0,-5 0-3 0,2 0-2 16,3 0 2-16,0 0-1 0,-5 0 1 16,2 0 0-16,3 0-2 0,-5 0 0 15,5 1 0-15,0-1 0 0,-1 2 0 0,1-2 4 16,-1 0-2-16,1 0 3 0,1 0 2 16,-1 0 28-16,-1 0 16 0,-3 0 4 0,7-2 3 15,-3 4 1-15,-5-2-32 0,5 2-14 16,0-1-9-16,-1 1 2 0,3 0-5 15,-3 1 0-15,1-3-1 0,-5 0 1 0,5 0-1 16,-1 1-1-16,1 0 0 0,-1 1 2 16,1-1 0-16,-1 1 0 0,3 0 4 15,0 1-3-15,-3-3 2 0,5 0 1 0,0 0-4 16,-3 0-1-16,-1 0 0 0,8 0 0 16,-9 0 0-16,3 0 3 0,1 0 0 0,3 0 1 15,-2 0 1-15,0 0 0 0,-3 0 18 16,7-3 11-16,-6 3 6 0,5-2 1 15,-1 0-1-15,-2 1-17 0,-3 1-10 0,7 0-5 16,-6 0-2-16,2 0-4 0,-1 1 3 16,-1-1-2-16,6 2-2 0,-7-2 0 15,3 0 5-15,0 0-4 0,-3 2 0 0,7-2 2 16,-8 0-4-16,1 3-4 0,3-1 4 16,0 0-2-16,-5-1 0 0,3 1 4 0,-3 0-2 15,3-1-2-15,-3 2 4 0,1-3-2 16,0 1 0-16,-1 0 2 0,3-1-1 15,-3 0-1-15,3 0 4 0,-3 2 0 16,-3-2-6-16,3 3 2 0,1 0-2 0,-1-1 2 16,1-1-4-16,0 1 4 0,3-1 0 0,-3 1 0 15,-1 0 0-15,5-2 3 0,0 2-2 16,-5 0 1-16,3-2-1 0,-3 1 3 0,5-1-3 16,0-1 2-16,-3-1 0 0,3 2-1 15,-4-2-2-15,3 2 3 0,-1 0 1 16,-1 0-4-16,1-1 4 0,-2 1-3 0,3-1-2 15,1-1 2-15,-2 2 2 0,-3-3-2 16,5 2 3-16,0-1-3 0,-3 2 1 16,-1 0-2-16,3 0 5 0,-3 0-4 0,4-1 1 15,-1-1-2-15,15 1 6 16,-18-3-6-16,4 4 3 0,-1-1-3 16,-3 0-1-16,1 1 1 0,3 0 2 0,-4 0 0 15,5 2 2-15,-5-2-3 0,4 0 0 16,1 2 2-16,-1-4 0 0,0 2-3 15,-3 0 2-15,3-1 0 0,2 1-2 16,-2 0 2-16,-1 0 1 0,-1-1-2 0,1 1 1 16,1 0 0-16,0 0 1 0,-3 1-4 0,5-1-1 15,-2 0 4-15,2-1-4 0,-3-1 2 16,3 1 0-16,2 1 4 0,-2-1-4 16,-1-1 2-16,3 2-1 0,-2 0-1 0,0 0-1 15,-1 0 2-15,3 0 0 0,-6 2-1 16,6-1 1-16,-7 2-1 0,7-2 1 15,-2 2-2-15,0-1 2 0,-1 1-1 0,-1 1 4 16,6-1-4-16,-4 0 1 0,2 0 2 16,-3-1 0-16,1-1-3 0,0 1 0 0,4-2 4 15,-3 3-3-15,3-3-1 0,-2 0 1 16,2 0 0-16,-2 0-1 0,2 0 0 16,-2 0 3-16,1 0-1 0,5 0 5 15,-4 3-1-15,2-3 3 0,-2 1-2 0,4-1 1 16,-4 0-2-16,2 0-2 0,2 0 2 15,-2 0-1-15,2-1-5 0,2-2 7 0,-4 3-5 16,4 0 4-16,2-3-2 0,-10 1 2 16,10 1-3-16,-10-1 1 0,6 2-3 0,-4 0 0 15,0 0 1-15,0-2-3 16,-4 2 0-16,-1-1 1 0,5 1 1 0,-4 0-4 16,2 0 4-16,-2 1-2 0,-1 1 2 0,3-2 0 15,-6 2 4-15,8-1-4 0,-5-1-2 16,3 2 1-16,2-2-3 0,-4 0 1 0,0 3 1 15,3-3 2-15,5 3 1 0,-2-1 2 16,2 1-3-16,-4-1 2 0,-2 1-2 16,6-1 2-16,0 0-6 0,-6-2 7 0,6 4-3 15,-2-3-1-15,-2 1 3 0,4-2-1 16,-2 0 1-16,-2 0-2 16,6-2 2-16,2 1-2 0,25 1 66 0,-27 0-18 15,-6 0 2-15,2 0 3 0,-2 0-24 16,2 0-16-16,-2 1-9 0,-1-1 3 0,6 2-5 15,-4-2 0-15,32 1 5 16,-29 1-7-16,-2-2 2 0,2 0 2 0,-2 0-4 16,-2 0 1-16,4 0-1 0,-4 0 1 0,2 0 1 15,-2 0-3-15,0 0 0 0,0-2 0 16,0 2 0-16,0-1 0 0,-1 1 1 0,1 0 0 16,-2 0 1-16,2 0 0 0,0 0-1 15,0 0 2-15,0 0 1 0,0 0-2 0,-1 0 3 16,3 0 1-16,-2 0-5 0,4-2-1 15,-2 2 4-15,-2-1-3 0,4 1-1 0,-2 0 0 16,2 0 2-16,-4 0-5 0,0 0 2 16,-2 0 0-16,2 0 2 0,0 0-1 0,-5-1 0 15,5 1 0-15,0 0 2 0,0 0 1 0,0 0-6 16,-4 0 3-16,3 0-1 16,1 1 1-16,4-1 0 0,-4 1 1 0,-2 1-1 0,2-2 2 15,4 3-2-15,-2-1 0 0,2-2 2 0,2 0 0 16,0 0-1-16,-2 0 3 0,2 0-1 15,-4 3 0-15,4-3 2 0,2 2-3 16,-6-2 4-16,2-2-3 0,-2 2-1 0,2-3 4 16,-2 3 2-16,4 0-2 0,-6 0 4 0,6-2 0 15,-6 2 0-15,6 0-3 0,-6 0 2 16,4 0-5-16,-2-2 2 0,-2 1-4 16,6-2 4-16,-2 2-4 0,2-2-2 0,-4 3 2 15,6 0 0-15,-1-4 1 0,-5 3 0 0,4-1-3 16,-2 0 2-16,-2 1-4 0,-3-1 4 15,5 1-2-15,-4 1 4 0,2-1-3 16,2 1 0-16,-4-3 0 0,6 3 1 0,-6-3-4 16,2 3 2-16,2-2-1 0,-4 1 1 0,-2-1-2 15,6 0 2-15,-2 0 0 0,-2 0 1 16,6 1 1-16,-2-1 1 0,0 1 0 0,2-2-1 16,-4 0 1-16,8-1 1 0,-4 2-1 0,0-1 0 15,0 0 2-15,1-2-1 0,1 3-4 16,-2-1 3-16,-4 1 2 0,4 0 26 0,-2 1 14 15,-2-1 7-15,2 0 1 0,-2-1 1 16,2 1-26-16,-2-1-11 0,2 1-5 0,-2-1-7 16,-2 1 1-16,4 0-2 0,-2-1 0 15,-3 3 0-15,5-3 0 0,-4 3-1 0,0 0 0 16,-4-2 1-16,0 2 0 0,-1 0 2 0,3 0-1 16,-6 0-2-16,2 0 2 0,-1-1 0 15,-7-1 0-15,3 2-1 0,1 0 2 0,-3 2-3 16,-3-1 1-16,1 1-1 0,-6 1 0 15,5 0 3-15,-5-1-3 0,4 0-3 16,-4-1 0-16,-2 1 0 0,3 0-2 0,-3-1 3 16,-2 3 0-16,6-4 1 0,-6 3-1 15,-2-2 0-15,6-1-2 0,-6 0-2 0,0 0 3 16,5 0-1-16,-5 0 1 0,4 0 0 0,-4 0-2 16,0 3-2-16,-4-2-1 0,-1 3-3 0,-1 1-19 15,4-2-113-15,-8 1-188 0,-5 0-352 16,3-4-468-16,-9-2-196 0,3-4 18 15,-9-7 147-15,0-11 332 0</inkml:trace>
  <inkml:trace contextRef="#ctx0" brushRef="#br0" timeOffset="30886.6463">15522 8224 3 0,'-4'2'330'0,"4"-2"37"16,0-2 19-16,-2 2-91 0,2 0-137 15,0-1-68-15,0 1-21 0,0 0 1 0,0 0 12 16,-5 0 5-16,5 0-2 0,0 0 0 16,0 1 4-16,0-1 11 0,0 0 12 0,-2 0 15 15,2 2 11-15,0-2 2 0,0 2-1 16,0-2 1-16,0 0 12 0,0 0 9 15,0 0 10-15,0 0-6 0,0 0-18 16,0 0-32-16,0 0-18 0,2 0-3 0,3 3 7 16,1-2 14-16,0-1 7 0,8 0-7 15,-5 0-17-15,1 0-17 0,5 1-5 0,-3-1-4 16,5 0-4-16,-3 2-11 0,3-2-10 16,-5 0 3-16,9 0 4 0,-1 0 0 0,-1 0 3 15,2-2 1-15,1 1-22 16,3 0-5-16,0-2 7 0,2 3 2 0,0 0 3 15,4 0-2-15,2 0-7 0,-4 0-16 0,4 0-8 16,4-2-2-16,-4 0-6 0,9 2 0 16,-7-1 3-16,8-1 19 0,-1 0 16 15,1 2 10-15,0-1 1 0,1-1 4 0,-1 1-19 16,1 0-15-16,-5-2-7 16,4 3 16-16,-3-3 3 0,3 0 4 0,5 1 2 15,-5-1-3-15,1 2-18 0,-1-1-9 16,0 1-5-16,1 1-3 0,-1-2 1 0,1 1 1 15,-3 1 1-15,7-3 0 0,-5 0 0 16,1 1 0-16,-5 2-3 0,4 0 2 0,-1 0-2 16,1 0 0-16,-8-2 1 0,9 1 0 15,-3 0 1-15,-6-1 0 0,7 1 2 0,-3 0 3 16,0-1 1-16,2 0-1 0,-3 1-4 16,5 1 0-16,-4-2-1 0,1 2 0 0,1 0 1 15,3 0-3-15,-9 0 3 0,6 0-1 16,-6 0-1-16,2 2-2 0,1 1 2 15,-1-3 1-15,2 2-1 0,-2-2-1 0,-1-2 0 16,5 2 0-16,-6 0-1 0,2 0 4 16,1 0 1-16,-1 0 13 0,2 0 21 0,-2-2 14 15,0 2 2-15,40 2 53 16,-44-2-84-16,2 2-13 0,0-1-5 16,1 0-1-16,-3 1-2 0,2-1-2 0,0-1 0 15,-2 1 1-15,4 1-2 0,-4-2 0 16,5 0 1-16,-1-2 3 0,-4 1-4 15,4 1 0-15,-2 0 1 0,3 0 2 0,-1 0-1 16,2 0 2-16,2-3-2 0,-5 2 4 0,1 0-3 16,2-1-1-16,-2 2-3 0,1-2 1 15,-1 2 0-15,-2-1-1 0,-2 1 2 0,4 0 0 16,0 0 0-16,1 0-1 0,-3 0 2 16,0 0-2-16,4 0 1 0,-1 0-1 0,1 0 1 15,0 0 1-15,3 0-1 0,-3 1-2 0,0-1 4 16,2 0-1-16,-1 2-2 0,-1-4 0 15,2 2 2-15,-3 0-1 0,-3 0-2 0,6 2 5 16,-8 0-2-16,2-1 0 0,3-1-4 16,-1 0 5-16,0 0-3 15,-4 0-1-15,4 1 2 0,-4 1-2 0,3-1 1 0,1 0-3 16,0-1 2-16,0 2 2 0,-4-2 0 0,5 2 1 16,-3-1 1-16,-2-1 2 0,0 2-4 15,4-1 1-15,-4-1-2 0,5 2-2 0,-5-2 1 16,0 1-2-16,4 1 2 0,0-2 0 0,-4 0 2 15,0 0 0-15,0 0 2 0,1 0-3 16,3 0 0-16,0 3 1 0,-4-3-1 16,4 0 2-16,-4 0 0 0,5 0 0 0,-5 0-2 15,2 0 3-15,0 0-4 0,-2 0 1 0,0-2-2 16,0 2 2-16,0 0 2 0,-2 0-4 16,2 0 0-16,1 0 0 0,-5 0 2 0,4 0-2 15,2 0 2-15,-2 0 2 0,0-1 0 0,-4 1 2 16,4 0-3-16,-2 0 1 15,2 0 1-15,0 1-2 0,-2 1 0 0,2-2 1 16,-4 0-2-16,4 0 1 0,3 1-1 0,-8-2 0 16,3 1 1-16,-2 0 1 0,2 1-4 15,-2 2 4-15,2-1-2 0,-2-1-2 0,2 1 1 16,-2-2 1-16,2 0 0 0,-2 0 0 0,2 0 3 16,-2 3 1-16,2-3-1 0,-2 0-1 15,2 3 3-15,-2-3-2 0,4 0 2 0,-2 1 29 16,2 0 17-16,-2-1 8 0,3 0 1 15,-1 0 2-15,-4 0-28 0,2 2-19 0,-2-2-6 16,6 0-6-16,-6-2-3 0,2 1 0 16,2 0 2-16,-4-2-2 0,2 3 2 0,2-3 0 15,-4 3 1-15,4-2-3 0,2 1 2 0,-6-1-4 16,4 2 4-16,0 0-2 0,0 0 4 16,2 0-3-16,-1 0 0 0,1 0 0 15,2 0 2-15,-4 2-2 0,4-1 1 0,-4 1-2 16,0 1 0-16,-2-3 0 0,-2 0 0 0,2 0 0 15,-4 3-2-15,-8-3 1 0,6 0-1 16,-7 0 0-16,-3 0 1 0,-3 0-6 0,-3 0 0 16,-3 0-10-16,-6 0-64 0,0-3-155 0,-15 3-307 15,3-6-481-15,-9 0-242 0,-6-6-47 16,-2-3 103-16,-4-8 287 0,-8-7 472 16</inkml:trace>
  <inkml:trace contextRef="#ctx0" brushRef="#br0" timeOffset="33112.5515">3673 9440 95 0,'7'-2'382'16,"-5"-3"51"-16,6 3 28 0,-6-1-120 0,-2 1-107 0,6 0-59 15,-2 1-24-15,3-1-2 0,-3 2-12 16,0 0-15-16,2 2-16 0,0-2-9 16,1 0 0-16,-1 1 8 0,4 1 24 0,0 0 18 15,5 1 13-15,-7-1-4 0,3 1-6 16,5 1-11-16,-1-4-5 0,1 3-4 15,3 1 9-15,1-3 4 0,1 1-11 0,2 0-11 16,4-2-11-16,0 1-14 0,2-1-6 16,2 0-8-16,-3 0-5 0,8-1-1 15,-1 1-3-15,-2-2-4 0,4 2 5 0,4-2-3 16,3 1-11-16,-3-1-3 0,3 2-11 16,3-2-1-16,1-1 0 0,1 3-1 15,1-5 4-15,0 1 7 0,8-1-14 0,-7 0-6 16,7-1-5-16,-2 0-5 0,4 3-7 15,0-2-8-15,4 0-2 0,0 0 2 0,-4 1 1 16,2-1-2-16,2 3 21 0,-2-1 6 16,3-1 2-16,-1 1-2 0,-2 1-1 0,2 2-13 15,0 0-8-15,-2-3-4 0,6 3-2 16,-2-2 5-16,1-1-4 0,-1-1 0 16,4 1 6-16,-4-2 16 0,5 1 5 0,-1 0 6 15,0 0 2-15,1-1 1 0,-5 2-15 16,0-1 10-16,2 1 4 0,-2 0 4 15,-2 1 0-15,-2-1 1 0,-2 3-21 0,0 0-10 16,0 0-5-16,0 0-7 0,0 2-3 0,0-1 1 16,0 1-4-16,0-1 1 0,4 1 6 0,1-1 1 15,-6 1-2-15,4-2 4 0,-3 0 2 16,-1 0-1-16,6-2 1 0,-1 1 17 16,-2-1 10-16,-2 1 0 0,8-1 0 0,-6-2 0 15,2 0-16-15,-2 2-8 0,6-1-4 16,-12 3 1-16,4-1 1 0,0 1-4 0,0 0 7 15,-2-2-7-15,2 2 3 0,-8 0-1 0,6-2-4 16,-2 2-5-16,1-1 5 0,3-1-1 16,-6 2-1-16,6-2 0 0,-8 2 1 0,6-3-3 15,-2 3-4-15,-3-2-1 0,3 0 1 0,-2 1 1 16,-4 1 0-16,3-2 1 0,5 2 2 16,-6-2-3-16,2 2 2 0,4 0-1 0,-7 0 2 15,3 2-1-15,4-2 1 0,-8 2 1 16,3-2-2-16,-3 0-2 0,4 0 2 0,-4 0-2 15,-1 1 0-15,1-1 0 0,-1 2 0 16,5-2-2-16,-4 2-1 0,4-2 3 0,-5 0 1 16,3 3 1-16,-2-1 0 0,-1 1-3 15,1 1 1-15,-1-1-1 0,1 0-1 0,-2 2 2 16,1-2 2-16,1 2-2 0,2-4 1 0,-3 2-2 16,1 0-3-16,0 0 2 0,3 0 2 15,-3 2 0-15,0-1 4 0,-3 1 0 16,-1 0-4-16,5 0 3 0,-5 0-3 0,1 0 1 0,-1-1-2 15,-3-1 2-15,5 0-2 0,0 0 1 16,1-2-2-16,-3 2 4 0,1-1-4 16,-1-2 2-16,5 0 2 0,-5 1-4 0,4-1 4 15,-3 0 2-15,1 0-2 0,-3 0 1 0,3 0-2 16,-5 2 1-16,1-2-2 0,-1 1-2 16,0-1 2-16,-1 0 0 0,1 0 0 15,1 0 0-15,-1 2 0 0,1-1 0 0,-1-1 0 16,5 2 4-16,-3-2-3 0,-2 0 4 0,5-2 0 15,0 2 7-15,1 0 20 0,-5 0 8 16,5 0 9-16,-3-1 1 0,6-1-7 0,-7 1-19 16,3-1-13-16,-3 2-5 15,3-1-5-15,-1-1 2 0,3 0 3 0,-7 1 3 0,1 0-1 16,-1 0 4-16,-4-1-4 0,-1 2 0 16,-3 0-3-16,0 0-1 0,-2 2 0 0,-6-1 0 15,0-1-4-15,-4 1 0 0,-5 0-2 16,-7 1 1-16,3 1-4 0,-12-1-3 0,6-1-2 15,-8 1-6-15,-4-1-2 0,0 1-80 0,-4-1-166 16,-3-1-274-16,-5 0-409 0,-5-1-355 16,1-7-87-16,-7-2 98 15,4-10 243-15,-4-8 394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12:07.630"/>
    </inkml:context>
    <inkml:brush xml:id="br0">
      <inkml:brushProperty name="width" value="0.05292" units="cm"/>
      <inkml:brushProperty name="height" value="0.05292" units="cm"/>
      <inkml:brushProperty name="color" value="#FF0000"/>
    </inkml:brush>
  </inkml:definitions>
  <inkml:trace contextRef="#ctx0" brushRef="#br0">12277 6852 78 0,'-4'-3'360'0,"4"0"71"16,-2-2 63 0,-5-1 206-16,3 2-448 0,0-1-45 0,4 2-38 15,-2 0-34-15,2-2-32 0,0 2-17 16,0-1-13-16,2 1-17 0,-2 1 15 0,0 2 18 16,0-4-3-16,0 3-5 0,0 1-3 15,0-2-25-15,0 4-25 0,0-2-9 0,0 1-7 16,0-1 0-16,8 1-3 0,-5 2 2 15,3-1-2-15,4 1 0 0,7 1-1 16,-3-1 0-16,3 2-2 0,1-2-1 0,3 3 2 16,2-1-3-16,2 1 5 0,-3 1 44 15,1 0 23-15,8 0 13 0,-2 0 4 0,-2 0 1 16,6 1-45-16,0-1-25 0,2-2-9 16,0 1-7-16,-2 2 1 15,5-2 97-15,3 3 47 0,44 7 205 0,-38-7-172 16,1 2-98-16,-3-1-47 0,9 1-21 15,0-1-9-15,2 1-2 0,2 0-5 16,2 0 0 0,51 10 2-16,-51-13-4 0,-2 1 0 0,2 0 2 0,-4-1-2 15,4 1 66-15,0 2 34 0,0-2 11 16,4 3 6-16,0-6 6 0,-4 3-64 0,0 0-33 16,0 0-10-16,-4 3-8 0,2 1-5 15,-6-3-2-15,1 0-3 0,5 2 2 0,-8 2 0 16,4-2-2-16,-3 1 1 0,1 3 2 15,0-3-1-15,0 0 0 0,-3 2 0 16,1 0 2-16,-3 2-1 16,49 13 1-16,-53-15-2 0,0 2-4 0,5 0 2 15,-5-1 0-15,1 0 0 0,-1-1 0 16,-3-1 2-16,3-2 0 0,-4 2-2 0,5 0 5 16,-3-3-1-16,-2 0-3 0,1-2 3 15,1 0-1-15,-6-2-1 0,7 1 0 0,-3 0 3 16,0-1 1-16,5-1-4 0,-1 0 1 15,0-2-1-15,1 0-1 0,-1 2 2 16,1-2 1-16,-3 1 2 0,3 0-1 0,-1-2-2 16,-8 2 3-16,6 2 50 0,-1-2 20 15,-7 0 11-15,0-2 7 0,-2 1-1 16,-2 1-48-16,-2 1-25 0,-4 0-8 0,3 0-5 16,-1-3-5-16,-6 2 2 15,-3 0-6-15,5 2 5 0,-4-4-2 0,-1 1 2 0,-1 1 1 16,-7-2-2-16,2-1-4 0,-1 1 1 15,-7-1-2-15,2-1 2 0,-4 1 1 16,0-2 5-16,2 0-2 0,-2 0 1 0,-2 0-1 16,-2 0-3-16,2 0-1 0,-7-3-1 15,7 3-2-15,-6-2-4 0,2 1-12 16,4-1-60-16,2 2-94 0,-4 0-126 0,4 0-169 16,-5-2-163-16,5-1-121 0,0 1-82 15,0-1-71-15,0-4 84 0,5-3 136 16,-1-2 162-16</inkml:trace>
  <inkml:trace contextRef="#ctx0" brushRef="#br0" timeOffset="506.6859">16475 7581 51 0,'-2'-3'348'0,"-6"-2"48"0,6 2 30 15,-6-2-107-15,1 3-120 16,-3-1 80-16,8 1-135 0,-2 1 17 15,2 1 9-15,-2 0-4 0,4 0-12 0,-5 0-19 16,5 0-18-16,5-1-10 0,-1 1 27 16,-2 0 11-16,4-3-2 0,2 3-11 0,-2 0-22 15,5 0-51-15,-1 3-29 0,-2-2-14 16,7 3-6-16,-3 2 9 0,5 0 76 16,-1 2 35-16,1-1 15 0,4 1 8 0,-5-2-10 15,7-2-77-15,-2 4-34 0,-1-2-18 16,1 2 22-16,2 0 63 0,-5 1 29 0,7-3 13 15,-8 0 8-15,3 0-27 0,-3-1-64 16,-5-2-32-16,1 0-12 0,-3-2-5 16,0 1-3-16,-3 1 0 0,-3-2 36 15,0 1 36-15,-4-2 14 0,2 0 10 0,-2 3 10 16,-2-3-10-16,2 0-22 0,-4 3-6 16,-2 1-6-16,-5 2-7 0,-3 2 14 0,-3 3 7 15,-1 3 2-15,-3 3 0 0,-2 3 0 16,-4 6-43-16,4 0-18 0,-8 2-8 0,3 2-1 15,1-1-5-15,0 3 6 0,-4-3-2 16,8 0-1-16,0-2-2 0,3-1 1 0,-1-2-4 16,4-1 3-16,1-3-2 0,3-5-1 0,-1 1-2 15,4-2 1-15,1-2-7 0,1 0 1 16,0-2-4-16,-1-1 1 16,7-1-7-16,-6-1-5 0,2 3-127 0,4-6-254 0,2 4-417 15,0-8-347-15,2-3-154 0,2-5 55 16,2-8 224-16,0-7 404 0</inkml:trace>
  <inkml:trace contextRef="#ctx0" brushRef="#br0" timeOffset="2744.8999">16903 8098 150 0,'-8'-3'372'15,"-2"-2"57"-15,3 1 46 0,5 0-152 16,-6 0-78-16,2 0-41 0,4-1-29 0,-6 2-4 16,6-2-14-16,-3 2-4 0,3 1 14 15,-2-1-7-15,0 1-22 0,4 0 26 0,0 2-12 16,0 0-32-16,-2 0-14 0,2 0-20 15,0 0-45-15,0 0-20 0,0 2-12 16,-4 3-4-16,0 3-2 0,2 2 0 16,-5 6 1-16,-1 6 63 0,6 2 49 0,-4 5 27 15,-4 2 8-15,3 1 5 0,-1 5-60 16,-2 1-51-16,4 5-22 0,-1 1-10 16,1 6-4-16,0 3-4 0,-2 1 0 15,1 0 4-15,1 1 11 0,0 4 90 0,-2 1 42 16,-1 0 17-16,-1-1 10 0,0 2-10 0,-5 0-87 15,3 0 2-15,0-3 0 0,1-2-1 16,-3 0 1-16,3 0-2 0,5-3-41 16,-4 2-19-16,4 2-5 0,-5-2-6 0,9 3-5 15,-6-2-4-15,2 0 0 0,4-1 3 16,-7-2-2-16,7 4 54 0,-2 0 25 0,2 1 9 16,-2 0 3-16,0 0 2 0,2-1-47 15,-4-1-23-15,-3-2-12 0,7-2-5 16,2 0-6-16,-8 1 3 0,6-5-5 0,-2 1 4 0,4 1 0 15,-2-1 1-15,2 2-1 0,0 0 1 16,0 0-1-16,0 0 1 16,0-1 0-16,0-2-1 0,0-2 0 0,0-2-1 0,0 1 2 15,0-1 2-15,0 2-2 0,0-2 1 16,0-1 52-16,-4 2 25 0,-1-3 13 0,5-4 4 16,-2 3 4-16,-2-2-50 0,2-2-25 15,2 1-13-15,0-1-6 0,0 1-5 0,0-3-5 16,0-4 1-16,-4-2-2 0,0 1 1 0,4 0 1 15,0-2 0-15,0 1-2 0,-2-1 3 16,2 1-2-16,0 1-2 0,-4 2 2 0,0 1 1 16,4 1-1-16,-7 0 3 0,5-5 1 0,-2 4-1 15,0-3 0-15,-2-1-1 0,4 0 3 16,-2 1-3-16,-1-2 1 0,3-1 1 16,2-2-2-16,-4-2 1 0,4 1-1 0,0-4 0 15,0 2 1-15,0-1-1 0,0-1 1 0,4 1-1 16,-4-1-2-16,0-1 4 0,0-2-4 15,0-1 2-15,0-1-3 0,0-2 2 0,0-1 2 16,0-2-4-16,0-1 0 0,0-2 0 16,0-1-1-16,0-3-3 0,0 3 0 15,0-4 0-15,0 1-3 0,0-2-2 16,2-2-11-16,3-4-88 0,-1 1-192 0,-4-7-340 0,0-2-507 16,-4-8-218-16,-1-11-16 0,-1-13 147 15,4-10 323-15,-2-11 498 0</inkml:trace>
  <inkml:trace contextRef="#ctx0" brushRef="#br0" timeOffset="3909.9011">16206 12526 249 0,'-8'-8'441'0,"-4"-12"622"16,8 11-695-16,-3 1-117 0,3 0-45 15,4 3-45-15,-2-3-1 0,2 1 28 16,0 0 14-16,0 4-12 0,2 1-11 15,-2 0-45-15,0 2-61 0,0 2 32 0,8 0 44 16,-5 3 25-16,1 5 7 0,2-1 3 16,0 2-67-16,2 1-31 0,1-1 41 15,1 1 21-15,0-2 10 0,1 0 4 0,-1-1-25 16,2-3-70-16,3 2-34 0,1 0-14 0,-3 1-7 16,3 1 54-16,1 0 35 0,4 5 16 15,-1-3 8-15,-1-1 2 0,2-1-55 16,-1-2-35-16,-1-2-15 0,2 0-5 0,-1-4-3 15,-3-2 55-15,-1-2 25 16,-3-3 12-16,18-18 119 0,-15 2-137 16,1-11 3-16,4-5 3 0,-3-11-1 0,7-9-3 15,0-3-28-15,2-3-34 0,0 4-16 0,-3 4-6 16,1 12-5-16,-4 3 2 0,0 9-2 16,-9 3-1-16,2 9-1 0,-5 6-2 15,-1 5-2-15,-6 6-1 0,2 4-5 0,0 6-29 16,-4 6-128-16,0 9-233 0,-8 7-403 0,6 2-407 15,-2 0-159-15,-2-9 46 0,1-8 198 16,3-10 386-16</inkml:trace>
  <inkml:trace contextRef="#ctx0" brushRef="#br0" timeOffset="6138.919">15605 12493 15 0,'0'0'385'15,"0"-2"60"-15,0 1 46 0,0 0-58 16,0-1-174-16,0 2-89 0,0-1-31 0,0 1-18 15,0 0 6-15,0 0 21 0,0 0 3 16,0 0 5-16,0 0 13 0,0-2-1 16,0 1 6-16,0 1 4 0,0 0 2 0,0-2 10 15,4 2 13-15,-4 0 7 0,0 0 12 16,4 0-8-16,-4-1-13 0,0-1-21 0,0-3-33 16,2-1-35-16,-2-1 2 0,0-5-8 15,0 2-12-15,0-5-8 0,0-3-3 16,0-2-32-16,-2-2-21 0,2-1 24 0,0-2 13 15,-8-2 6-15,8-5 0 0,-3-1 3 16,3-6-34-16,-4-2-17 0,4-5-10 16,-4-3-7-16,4-3-1 0,4-6-5 0,0-3-2 15,-1-8 3-15,1-3-1 0,2-3-1 16,-2-2 2-16,-2-1 0 0,6 0-7 0,-6-2-1 16,-2 3 0-16,0-3-2 0,0-1 6 15,-2 1 2-15,-6 0-1 0,6 2 4 16,-4 2 1-16,-2 0 1 0,-3 3-4 0,5-1 4 15,-4 1-2-15,3 0 1 0,-3-1-2 16,4 2 3-16,-4-2-1 0,7 2 0 0,-5 0 0 16,2 3-3-16,4 3 1 0,-6 2-2 15,8 1 3-15,0 5 3 0,0 0 5 16,4 6 0-16,0 0 0 0,2 3 2 0,0 3-3 16,1 3-4-16,-1 0 2 0,2 3-1 0,-2 1-4 15,0 3 2-15,1 0 3 0,-3 2-6 16,2 2-3-16,0 1 2 0,2-2-4 0,-5-1 0 15,5 2 1-15,-2-6 2 0,-4-1 0 16,6 0-2-16,1-35-2 16,-5 42 3-16,0 2-4 0,-2 4 7 0,4 2-2 15,-6-2 2-15,8 1-1 0,-6 1 5 0,3-2-3 16,-1-1-5-16,-2 0 0 0,2 0-2 0,-2 1-3 16,2-3 1-16,0-2 1 0,3 1 3 15,-5 1-1-15,6-2 2 0,-2-4-2 0,-4-1 2 16,8-3 0-16,-1 1-1 0,-3 1-2 15,-4 4 0-15,6 2 2 0,-6 5 1 0,2 6 3 16,-4 5-2-16,3 3 2 0,-3 2-2 16,0 4-1-16,0 0 2 0,0 0 0 0,0 3 3 15,-3 1 0-15,3-1 5 0,0 3-9 0,-4 0 2 16,4 0-3-16,0 0-1 0,0 0-5 16,0 0 1-16,0 0-2 0,0 0 0 15,0 2 0-15,0-1-4 0,0 1-1 0,-2-1 0 16,2 4 0-16,-4-2 1 0,0 1 5 0,2 1 2 15,-4 5 2-15,-3 3 0 0,-1-4 1 16,4 5-1-16,0 1 4 0,-5-1-2 0,9 1-2 16,-8-3 7-16,4-2-5 0,-3 1 0 15,7-1 0-15,-8-2 2 0,4 1-4 0,-4-1 5 16,3 0-2-16,-3-1 1 0,-4 0-2 16,3 0 1-16,3 1-1 0,-2 1-1 15,-5-2-1-15,3 2 2 0,1-1 0 0,1 0-4 16,0-1 4-16,3-1 0 0,5-3-2 0,-6 0-1 15,8-1 6-15,0-2-1 16,0 0 2-16,0 0-2 0,0-2-2 16,4 0-2-16,0 1-4 0,3-2 2 0,-5 2 0 15,2-4 1-15,0 0 3 0,-2 0-2 0,4 0-1 16,-2-1 0-16,3-3 1 0,-1-2-1 16,2-1 0-16,-6-1 2 0,6-1 2 0,-6 1-1 15,3 1-1-15,1-1-2 0,-2 2 2 16,2 2-1-16,-4-1 2 0,6 3 1 15,-5 0 0-15,5-1 1 0,-2 2-3 16,0 0 0-16,0 0 2 0,1 3-3 0,1 1 0 16,-6 1 2-16,4 0-1 0,2 1-1 0,-1 2 5 15,3 3-4-15,-8 3-2 0,8 2-1 16,1 3 1-16,1 3-1 0,-2 3 1 16,7 2-8-16,0 2-143 0,3 2-205 0,-3-1-248 15,-1 0-267-15,9-2-273 0,-8-5 18 16,1-3 143-16,-1-7 224 0,-3-2 253 15</inkml:trace>
  <inkml:trace contextRef="#ctx0" brushRef="#br0" timeOffset="8027.649">15605 8071 231 0,'-3'2'330'0,"3"-2"28"15,0 1-74-15,0-1-91 0,0 0-64 0,0 0-24 16,0 0-1-16,0 0 23 0,0 0 20 15,0 0 26-15,0 0 15 0,0 0 3 0,0 0-6 16,0 0-5-16,0 0 9 0,0 1 19 16,0 2 20-16,0 1-7 0,0-1-5 15,0 0 7-15,0-1-29 0,0 3-8 0,0-5 9 16,0 0-7-16,0 0-13 0,0 0-3 16,0 0-32-16,0 0-11 0,0 0 12 15,0 0-30-15,0-2-18 0,0 2-11 0,0 0-18 16,0 0-30-16,0 2-14 0,0-2-6 15,0 2-3-15,-4 1-4 0,0 0 1 0,4 1 1 16,-2-1-5-16,-2 3 2 0,4-3 2 16,-2 2-2-16,2-4 1 0,0 0-1 15,0 1-1-15,0-2 1 0,0 3 1 16,0-3-2-16,0 0 2 0,0 0 1 0,0 0 52 16,0 0 28-16,0-1 15 0,0 1 3 15,0-2 0-15,0 2-53 0,0 0-27 0,-4 0-14 0,4-2-4 16,-4 2-3-16,4-1-1 0,-2 0 0 15,2-1-1-15,-5 1-1 0,3 1 0 0,-6 0-2 16,6-2 1-16,-6 1-2 0,6-1 1 16,-5-1 1-16,-1 0 4 0,2 0-1 0,4-1-2 15,-8 1-1-15,3-2 1 0,-3 0-4 16,0 0 2-16,-5 1 2 0,7-3-1 16,-7 2-2-16,-1 2 1 0,-1-2 1 0,-3 2 2 15,3 3-2-15,-1 0-1 0,-7 0 2 0,-2 0-4 16,0 0-2-16,2 0 7 0,-6 0-2 15,2 0 2-15,-6-2 1 0,6 1-4 0,-2-1 1 16,-2-2 0-16,4-1-1 0,-2-1 3 0,2-1 3 16,-4-1-4-1,2-2 0-15,-33-12 2 0,31 12-4 0,-2 0 0 16,-7 1 0-16,7-2 1 0,-8 3-2 0,-1-2 3 16,-8 1-1-16,9 1 0 0,-7 0-2 0,5 0 0 15,-7 1 0-15,3-3 1 0,-1 5 0 16,0-3-1-16,1-2-1 0,-1 0 2 15,2 0 3-15,-1-2 0 0,-1 0 2 0,-2 0 0 16,3 1-1-16,-1-4-2 0,3 2-2 16,-3 0 0-16,5-2 0 0,-3 0 2 0,2 0-3 15,-1-1 3-15,-1 3-3 0,3 0 3 0,-3-2 1 16,5 3 1-16,-3-2-4 0,3 1 1 16,-7 1 0-16,7-2 1 0,-5 1-4 0,1-1 5 15,3 1-2-15,9 1 1 0,-6 0-3 16,6-2 1-16,-7-1-1 0,9 1 2 0,-4-3-3 15,4 2 4-15,0-2-1 0,4 1 0 0,-2-1-1 16,2 2 4-16,2 2-3 0,-4-1 2 16,4 2-2-16,-2 2 1 0,6-2-4 0,-4 0 1 15,1 3 2-15,-1-2 1 16,4 1 3-16,-47-19 7 16,45 21-9-16,8 1-3 0,1-2 0 0,-1 2 1 15,5-1 1-15,-5 1 0 0,3-1 2 0,3 1-2 16,3 0-1-16,-2 0 1 0,-5 1-4 15,9-1 0-15,-4 2 1 0,-1-1 1 0,5 2 0 16,0 1 2-16,0-2 1 0,-3 2-2 16,3 2 2-16,0-2-3 0,2 0-2 0,-2 1 1 15,4 1 1-15,-2-1-3 0,-1 1 2 16,5-1 1-16,0 2 0 0,-2 0 1 0,2 0 1 16,0 0-2-16,0 0 0 0,0 0 1 15,0-3-4-15,0 3 3 0,0 3 2 0,0-3-4 16,0 0 2-16,0 0 0 0,0-3-1 0,0 3 0 15,0 0 0-15,0 0-3 0,0 0 4 16,0 0-2-16,0 3-4 0,0-3 4 0,0 0-4 16,0 0 2-16,0 0 0 0,0 0-2 15,0 0 1-15,0 0 4 0,0-3-3 0,0 3 4 16,0 0 2-16,0 0 0 0,0 0-3 16,0 0 2-16,0 0-2 0,0 0 0 15,0 3 0-15,0-3 2 0,0 0-1 0,0 0-1 16,0 0-3-16,0 0 4 0,0 0 0 0,-4 0 3 15,4-3-2-15,0 3 3 0,0-2 0 16,0 2-1-16,0 0-3 0,-4-2 3 0,4-1-2 16,0 0 1-16,0 2-2 0,0 1 2 0,0 0-4 15,0 0-7-15,0 1 0 0,0 2-4 16,8 7 2-16,-6 4 2 0,7 5 7 0,-7 3 1 16,4 6-1-16,2-2 0 0,-2 2 2 15,1-3-2-15,-1-1 1 0,-2-2-2 0,2-2 2 16,-2 0 1-16,-2-2 1 0,7-1 2 15,-9-3-2-15,2-3 3 0,-2-4-4 0,4-1 0 16,-4-1 0 0,0-1 2-16,-4-1 3 0,4-3-1 15,0-1 2-15,-2-2 0 0,2-3 0 0,-9 0-6 0,7-6-1 16,-4-2-2-16,2-2 1 0,-2-5-2 16,-3-5 1-16,3 1 1 0,4-5 4 15,-6-1-4-15,-9-41 5 0,11 38-1 16,0 1-1-16,0 3 2 0,-3 5-3 0,1 4 1 15,0 5-2-15,6 3-2 0,-2 4 2 16,2 3 1-16,2 3-3 0,0 2-3 0,0 2 0 16,2 2-2-16,2 3 0 0,6 1 3 15,-4 2 0-15,7 1 5 0,14 3 0 16,-7-8 0-16,1-5 0 0,-2-2 1 16,3-1 4-16,-1-3-3 0,2 2 3 15,2-1-4-15,-3 4-5 0,1 7-6 0,2 4-70 0,-8 7-314 16,-1 11-509-16,-14 7-289 0,-2 2-133 15,-2-2 14-15,-8-11 282 0,10-24 501 16</inkml:trace>
  <inkml:trace contextRef="#ctx0" brushRef="#br0" timeOffset="92758.3355">6310 9768 155 0,'-6'-11'489'0,"0"-1"102"15,-4 0 100-15,-1 0-14 0,1 2-155 16,0 0-63-16,-1 3-24 0,5 0-38 0,0 2-54 15,0 1-59-15,1 1-35 0,3 1-50 16,-6-1-45-16,6 3-45 0,-2-2-36 0,-2-1-13 16,2 3-29-16,2 0-13 0,-7 3 24 15,7 4 12-15,-2 3 8 0,4 4 42 16,0 3 22-16,0 5-20 0,0 0-14 0,4 2-2 16,-2 0-4-16,7 1 16 15,-3-2 12-15,4 24 115 0,-4-25-154 0,0 1-41 16,-1-3-18-16,-3-1-6 0,2-1-2 0,-4-2 0 15,4-1-2-15,-4 1 0 0,2-6-4 16,-2 0 2-16,0-1 0 0,0-1 0 0,-2-3-1 16,2 2 3-16,0-5-3 0,-4 1 2 15,0-1-2-15,2 0 0 0,-3-1 0 0,3-1-1 16,-6 2-7-16,6-2-43 0,-2 0-105 0,2-3-139 16,-6-6-203-16,6 1-244 15,-9-7-193-15,5-3-120 0,2-2-45 0,-2-8 122 16,-1-2 210-16,-1-4 223 0</inkml:trace>
  <inkml:trace contextRef="#ctx0" brushRef="#br0" timeOffset="93194.0694">6104 9731 179 0,'-3'-22'421'0,"-5"-2"81"0,6 0 57 15,2 0-117-15,0-1-110 0,2-1-31 16,2 1-9-16,3-3-14 0,7 1-37 0,-2 2 15 16,5 2-2-16,0 3-45 0,5 3-33 15,-1 2-15-15,2 5-64 0,-3 4 13 0,1 4 4 16,-2 2 3-16,-3 3-2 0,3 3-3 15,-7 3-59-15,-1 1-28 0,-1 5-11 16,-4-3-3-16,-2 5 41 0,-2-1 22 0,-4 6 10 16,-8 0 5-16,-5 4-3 0,-1 2-38 15,-7 1-28-15,0-1-8 0,-3-1-7 16,-6-2-4-16,6 1 1 0,-1-7 2 0,0 0-1 16,4-4 2-16,4-3 2 0,1-3-2 15,5-3-3-15,1-1 2 0,4-1 23 0,2-3 23 16,6-1 11-16,0-1 2 0,0-1 0 0,6-1-22 15,2-1-23-15,4-1-9 0,1 2-5 16,5 2 0-16,1 1-3 16,2 0 1-16,2 3-4 0,-1 0 2 0,3 1 2 15,2 2-4-15,-4-1 2 0,4 4 0 0,-5-1-1 16,1-3 0-16,2 2 1 0,-2-2 1 16,-3 0-1-16,-1-1 1 0,-2-1-1 15,-1 0-2-15,-6 0 2 0,1 2 0 0,-1-1-3 16,-4 0 1-16,0 1-2 0,3 0-1 15,-7 0-6-15,-2-1-65 0,4-1-101 0,-2-1-135 16,-2-2-163-16,0 0-168 16,0 0-110-16,8-7-88 0,-6 0-21 0,7-5 93 15,-1-3 137-15,0-3 165 0</inkml:trace>
  <inkml:trace contextRef="#ctx0" brushRef="#br0" timeOffset="93797.6907">6767 9445 29 0,'-6'-5'332'16,"0"0"42"-16,-2-2 35 0,6-3-73 15,-2 1-113-15,1 1-31 0,3 1 4 0,-4 0 24 16,0 0 21-16,4 0 38 0,0 4 31 16,0 1-4-16,0-1-27 0,-2 3-50 0,2 0-66 15,2 3 22-15,-2 2 7 0,0 3 0 16,4 4 45-16,0 1 19 0,-4 4-79 15,3 3-5-15,-3 3-1 0,6 2-47 0,-2 4-16 16,0 2-17-16,-2-1-38 0,4-3-18 16,-2-1 20-16,3-4 22 0,-3 3 15 15,2-3 1-15,-2-2-4 0,-2 0-31 0,-2-6-31 16,4 0-15-16,0-4-5 0,-4-2 2 16,0-3-1-16,0-1 4 0,-4-3 1 0,0-1 2 15,4 2-5-15,-2-2-4 0,-2 0-3 16,0 0-3-16,2 0-10 0,-2 0-106 0,4 0-233 15,-2 0-395-15,-7-2-360 0,7-3-160 16,-4-2 32-16,-2-6 203 0,2-6 380 16</inkml:trace>
  <inkml:trace contextRef="#ctx0" brushRef="#br0" timeOffset="94220.4286">7481 9300 435 0,'-10'-12'547'0,"7"-5"63"0,-7-3 48 16,4 6-273-16,2 2-134 0,0 5-56 0,4 2-29 16,0 3-23-16,0 2-18 0,0 2 52 15,4 3 17-15,0 7 28 0,2 2 46 0,0 6 11 16,1 4-62-16,3 3-31 0,-4 1-56 16,2 1-22-16,1 0-12 0,-1-2-4 15,0 0-4-15,0-4-6 0,-1 2-43 16,-1-5-17-16,0 1-11 0,2-3-7 15,-6-2 2-15,3-1-5 0,-3 0 2 0,-2-2 0 16,4-3-3-16,-4-1 0 0,0-1 0 16,0-3-3-16,-4 2-69 0,2-4-121 0,-3-3-168 15,-1-5-172-15,0 0-168 0,0-7-97 16,-2-3-65-16,5-3 80 0,-7-7 131 0,4-5 155 16</inkml:trace>
  <inkml:trace contextRef="#ctx0" brushRef="#br0" timeOffset="94624.1782">7365 9225 148 0,'0'-12'387'0,"2"-5"64"16,6-1 41-16,-1 0-131 16,3-2-112-16,7 1-40 0,11-19 180 15,-7 23-180-15,-2-2 4 0,1 2-22 0,-3 5-43 16,4 3-34-16,-1 4 9 0,-3 3 0 16,-1 5-3-16,-3 2 1 0,1 4-2 0,-5 3-61 15,1 3-28-15,-6 6 46 0,0-1 24 16,-4 3 15-16,0 0 3 0,-8-4 2 0,6 1-7 15,-6 1-10-15,-1-3-3 0,-5 3 0 16,1-2-3-16,-3-3-51 0,-1 0-21 16,-3-1-8-16,-1-2 32 0,4-3 16 15,1 0 8-15,3-3 2 0,-1-2-2 0,4-1-37 16,3-1-14-16,5-3-13 0,2 1-4 16,0 2 1-16,2 2-3 0,3-2 0 15,11 9 1-15,-3-4-1 0,1-2 4 16,3-1-2-16,-1-1-2 0,1-1 2 0,3 0 0 15,-3-2-2-15,2 1 0 0,1-3 3 16,-3 1-3-16,-1-4-3 0,1 2 3 16,-1-1-1-16,1 1-3 0,-7 0 2 0,5 0-1 15,-3 0 0-15,-2 1-2 0,-3 1-13 16,-1-2-82-16,2 0-160 0,-2-3-209 0,-4-4-231 16,7 0-241-16,-7-5-75 15,4-2 89-15,2-1 177 0,-2-4 221 0</inkml:trace>
  <inkml:trace contextRef="#ctx0" brushRef="#br0" timeOffset="95041.9177">7942 9171 354 0,'-4'0'486'0,"0"-2"54"0,-2-1 29 0,4-1-226 16,-3 0-101-16,1 2-26 0,-2-2 7 15,4-1 11-15,2-2-11 0,-8 0-7 0,8-2-8 16,0 1-36-16,0-2-43 0,0 0 7 15,8-1 17-15,-6-1-27 0,4-1-14 16,3-3-5-16,3 0-29 0,0 0-37 16,7-1-17-16,-2 0-10 0,-1 4-5 0,3 1-4 15,-3 3 0-15,-1 3-2 0,1 3 1 16,-3 3 0-16,-3 5 0 0,0 2-1 0,-3 5 3 16,-3 5-1-16,-2 5 0 0,-8 4 0 15,3 3 2-15,-11 5 0 0,2 2 35 16,-3-2 24-16,-1 0 16 0,3-2 2 0,-1-4 2 15,5-1-34-15,1-3-26 0,2-5-14 16,2 0-5-16,4-3 36 0,4-4 17 16,2-5 42-16,4-2 28 0,7-4 14 0,0-2-30 15,7-4 6-15,-5-2 2 0,8-5-9 16,-4 0-1-16,1-4-6 0,3 1-24 0,-8 2-42 16,2-2-21-16,-1 3-5 0,-3 0-8 15,-7 2-6-15,3 3-5 0,-7 1-5 0,4 3-12 16,-4 1-113-16,-6 2-188 0,0 2-295 15,-2 1-352-15,-8 0-236 0,0 0 2 0,-3-3 144 16,3 0 275-16,-5-4 347 16</inkml:trace>
  <inkml:trace contextRef="#ctx0" brushRef="#br0" timeOffset="95495.6403">8691 8831 354 0,'0'-17'523'16,"8"-3"39"-16,-6-4 30 16,2 3-238-16,2 3-179 0,11 0 39 15,-11 15-108-15,2 5 64 0,-5 2 31 0,1 5 34 16,-2 5 57-16,2 5-11 0,0 6-62 16,-4 6 7-16,2 2 4 0,-2 3-44 15,4 0-16-15,0-4-10 0,-2-2-42 16,-2-1-63-16,7-3-27 0,-3-2-14 0,0-3-6 15,-2-2-3-15,2-1 0 0,-2-3-1 0,-2-3 0 16,0-1-1-16,0-4-2 16,0-1 3-16,0-3-2 0,0 0 0 0,0-2-1 0,-2 1 4 15,-2-2-3-15,2 0 0 0,-6-2-33 16,1 0-123-16,5-4-188 0,-6-5-202 16,6-2-191-16,-6-5-187 0,2-3 5 15,-5-2 132-15,3-3 177 0,-2-5 182 16</inkml:trace>
  <inkml:trace contextRef="#ctx0" brushRef="#br0" timeOffset="96005.3221">8525 8715 256 0,'0'-10'416'0,"0"-2"47"0,2 0 24 0,7-1-197 16,-3 1-101-16,6 2-34 0,5-1-9 16,-1 1-7-16,5 5-5 0,2-2 19 0,2 4-6 15,-3 3-30-15,1 3-14 0,4 4 21 16,-4 1 7-16,4 2 3 0,-3 3 1 15,-7 0 0-15,0 1-54 0,-5 1-43 0,-2-1-19 16,-4 1-8-16,3-1 34 0,-7-1 58 16,-4-1 29-16,-7 2 14 0,-1-1 3 15,-2 2-34-15,-9-2-60 0,2 2-28 0,-7-1-13 16,1-1-7-16,0 0-3 0,0 0-3 16,2-1 2-16,3 0 38 0,1 0 29 0,5-2 11 15,3-2 8-15,3-2 2 0,0-1-38 16,6-3-29-16,2 0-11 0,-5 0-4 15,5-2 15-15,0 0 20 0,0 0 6 0,0 0 5 16,0 0 4-16,5-2-19 0,-5 2-18 16,0-2-7-16,2 1-5 0,-2 0-5 0,4 1-5 15,0 0 1-15,-2 0 1 0,2 0-4 16,2 0 4-16,1 2-1 0,3 0 3 0,0 1 0 16,3 0 3-16,3-1 33 0,5 2 14 15,-5-3 6-15,7 1 4 0,2-1 0 16,-2-1-32-16,4 2-15 0,0 0-9 15,-1-1-3-15,1 1-3 0,-4 0 0 0,0 1 0 16,4 4-4-16,-7-2 4 0,-1-1-1 16,-2 1-1-16,-3-1 1 0,-2 2 0 15,-3 0 0-15,-7 0-1 0,4-2 1 0,-6 2-2 16,0-1-2-16,-2-3-42 0,-2 3-89 16,2-3-161-16,-7-2-208 0,3 0-248 15,0-4-239-15,0-1-34 0,-2-3 102 0,5-2 187 16,-1-3 238-16</inkml:trace>
  <inkml:trace contextRef="#ctx0" brushRef="#br0" timeOffset="96516.0187">9175 8681 127 0,'0'-5'402'16,"8"0"36"-16,-8 0 14 0,2 0-137 15,-2 3-144-15,0 1-31 0,0-1 13 0,0 2 28 16,0-3 30-16,0 1 12 16,-2 0-31-16,2-1-36 0,0 0-19 0,-4-2 4 0,4 0-22 15,-4 0-9-15,4-3-7 0,4-2-23 16,0-2-41-16,-2 0-20 0,8-2 17 16,-3 0 22-16,7 3 10 0,-6-1 5 0,11 1-1 15,-11 1-22-15,7 4-28 0,-3 1-12 16,3 3-6-16,-3 4-3 0,2 1 0 0,-7 5 2 15,3 2 1-15,-8 4 0 0,6 3 1 16,-6-1 0-16,3 2 1 0,-5-1-3 16,0 0 1-16,-5 0-2 0,5-1-1 0,-2-1 0 15,2-1 0-15,-4-4-1 0,0 1 0 16,4-4 1-16,0-2-1 0,8-2 3 16,-6-2-2-16,9-2-1 0,1-2 3 0,3-3-2 15,1-1 2-15,1-3-1 0,3 0 1 16,-3 1-2-16,0-1 0 0,-5 5-1 15,4 5-1-15,-5 0 1 0,3 5 0 0,-8 3 0 16,5 3 38-16,-9 2 32 0,2 5 19 16,0 0 25-16,-4 1 53 0,-4-2-13 0,0 1-21 15,2-1-9-15,-6-3-25 16,-1 0-52-16,1-2-23 0,-4 1-12 0,-5 1-6 16,1 0-1-16,-5 1-2 0,0-1-22 0,-2 1-165 15,3-2-285-15,1-1-378 16,-4-3-169-16,3-2-58 0,-1 0 129 0,0-4 271 15</inkml:trace>
  <inkml:trace contextRef="#ctx0" brushRef="#br0" timeOffset="98729.6476">6135 10594 100 0,'-17'9'347'0,"3"-1"53"0,3-4 36 15,1 0-115-15,2 0-93 0,-1-3-26 16,3 1-12-16,0-2 9 0,0 0 8 0,2 0 13 15,-1 0 17-15,5 0 7 0,-2-2 1 16,2 2-22-16,0 0-39 0,0-1-45 16,0 1-46-16,0 0-42 0,2-2-21 0,-2 0-9 15,5 2 21-15,1-2 23 0,2-1 11 16,0-3 6-16,3-2 35 0,3-1 3 16,-1 0-13-16,3-1-6 0,1-1-2 0,3-1-36 15,1 0-32-15,-2 1-11 0,7-2 26 16,1 2 10-16,0-5 5 0,0 1 4 15,0 0-3-15,29-16-18 16,-25 14-34-16,-4 0 0 0,6 1 32 0,2-2 14 16,2-1 7-16,7-1 2 0,-1 1 2 0,5-2-36 15,-5 1-13-15,3-1-7 0,1 0-4 16,3-2-4-16,-1-1-1 0,5 1-1 16,-4-3-1-16,8 0-1 0,-7 1 2 0,3 1-2 15,4 2-1-15,-6-2 2 0,2 3 4 16,-1-1 1-16,-3 0 1 0,0 4 2 15,1 0 0-15,-5 1-3 0,-3 1-2 0,7 0 0 16,-3 0 1-16,-1 1-1 0,-3-2-1 16,5 2 3-16,-5 0-2 0,1 0 0 15,-1 2-3-15,-3-2-1 0,3 2 1 0,-6 1 1 16,0 0 1-16,-1-1 3 0,-1-2 0 16,-2 0-1-16,0 1 1 0,0-1-2 0,0 1-2 15,0-1 3-15,-2 1-2 0,2-3 1 16,5 2-1-16,-5-1 0 0,-4 1-4 15,4 0 0-15,4 0-1 0,-4 0 2 0,0 2 1 16,0-2 1-16,2 3-2 0,-2-1 0 16,-4 1 1-16,2 2-5 0,-2-1 5 0,2 1 0 15,-2-1 1-15,-2 1-1 0,4-2 4 16,-4 3-2-16,2-2-1 0,2 0 1 16,-6 3-1-16,10-2 0 0,-6-2 1 0,2 0-1 15,-2 1 0-15,2 0-1 0,-2 0 0 16,2 1 0-16,-4 0 0 0,-2 0 2 0,0 0-2 15,-3 3 1-15,1-1-2 0,-2 1-1 16,-1 2 1-16,-1-1 0 0,6 1-1 16,-7-2 4-16,3 3-2 0,2 0-2 0,-2-3 2 15,-1 2-1-15,3-2 1 0,-2 1 1 16,-3 0-1-16,3 2 3 0,0-2-2 0,-5 1 1 16,1-1-1-16,-1-1-1 0,1 1 4 15,-1 1-2-15,-3 0-2 0,1 0 0 0,-1 1 2 16,-3-3-4-16,0 4 5 0,-3-2 1 15,-1 3-2-15,-2-1 3 0,0 1 0 16,-4-1-3-16,2 0 1 0,-2 1 3 0,0 0-1 16,0-3 68-16,-2 2 34 0,2-1 13 15,-8-2 8-15,8 0 1 0,-6-1-68 0,3-1-32 16,-5-1-16-16,6-3-5 0,-2-1-5 16,2-3-2-16,-6-4 2 0,6 3-3 0,-3-5-3 15,1 2 3-15,-2-1 1 0,0 1-2 16,0-1 1-16,0 0 1 0,-3 1-2 0,3-2 0 15,-4 1 2-15,3-1 0 16,-3-2 1-16,0 0-1 0,2-1 2 0,-3-1 1 0,1 0-3 16,0-1-1-16,-1-1 0 0,-1 0-1 15,1-3-2-15,1 3 2 0,0 2-2 0,-1 2 2 16,3 2-1-16,-2 4 1 0,-5 0 1 0,5 3 0 16,2 0 3-16,-3 1-2 0,5 2-1 15,-4 0-1-15,-1 2-2 0,5 1 0 0,-4 1 2 16,4 1 0-16,-3-1 2 0,1 2 0 15,0 0 1-15,-2 0-2 0,3 2-2 0,-3 0-2 16,2-1 1-16,-1 1 2 0,-1-3 0 16,2 3 3-16,-2 0 1 0,-1-1-1 0,1 1-1 15,-1 1-1-15,5-2-1 0,-4 2-1 16,4 1 4-16,-5 1-4 0,5-1-1 0,0 0 2 16,-4 2-3-16,-5 2-1 15,7-2 3-15,-19 8 0 0,10-5 2 0,-3 2 2 16,-1 0-4-16,-2 2 2 0,-4 0-4 0,1 0 0 15,-7 2 0-15,-1 0 0 0,-5 3 2 16,-2-1 1-16,-3 2-3 0,-1-1 2 16,-5 2 6-16,-2-1 1 0,1 2-4 0,-1-2 2 15,7 3 1-15,-3-1-5 0,3 1 1 0,-3 1 1 16,0-1-1-16,-1 3 0 0,3 1 0 16,-5-2-3-16,1 2 2 0,-2 0-2 0,-6 0 2 15,2 0 1-15,-4 3 2 0,1-2-1 0,-1-1 4 16,-5 2-5-16,5 2 1 0,-4-4-5 15,4 3 3-15,-2 1-3 0,-2-1 2 16,0 0-1-16,-2 2 5 0,2-4-1 0,-2 2-2 16,4 0 1-16,-7-1 0 0,7 1-2 15,2 0-2-15,0 1 2 0,0-1 1 0,0 0-4 16,0-1 0-16,0 1 8 0,0-1-3 16,-2 1 4-16,2-1-1 0,0 1 0 0,9-1-3 15,-7 0 2-15,12 1-6 0,-5-2 3 0,5 1-3 16,-1-5 4-16,11 1 0 0,-5-3 1 15,4 0 0-15,4-3 4 0,0 0-5 16,4-1 0-16,-2-1 0 0,2-1-3 0,-2 0 3 16,4 0-4-16,-2 1 1 0,2-3 5 0,0 1-1 15,0-1-1-15,0 0 2 0,5 2-2 16,-1-1-3-16,-2-1 0 0,2 1-5 0,3-1 4 16,1 0 2-16,2-2 0 0,3 2 4 15,2-4 1-15,-3 1-4 0,5-1 1 0,4 0 4 16,-1 0-4-16,1-1 1 0,0 0 0 0,-2 0 2 15,6-1-6-15,-7 2 1 0,7-1 3 0,-2-1 0 16,2 1-3-16,-6-1-1 0,8 1 3 16,-2 0-5-16,-2 0 0 0,4 0 1 15,0-1-3-15,-3 2 4 0,3 2-3 0,3-3 2 16,-3 5 0-16,0-2 7 0,4 0-9 16,-2 2 8-16,2-2-4 0,0 3 2 0,-2-3-5 15,2 5 5-15,-2-2-3 0,7 5 6 16,-7-1 1-16,6 2-3 0,-6 2-1 0,4-1 2 15,2 3-4-15,1-1 1 0,-1 2 0 16,0-1 1-16,3-2 1 0,3-1-1 16,-2 4 1-16,3-2-1 0,-3 3 2 0,3-1-4 15,-7 4 0-15,7-1-4 0,-3 2 9 16,-2 1-6-16,5 1 8 0,-7 3-2 0,2-4 0 16,5 1-3-16,-3-1 0 0,3-1-1 15,-3 0 2-15,3 0-1 0,-3-2 3 16,0 1-2-16,3-2 0 0,-3-2 2 0,-1 2-1 15,3-4 2-15,-6 0-1 0,3 0 5 16,-1 0-5-16,0-2 3 0,-3 1 1 0,3 1 1 16,-4-2-3-16,0 0 1 0,-1 0-2 0,1 0-1 15,-2-2-3-15,0-1 3 0,-2 0-1 16,4 0 3-16,-2-4-1 0,3 0 2 0,-3-1 0 16,2-1-2-16,-2 0-2 0,2-2 1 15,-4 1-4-15,3-2 4 0,-1 1-3 16,-2-1-2-16,6 2 5 0,-6 2 2 0,2-2-2 0,-2 0-3 15,-2 2 2-15,4 1-1 0,1-2-1 16,-5 0 5-16,2-2-1 0,-2 1 1 16,4-1-2-16,-2 1 3 0,-2-2-5 0,8 2-1 15,-8 0-3-15,2 2-3 0,6 2-153 0,-8-4-382 16,0-5-487-16,-8-2-219 0,-2-8-93 16,2-17 109-16,-7-18 362 0</inkml:trace>
  <inkml:trace contextRef="#ctx0" brushRef="#br0" timeOffset="100907.7073">9837 8831 158 0,'-5'0'444'0,"1"0"61"0,2 0 39 0,-2 0-133 15,2 2-132-15,-2 0-75 0,4 1-16 16,-4-3 3-16,4 2 5 0,-2 1-8 0,2-2-24 16,0 0-34-16,-5 2-40 0,5-1-24 15,0 0-7-15,5-1-3 0,-5 1 33 16,2-1 22-16,-2 1 32 0,4 0 16 0,0-2 9 16,2 2 0-16,-4-2 1 0,2 0-5 15,1 0-9-15,-3-2-5 0,4 2-8 0,2-2-17 16,-2 0-21-16,0-2 2 0,5-4-6 15,-1 0-23-15,3 0-8 0,1-2-10 16,3 0-11-16,-5-2 8 0,9-2 5 16,-1 0-1-16,-1-1 1 0,4-4-15 0,-3 0-21 15,1-1-5-15,0 1 25 0,-3-1 14 16,3-1 7-16,0 1-1 0,-5-1-1 0,3 1-30 16,-3 2-16-16,5-2-9 0,-4 0-2 15,-1 0-2-15,5 1-3 0,-5-2 4 0,1 1-2 16,0-1 1-16,-5 1 2 0,7 1 23 0,-11-1 22 15,2 4 9-15,-4-4 3 0,3 3 0 16,-3 0-19-16,0 0-25 0,-2 2-8 16,-2-1-5-16,2-1-2 0,1 4-2 0,-3-2 2 15,2 0-2-15,-2-2 0 0,-2 0 1 0,4 1-2 16,0 1-2-16,-2-1 0 0,2 0 0 16,-2 0 0-16,2 2-2 0,1 1 2 15,-3 2 0-15,2-1 3 0,0 0-3 0,-2 3 0 16,2-2 2-16,-2 2 2 0,2 0-6 0,0-2 4 15,-1 2-4-15,-3 0 0 0,6-2 1 16,-6 2 0-16,8-1 0 0,-8 0 1 0,2 1 0 16,-2 0 1-16,4 1 0 0,-2-2 4 0,-2 3-4 15,0 0-1-15,0 1-1 0,0 2 2 16,0 1 0-16,0 1 0 0,0 1 0 0,0-1 3 16,0 2-1-16,-2 0-3 0,2 0 4 0,-4 0 22 15,4-1 14-15,0-1 2 0,0 1 4 16,-2 1-1-16,2 1-23 0,-4 1-13 15,0 1-6-15,-2 0-3 0,3 3 0 0,-7 1 3 16,4 5-3-16,-9 3 1 0,3 2-2 16,-2 4-2-16,1 0 1 0,-3 1 2 0,-1 1 0 15,3-1-1-15,1-1 2 0,-1 0-1 0,1-4 2 16,3-1 2-16,0-2-4 0,3-4 2 16,1-1-2-16,-2-3 0 0,2 0 0 0,6 0 1 15,-2-1-1-15,2-4 1 0,-4 1-1 16,4-2-1-16,0 0 0 0,0-2 1 0,0 1-1 15,4-3 2-15,-4 0 1 0,2-2-1 0,-2-2-1 32,6-2 4-32,8-22-5 0,-7 19 1 0,-1-2-3 0,2 0 3 15,-6-5 0-15,9-2-1 0,-5 1 2 16,4 1-1-16,0 4 3 0,1-2-2 16,-5 5-2-16,0 1 1 0,0 1 0 0,3 2-3 15,-7 1 3-15,4-2 0 0,2 0 3 0,-6 5-3 16,7-2 0-16,-7 2 0 0,4-1 0 15,2 2-3-15,-6 1 2 0,4 0 1 0,-2 1-2 16,1-1 2-16,-3 3-1 0,6-2 1 0,-6-1-1 16,2 3 2-16,-2 3-2 0,2-1 1 15,0 0 1-15,-1 2 3 0,3 1 5 16,-2-1 1-16,2 4 1 0,0 1 0 0,5 0-2 16,-1-1-2-16,0 4-3 0,1-3 1 0,-1-1 0 15,-2 0 0-15,7 2 0 0,-3 1 4 16,-1 1 23-16,3 2 11 0,-4-2 5 0,-1-2-1 15,1 2 2-15,0 0-27 0,1 0-8 16,-1-2-8-16,0 1-1 0,-1-3-1 16,-1 0-1-16,-2 1-1 0,4-3-1 0,-8 0 0 15,7 0 2-15,-3-3-1 0,-4 0-1 0,2-1-1 16,0-2 1-16,-4 0 0 0,0 0-1 16,0 0 0-16,0 0 0 0,0 0-5 0,0 0-9 15,-8 3-56-15,6-3-166 0,-2 3-293 16,-7 1-473-16,1-1-345 0,-2 4-104 0,-1-4 94 15,-1-6 264-15,1-6 460 0</inkml:trace>
  <inkml:trace contextRef="#ctx0" brushRef="#br0" timeOffset="348485.3241">23521 14858 75 0,'-8'-7'478'16,"0"1"93"-16,2-1 45 0,-5-4-53 0,3 2-189 15,-2 0-83-15,-1 0 6 0,1-3 47 16,0 2 49-16,-1-2 24 0,-1 3-20 15,-3-2-62-15,3 1-65 0,-5-1-60 0,1 3-50 16,-1-4-33-16,-3 2-23 0,-3-2-5 16,0 0-13-16,-4 2-5 0,0-1-2 0,-4 1 3 15,4-1-2-15,1 0 1 0,-3 1 0 16,2 0-5-16,0-1-8 0,-2 2-13 0,2-1-11 16,-4 3-9-16,-2-3-6 0,0 2 1 15,0 3 3-15,0-3-2 0,-5 4 0 0,5-2-6 16,-8 3-8-16,6 0-6 0,-2 1-2 15,-3 2-2-15,-1 0-2 0,2 0 9 0,-1 2 13 16,3-1 5-16,-4 4 1 0,1-1 3 16,3-1-9-16,-2 3-12 0,0-1-7 0,-3 0-3 15,7 3 2-15,-6-1-1 0,6 3 0 0,-1-3 0 16,1 2 2-16,2 0 0 0,-2 0 12 16,2 2 6-16,4-3 5 0,-2 1 0 15,2 1 0-15,-2 0-13 0,4 2-8 0,-2 2-4 16,6 1 0-16,-3-1-1 0,1 1 0 15,2-1 0-15,2 1 5 0,3 2 13 0,1-3 5 16,3 3 2-16,1 0 2 0,-1 1-2 0,1 1-14 16,7 0-7-16,-4 1-2 0,-1 3-1 15,1 1 31-15,0 1 13 0,4 1 8 0,-1 2 5 16,-7 2 33-16,8 2-29 0,-5-1-67 16,1 1 0-16,2 4 0 0,-3 0 0 0,-3 1 0 15,6 1 0-15,-3 2 0 0,1 1 0 16,0-2 0-16,3-1 0 0,1 2 0 0,-2-3 0 15,8 2 0-15,-2 0 0 0,2-3 0 0,0 3 0 16,2-3 0-16,-2 0 0 0,8-1 0 16,-6 1 0-16,4 0 0 0,3 0 0 0,-1 0 0 15,0 0 0-15,5 1 0 0,1-1 0 0,3 1 0 16,-1-5 0-16,1-1 0 16,6-2 0-16,-1 0 0 0,5-3 0 0,4-1 0 0,-2-1 0 15,4-2 0-15,4-1 0 0,1 2 0 16,-1-2 0-16,6-2 0 0,-3-4 0 15,-1 0 0-15,9-1 0 0,-3-2 0 0,7-2 0 16,-1 1 0-16,3-3 0 0,4-3 0 0,-2 3 0 16,0-5 0-16,4-3 0 0,4-2 0 0,0-2 0 15,-2-4 0-15,2 1 0 0,2-3 0 16,3-2 0-16,-3-1 0 0,-4-3 0 0,6-2 0 16,-2-5 0-16,-2-1 0 0,-2-4 0 0,2-4 0 15,-4-5 0-15,-4-2 0 0,2-4 0 16,-6-6 0-16,0-4 0 0,-9-5 0 15,0-8 0-15,-3-3 0 0,-3-6 0 0,-8-4 0 16,2-5 0-16,-12-5 0 0,-3-1 0 0,-6-1 0 16,-10 4 0-16,-6 7 0 0,-14 10 0 15,-16 8 0-15,-11 9 0 0,-17 9 0 0,-13 3 0 16,-16 7-557-16,-12 2-1102 0,-9 4-94 16,-10-3 107-16,0-1 295 0,2-3 496 15</inkml:trace>
  <inkml:trace contextRef="#ctx0" brushRef="#br0" timeOffset="356535.4713">7193 2503 418 0,'-12'-12'487'0,"-5"-3"31"0,1-1-11 16,-1-1-227-16,-3 2-87 0,3 1-20 0,-4 1 8 15,5 0 6-15,-3 0-13 0,-1-2-1 0,-1-1-13 16,2 3-28-16,-5-2-23 0,5 1-22 16,-6 0-8-16,-2 2 29 0,4 0 19 0,-3 1 5 15,3 0 4-15,-4-1-28 0,0 2-41 16,4 0 30-16,1 1 18 0,-3-1 10 0,2 1 3 16,-4 0-11-16,4 2-58 0,1-2-30 15,-5-1-12-15,-4 1-9 0,4 2 9 16,0 2 27-16,0 0 20 0,-2 0 3 0,-2 0 4 15,-2 4-10-15,4-2-32 0,-4 2-15 0,0-1-8 16,-2 1-1-16,0-2-1 0,-3-1-4 0,-1 4 3 16,-2 0-3-16,3 0 2 0,-1 0-2 15,-4 0 0-15,-1 0-5 0,5 4 3 16,-4 0 0-16,-1-1 1 0,1 4 1 0,-1 0 1 16,5 5-2-16,-4-2 1 0,1 2 0 0,3 0 12 15,0 2 4-15,1-1 6 0,1 3-2 16,0 1 2-16,2 1-15 0,-2 1-4 0,-1 2-2 15,1 2-2-15,4 0 1 0,0 2 0 16,0-1-2-16,0 2 1 0,2-1 0 16,-2 1 1-16,6 1-3 0,-2-1 3 0,2 0 3 15,0 1-3-15,6-2 0 0,-1 4 0 16,1 0 1-16,2-2-1 0,3 3 3 16,-1 0-3-16,3 0 3 0,-3 0-1 0,7 0 1 0,-1-2 1 15,5-1 1-15,-4 0 1 16,4 2 1-16,4-3-2 0,-7 2-2 0,7 0 0 15,2-2 0-15,-4 1-1 0,4 0 3 0,4-1-3 16,-4 0 1-16,2 2 1 0,3 1-2 16,1-2-2-16,-2 4 3 0,6-2 45 15,-4 4 19-15,5-1 9 0,-1 0 9 0,-2 1-3 16,9-2-41-16,-7 0-20 0,7 2-9 16,-3-2-6-16,5 4-2 0,-1 0 2 0,1-1-2 15,2-1 4-15,2 2-1 0,-3-2-2 16,3 2 0-16,0-3 1 0,2 1-2 15,-3 0 4-15,5-1 1 0,-4-4 53 0,8-1 25 16,-2-4 11-16,2 1 4 0,-2-5 3 16,4 2-52-16,2-3-29 0,-2-1-10 0,2 1-9 15,3-5-2-15,-5 1-3 0,4-4-1 0,-4 0-2 16,6 0 6-16,-4-5-1 0,1 0 1 16,5-2 7-16,-6-1-3 0,2-4 3 15,3 1 1-15,3-3 3 0,-2-1-7 16,3-2-1-16,-1-3 0 0,3 0-3 0,3-1 1 0,-1 1 1 15,0-4 2-15,-3 1-3 0,3-1-3 16,-9 1 0-16,4-1-2 0,1 2 0 16,-5-3 3-16,5 1 1 0,-3-2 2 0,2 0 1 15,-3-1 0-15,-1-2 2 0,4 1-6 0,-5-2 3 16,-1 2-4-16,0-1-1 0,-4-1 0 16,-4-1 0-16,4-3 0 0,-2 1 4 0,-2 0 2 15,-2-3 1-15,0 3 31 0,4-5 17 0,-4 0 6 16,-2-4 2-16,1 0 1 15,1-1-31-15,0 1-16 0,-4-3-5 0,-2 2-4 0,1-2-4 16,-1-2 2-16,0-1-1 0,-5 1-2 16,-3-3 1-16,1-4 0 0,-1-1 1 0,-7-3 0 15,2 0 1-15,-6-2 1 0,4 0 2 16,-6-3 1-16,-2-1-1 0,-2 0-3 0,2 2 2 16,-8 0-4-16,-1 4 0 0,-1 4-4 0,-7 1 0 15,-3 6-4-15,-1 1-2 0,-8 3-8 16,2 6-14-16,-8 2-88 0,-1 2-211 0,-7 5-411 15,-3-1-439-15,-7 0-183 0,-10-1 0 0,3-4 166 16,-2-3 402-16</inkml:trace>
  <inkml:trace contextRef="#ctx0" brushRef="#br0" timeOffset="360521.8569">23788 15623 145 0,'0'0'209'16,"0"0"-41"-16,0 0-148 0,0 0-130 0,0 0-69 15,0 0-18-15</inkml:trace>
  <inkml:trace contextRef="#ctx0" brushRef="#br0" timeOffset="360592.8155">23796 15613 52 0,'0'0'8'0,"0"-5"-60"0</inkml:trace>
  <inkml:trace contextRef="#ctx0" brushRef="#br0" timeOffset="364539.7045">12264 5688 135 0,'0'-13'351'0,"3"-3"40"0,-3-3 30 0,0-1-148 15,0 0-95-15,0-4-43 0,-3-2-9 16,3-3-4-16,0-1 15 0,-8-3 2 0,6 1 15 16,-8-1 20-16,-5 1-8 0,3 0-32 15,-5 1-17-15,-3-1 42 0,-3 1-6 16,0-1-5-16,-8 1 2 0,2 0-4 0,-6-3-68 15,2 2-39-15,-2-2-20 0,-9 1 62 16,1 0 32-16,-9 0 12 0,3 2 6 16,-5 1 1-16,-6-3-70 0,0 1-35 0,-2 3-16 15,-4-2-7-15,-3 3-1 0,-3 0-2 16,-4 3 1-16,-1 3 0 0,-8-1 3 16,7 6 70-16,1 3 34 0,3 3 13 15,3 5 6-15,1 6 2 0,8 4-68 0,-6 6-34 16,-1 5-13-16,-1 6-6 0,-4 7-4 15,-3 7-2-15,5 2 0 0,-5 6-2 0,7 3-2 16,-4 0 0-16,-3 3 1 0,7 1-2 16,-7 2 4-16,1 5 2 0,-1-1-3 0,-4 3 0 15,5 2 3-15,-1 3 41 0,5-1 37 16,4 5 16-16,2-1 7 0,6 1 5 16,0 2-41-16,10 4-35 0,0 0-11 0,3 1-8 15,10-3-2-15,1-2 3 0,5 2-2 0,9-1-4 16,1 2-2-16,9 2-1 0,5 0-3 15,-1 0 3-15,8 0-2 0,8-1 4 16,1-2-3-16,7-5-3 0,9 1-3 0,4-3 4 16,4-2 36-16,10 4 65 0,1-3 30 15,14-2 14-15,-2-1 8 0,10-3-38 16,4-7-63-16,11 1-25 0,6-5-17 0,6-4 1 16,6-4-2-16,9-3 2 0,-1-8-1 15,5-2 1-15,8-4 39 0,2-8 26 0,4-1 11 16,4-6 8-16,3-7 0 0,1-8-41 0,-2-7-34 15,5-2-8-15,-1-7-8 0,5-7-5 16,-5-5 1-16,-1-8-1 0,-3-4 3 0,3-4-3 16,-5-7-1-16,-8-9 3 0,-4-8-2 15,-4-8-1-15,-11-7-1 0,-8-9 1 0,-10-6-2 16,-13-6-2-16,-14-4 1 0,-14 0 1 16,-20-5-2-16,-13-2-1 0,-13 1-2 0,-13-6-1 15,-12-2-2-15,-6 4-2 0,-12 1-3 16,-7 5-7-16,-8 9-113 0,-2 10-256 0,-12 11-464 15,-9 10-387-15,-8 7-169 0,4 1 34 16,4-3 220-16,11-6 453 0</inkml:trace>
  <inkml:trace contextRef="#ctx0" brushRef="#br0" timeOffset="365637.4073">23155 6515 320 0,'-16'-59'473'0,"-5"-4"30"16,2-4 14-16,-7 4-239 0,1 3-126 15,0 2-58-15,-6 1-25 0,-2 0 14 16,0 1 15-16,-5-2-3 0,-1 1-6 0,-2 1-1 16,-3 2 19-16,-1-1-10 0,-5 1-5 15,-1 1-3-15,-5 2 35 0,0 0-3 0,-12 6-1 16,6 4-3-16,-9 0 1 0,-5 4-37 15,-1 1-42-15,1 4-20 0,-9 6-8 16,8 1-7-16,-1 6-2 0,-1 5 0 0,1 7 1 16,1 4 29-16,-4 8 37 0,1 5 17 15,1 8 8-15,1 7 0 0,-1 7-26 0,5 4-39 16,-3 7-17-16,1 6-7 0,-1 7-4 16,-4 6 2-16,3 7 0 0,-7 2 0 0,6 6 0 15,-1 4-1-15,5 1-4 0,3 0 1 16,8-2 0-16,4-2 0 0,4 1 2 15,6-1 39-15,7 4 70 0,2 3 33 0,5-2 13 16,1 4 6-16,6-3-36 0,7 0-70 16,5-1-29-16,2 1-13 0,5 2-6 15,8-2-3-15,4 1 3 0,2 0-2 0,7-2-1 16,5-2 0-16,5-3 1 0,4-1 70 16,10-3 34-16,0 0 14 0,8-4 11 15,7-1 0-15,4-3-66 0,4 0-32 0,4-3-16 16,8-1-7-16,7-4 46 0,7-4 20 15,5-4 15-15,4-4 4 0,11 0 1 16,-1-4-47-16,7-3-23 0,4-3-11 0,3-3-5 16,3-9-2-16,0-4-3 0,0-5-1 0,4-6 0 15,-4-6-5-15,2-4 5 0,-2-6-2 16,4-2 3-16,0-11-1 0,-8-1-2 16,2-9-3-16,-2-6-4 0,0-5 4 0,-2-7-1 15,-7-4 3-15,-1-8-1 0,-9-6 3 16,-4-6-5-16,-6-6 3 0,0-6 0 0,-11-6 4 15,-1-3-1-15,-13-4 1 0,-9-6-3 0,-5-2-5 16,-9-6-2-16,-8-5 2 0,-4-1-2 0,-10-4 2 16,-9 0-1-16,-4-4-1 15,-10-1-5-15,-4 0 3 0,-13 2-3 0,-4-1 3 16,-14 6 0-16,-11 6 0 0,-16 6-2 0,-11 8-1 16,-8 11-5-16,-14 9-8 0,-5 14-101 0,-12 8-303 15,-4 14-542-15,-14 8-241 0,1 4-103 16,3 2 49-16,8-4 282 0,10-6 535 15</inkml:trace>
  <inkml:trace contextRef="#ctx0" brushRef="#br0" timeOffset="366690.3677">22223 11748 33 0,'-38'-47'429'16,"-3"1"54"-16,0-3 31 0,-3-2-48 16,1 2-213-16,-9 3-104 0,7 2-48 15,-5 4-26-15,-4 4 19 0,0 2-14 0,-6 5-9 16,-4 2-5-16,2 3-2 0,-12 4-12 16,-3 7 17-16,-3 2 6 0,3 5 8 0,-2 6 56 15,-5 2 4-15,5 5-17 0,-6 5-10 16,7 3 49-16,-7 8-29 0,2 4-14 15,3 3-10-15,3 8-1 0,5 5-12 16,-3 3 41-16,13 6 20 0,-6 0 10 0,8 8 3 16,4 1-46-16,0 7-65 0,2 3 20 15,1 4 8-15,-1 2 4 0,4 1 3 0,3 3 2 16,1 3-51-16,5 3-22 0,-3 2-10 16,11 0-2-16,-2-2-3 0,2 4-2 0,6-3-2 15,2 2 34-15,7 0 31 0,7-1 18 16,5 0 6-16,6-3 6 0,6-2-36 15,7-3-31-15,8 0-16 0,5 0-10 0,1-2-5 16,6 0 1-16,7-4 0 0,3-4 1 16,5-3 4-16,5-2 38 0,7-3 22 0,2-2 11 15,5-10 2-15,7-3 0 0,-2-4-36 16,5-6-24-16,8-7-9 0,-2-4-5 16,8-4-2-16,-3-7 1 0,6-6 0 0,7-3 0 15,-6-9 0-15,6-3-2 0,-1-7 2 0,3-2 48 16,5-3 27-16,-3-7 13 0,3-1 2 15,-5-5 1-15,-4-7-52 0,5-4-25 0,-7-8-14 16,4-4-3-16,-6-5-1 0,-2-7 1 0,3-3 0 16,-10-3-2-16,-3-2 0 0,-2-4-3 15,-13 1 1-15,0-2-2 0,-8-3 1 16,-8-4-2-16,0-3 3 0,-17-2 0 0,0-5 0 16,-10-5 1-16,-5 2-1 0,-9-6-4 0,-11 0 0 15,-6-5-4-15,-11-1 5 0,-8 0 1 16,-8 2-3-16,-10 1 0 0,-3 7 3 0,-14 4-6 15,-8 7 0-15,-4 11-3 0,-11 5-1 16,-8 9-35-16,-6 11-196 0,-7 6-407 0,-1 8-491 16,-5 1-217-16,-4-3-65 0,-3-10 152 15,-3-10 387-15</inkml:trace>
  <inkml:trace contextRef="#ctx0" brushRef="#br0" timeOffset="368393.6042">21852 10075 246 0,'7'-6'596'0,"-5"0"137"16,-2 0 98-16,0 2-107 0,0 1-252 16,0 3-127-16,0 2-60 0,0 2-17 15,-2 3-3-15,2 1 38 0,-5 4-10 0,3 1-24 16,2 4-48-16,-4 1-23 0,0 4-13 16,2 6-2-16,2 1-42 0,0 1 21 0,0 3 19 15,0 0-34-15,2 1-9 0,6 0 30 16,-1-3-28-16,3-1-28 0,-4 0-16 0,4 0-12 15,1-4-44-15,-3-3-18 0,0-2-11 0,1-1-2 16,-1-6-4-16,2-2-1 0,-8-2-2 16,2-5 1-16,-2-1-1 0,3-3 4 15,-5 1 6-15,0 0 45 0,0-4 19 0,-5-1 10 16,3-4-16-16,-2-7-70 0,-2-1 0 0,2-6 0 16,-2-4 0-16,2-4 0 0,2-5 0 15,-5-5 0-15,7-6 0 0,-4-1 0 0,0-1 0 16,4-5 0-16,0-1 0 0,0 3 0 15,-2 3 0-15,2 4 0 0,0 6 0 16,0 5 0-16,2 6 0 0,6-1 0 16,-1 7 0-16,3 1 0 0,0 2 0 0,7 3 0 15,-1 2 0-15,1 3 0 0,1 3 0 0,9 0 0 0,-2 5 0 16,0 2 0-16,0 5 0 0,-7 1 0 16,7 6 0-16,-12-1 0 0,-3 7 0 0,0 4 0 15,-10 2 0-15,0 4 0 0,-6 0 0 16,-4 1 0-16,-7 1 0 0,-3-2 0 0,-1 0 0 15,-6 0 0-15,4-2 0 0,-4-5 0 0,0 1 0 16,5-5 0-16,-1-1 0 0,0-8 0 16,-2-1 0-16,7-4 0 0,-7-3 0 15,13-4 0-15,-5-4 0 0,3 0 0 0,3-3 0 16,3 0 0-16,4-1 0 0,4 0 0 16,4 2 0-16,2 1 0 0,0-1 0 0,9 6 0 15,1-1 0-15,1 3 0 0,1 4 0 0,7 2 0 16,-6 4 0-16,2 4 0 0,1 2 0 15,-1 1 0-15,0 3 0 0,-3-2 0 0,7 2 0 16,-6 1 0-16,6-1 0 0,-9 1 0 16,1 0 0-16,-1-2 0 0,-5-1 0 0,-3 3 0 15,2-4 0-15,1-1 0 0,-5 0 0 16,2-1 0-16,0-2 0 0,1 0-9 0,-3 0-153 16,-4-3-125-16,6-3-144 0,-6-1-152 15,4-1-136-15,-2-3-95 0,1-1-69 0,-3-3-77 16,6-2-19-16,-2-4 113 0,5-4 150 15,-5-1 179-15</inkml:trace>
  <inkml:trace contextRef="#ctx0" brushRef="#br0" timeOffset="368877.3034">22465 10115 12 0,'0'-9'387'16,"4"1"80"-16,-4-3 56 0,0 0-28 0,-4 1-133 16,4 4-63-16,0-2-18 0,-3-1 16 15,3 2 5-15,0-1 3 0,0 1-8 0,0 1-7 16,3 0-14-16,-3 0-14 0,0 2-5 16,4-2-13-16,0 1-9 0,-4-1-32 15,0 2-12-15,0-2-26 0,-4-1 7 0,4 3-21 16,-4-1-4-16,4 0-7 0,-3-2-5 15,3 2-10-15,0 0 1 0,-4 2-6 0,0 0-28 16,4 3-14-16,0 0-31 0,0 3-23 16,0-1-8-16,0 2 3 0,0 3 0 0,4 5 2 15,-4 5 5-15,4 1 22 0,-4 3 21 16,0 2 4-16,0 2 3 0,0-2 1 0,3 0-26 16,-3 3-23-16,0-2 25 0,8 1 28 15,-6 4-54-15,4 19-27 0,2-24 0 16,-6-1 0-16,5-2 0 0,1 1 0 15,-6-2 0-15,4-4 0 0,2-2 0 0,-6-4 0 16,7 0 0-16,-7 0 0 0,2-3 0 16,-4-1 0-16,2-1 0 0,-2-2 0 0,0-2 0 15,0-1 0-15,0 0 0 0,-2-1 0 0,-2-2 0 16,2 0 0-16,-7 0 0 0,7-2-423 16,-6 0-256-16,2-2-318 0,4-5-330 0,2-3-60 15,0-3 109-15,2-5 220 0,4-2 317 16</inkml:trace>
  <inkml:trace contextRef="#ctx0" brushRef="#br0" timeOffset="369518.9077">22849 9907 159 0,'17'-5'679'0,"-7"-7"150"0,-2 0 70 0,1 3-18 15,1 5-385-15,-4 5-200 0,-4 7-102 16,6 3 2-16,-5 4 1 0,1 1 39 15,-4 5 16-15,-4 2-30 0,4 2-58 0,0-1-26 16,0 3-51-16,4 0-44 0,-4-1-19 16,2-2-8-16,2-2 22 0,0-2 13 15,-2-4 4-15,2-1 3 0,0-3-2 0,-4 0-26 16,0-4-16-16,-4-4-4 0,0-2-3 16,2-2 0-16,-2-5 3 0,-2-4 2 0,2-3-1 15,1-5-1-15,-1-6-3 0,0-5-4 16,8-8 0-16,0-5-6 0,3-6 3 0,-1-3-1 15,4-8 1-15,3-2-2 0,3-3 1 16,5-4-4-16,2-1 2 0,4 6 0 16,4 7-2-16,-5 10 3 0,1 10 1 0,-4 10 1 15,4 10 0-15,-8 6-1 0,5 8-1 16,-7 4 4-16,-1 4 2 0,1 5 2 0,-5 4 0 16,-3 6 1-16,-3 1 0 0,-4 7-3 15,-2 1 1-15,-2 1 1 0,-4 2-2 16,-5 0-1-16,-16 32 4 15,11-36-6-15,-5-3-1 0,1 0 4 0,1-4-4 16,-2-3 1-16,1-4 2 0,1-3-2 16,-6 1 5-16,7-4 13 0,-7 0 18 0,6-1 12 15,3-4 5-15,-1 1-1 0,7-3-9 16,-5 2-22-16,9-2-10 0,0-1-7 0,2 2-3 16,4-1-2-16,0 1 1 0,4 0 2 15,6 3 1-15,0 1 4 0,7-1 4 0,6 2 0 16,0 0 3-16,3-2 7 0,5-1 24 0,-4-1 9 15,-2-1 1-15,10-1 3 0,-8-1-9 16,2-1-24-16,2 1-11 0,-6-1-8 0,2-1-2 16,-2 0-5-16,-9 0 0 0,1 2 0 15,-5-2 0-15,-1 0-3 0,-5 0-2 16,0 1-5-16,2 0 0 0,-8 2-6 0,-4 1-5 16,0-1-29-16,-2 2-106 0,4-1-147 0,-9-1-208 15,5-3-226-15,-2 0-217 0,2-5-154 16,-1-2 27-16,3-3 159 0,4-3 212 15,4-5 233-15</inkml:trace>
  <inkml:trace contextRef="#ctx0" brushRef="#br0" timeOffset="369906.6642">23509 9625 207 0,'4'-12'465'0,"2"2"78"0,-6-3 57 0,2 4-122 15,-2 1-150-15,0-1-27 16,0-2 0-16,0 2 6 0,0-2 7 0,0 0 14 0,0-1-21 15,4 1-55-15,1-2-49 0,1 3-31 16,0 0-44-16,0 0-31 0,2 2-19 16,1 0-8-16,1 3-29 0,5 1-21 0,-3 1-6 15,5 3-6-15,-3 0-4 0,3 3 16 16,-1 6 28-16,-4 1 10 0,3 3 6 16,-3 5 1-16,-5 0-13 0,1 5-26 0,-6 1-12 15,-4 3-6-15,2 0 1 0,-8-1-3 16,-1 4-1-16,-1-3 38 0,-5 1 19 0,3-4 12 15,-4-2 3-15,1 1 4 0,5-4-39 16,1-3-21-16,1 0-7 0,6-6-6 0,-2-1 1 16,4 0 28-16,4-3 26 0,-2 0 11 15,6-1 7-15,1-5 1 0,5 0-28 0,-1-2-25 16,3-3-14-16,5 0-8 0,0 0-9 16,-5-3-2-16,5 3-7 0,-5-3-4 15,1 0-4-15,-1-2-26 0,-3 1-105 0,3-1-180 16,-1-2-265-16,1-1-309 0,-3-3-251 15,1-1-15-15,3-5 127 0,1 0 242 16,-1 0 304-16</inkml:trace>
  <inkml:trace contextRef="#ctx0" brushRef="#br0" timeOffset="370643.2106">24245 9368 208 0,'-8'-10'405'0,"0"0"43"16,-3-2 42-16,3 1-163 0,0 2-88 16,2 0-18-16,-1 2 11 0,3 0 29 15,2 0 40-15,-4 2 5 0,6 2-25 0,-4 3-43 16,0 0-46-16,4 5-45 0,0 5-33 16,-2 4 58-16,2 5 36 0,0 8-5 0,0 1-25 15,2 6 33-15,-2 3-46 0,8 2-30 16,-6 1-16-16,4-2-5 0,-2-1-49 15,3-3-33-15,-1-1-17 0,2-5-7 0,-2-3-3 16,0-3-2-16,1-1 0 0,1-6 0 16,-6-1-1-16,2-4 1 0,-4-3 1 15,0-2-1-15,0-2 3 0,-6-4 34 0,-2-3 24 16,6-4 11-16,-13-4 3 0,9-5 1 16,-4-2-33-16,-1-5-24 0,3-3-15 15,0-4-4-15,1-6-3 0,3-1 0 0,-2-5-3 16,4-4 1-16,-2 0 0 0,0-3 2 15,8 0 0-15,0-2-1 0,2 4-1 0,-4 3 2 16,9 5 0-16,-3 9 0 0,0 5-3 16,3 8 2-16,-1 6 0 0,2 7-3 15,3 5 0-15,-3 5 2 0,5 2 0 0,1 4 1 16,-1 3-1-16,-5 5 4 0,1 2-1 16,-3 1 0-16,0 3 0 0,1-2 0 0,-5 3 0 15,-2-2 0-15,-2 0 0 0,-4 0 2 16,-4 3-2-16,-4-5-1 0,-7 2 0 15,0-2 2-15,1-5-4 0,-5 0 4 0,5-4 0 16,-1-2 1-16,1-2-2 0,1-1 1 16,3-4 0-16,-5-1-4 0,7-1 2 15,-1 1 0-15,5 1-1 0,0-1 2 0,6 0 1 16,-8 0-2-16,8-2 2 0,0 4-2 16,0-1 2-16,8 4-2 0,-2 1 1 15,5-1 22-15,5 4 12 0,3-5 6 0,8 1 5 16,-3 1-2-16,5-4-18 0,2 1-13 15,3-1-1-15,-6-2-3 0,6 0-2 0,-8-2 0 16,5 0 0-16,-4 1-5 0,-4 0 0 0,-2 1-2 16,-5-2-2-16,-5 4-5 0,-3-1-2 15,0-1-2-15,-6 2-4 0,4 0-2 0,-6-3-7 16,0 1-15-16,-6-1-75 0,4-2-103 16,-6-2-134-16,6-3-159 0,-8 0-140 15,3-5-83-15,1 0-44 0,-2-5-35 16,2 1 39-16,-1-7 100 0,1-2 137 0,2-4 135 15</inkml:trace>
  <inkml:trace contextRef="#ctx0" brushRef="#br0" timeOffset="371104.9212">24564 9171 69 0,'6'-11'387'0,"-4"3"84"16,-2 0 51-16,4 2-75 0,-4 1-159 0,4 3-62 16,-4 2-46-16,0 0-7 0,0 0 16 15,-4 0 33-15,4 0 25 0,0 0-5 16,-4 0-12-16,4 0-13 0,0 2-5 0,0-2 22 15,0-2 20-15,0 2-13 0,0-7-28 16,0-2-47-16,0-1-69 0,8-2-52 16,-6-3-23-16,4 0-12 0,3-2-3 0,1-1-5 15,-2 2-2-15,3-1 3 0,3 3-3 16,-1-1 0-16,1 5 2 0,-2 1-4 0,5 5 2 16,-3 2 0-16,3 4 0 0,-9 2-3 15,7 4 3-15,-3 2-2 0,-4 3 2 16,-1 3 0-16,-5 3 2 0,6-1-2 0,-6 0 0 15,-2 1 0-15,4-5 0 0,-4 1 3 16,0-3-3-16,0 0 0 0,0-2 2 16,0-3-2-16,0-2-2 0,2 0 4 0,-2-1-2 15,4-1 1-15,1 0-2 0,5-1 1 16,-2 0-2-16,3-1 2 0,3-1 0 0,3 3 0 16,-7-1 0-16,6 2 2 0,-7 2-1 15,1 2 0-15,0 5-1 0,-3 3 25 16,1 6 17-16,-2 0 32 0,-6 5 24 0,0 3 37 15,0-2-3-15,-6 3-2 0,-2-5-26 16,-1 1-15-16,1-5-37 0,-4-1-22 16,-3-1-11-16,7-3-7 0,-11-5-9 0,1 0-4 15,1-1-8-15,-8-3-36 0,9-3-213 16,-7 0-454-16,2-5-365 0,3-3-157 0,1-5-42 16,7-5 182-16,4-6 439 0</inkml:trace>
  <inkml:trace contextRef="#ctx0" brushRef="#br0" timeOffset="377949.4155">23829 15632 221 0,'0'1'487'0,"0"-1"69"0,3-3 31 15,-3 3-167-15,8-3-152 0,-8 1-80 16,2 2-13-16,2-2 29 0,0 2 48 0,-4 0 33 16,0 2 8-16,0-2-20 0,0 0-35 15,0 0-45-15,-4 0-28 0,0 0-8 16,4 0 5-16,0 0 10 0,-2 2-2 0,2-2-11 16,-8 0-17-16,5 1-18 0,-1 1-15 15,2-2 5-15,2 2 7 0,-8-1 13 0,8 0 13 16,-2 2 3-16,2-2-6 0,-6 1-19 15,6-2-17-15,-9 0-20 0,7 0-15 0,2 0-9 16,-8 0-4-16,8 2-9 0,-2 1-9 16,-2-2-8-16,2 1-6 0,2-2 0 15,0 1 0-15,0 1 1 0,0 1 0 0,2-1 5 16,4 2 1-16,2-3-1 0,-1 1 2 0,3-2 0 16,0 3-10-16,-1-3 6 0,5 0 6 15,-2 0 5-15,5 0 4 0,4 3 15 0,-1-3-3 16,3 1 8-16,0 0-22 0,8 1-45 15,-4 1 0-15,0-1 0 0,0-1 0 0,-3-1 0 16,3 1 0-16,-2-1 0 0,2 3 0 16,-2-3 0-16,0 3 0 0,1-3 0 0,-7 1 0 15,6-1 0-15,-9 0 0 0,1 0 0 0,-7 0 0 16,-1 1 0-16,-1 1 0 0,-8-1 0 16,2 1 0-16,-2-2 0 0,0 2 0 0,-2-2 0 15,2-2 0-15,-8 2 0 0,6 0 0 16,-3 0 0-16,-1-2 0 0,2 1 0 15,2 1 0-15,-6 0 0 0,1 1 0 0,5-1 0 16,-6-1 0-16,6-1-396 0,-4-3-417 0,-4 1-278 16,3-4-224-16,-1 0-36 0,-2-1 123 15,1-3 241-15,1 0 299 0</inkml:trace>
  <inkml:trace contextRef="#ctx0" brushRef="#br0" timeOffset="378612.7061">24107 15398 352 0,'0'-7'521'0,"0"-1"69"16,0 3 30-16,-5 0-167 0,5 1-94 0,0 1-19 16,0 0 11-16,0 3 21 0,-4 0 11 15,4 0-16-15,0 0-48 0,0 3-52 0,0-3-43 16,0 0-34-16,0 3-22 0,0-2-9 15,-2 2 5-15,2 0 2 0,0 1-12 16,-6-1-10-16,6 2-11 0,-8 2-16 0,8-2-8 16,-2 1-7-16,-4 1-6 0,-5 4-1 15,1 1-2-15,-5 1-21 0,3 3-4 0,-5 2 0 16,1-2-16-16,-1 1-6 0,1 0-5 0,1 2-10 16,3-3-12-16,-3 1-8 0,3-1-4 15,2-1-2-15,-1-1-1 0,1-2-1 16,2-2 2-16,-1 1-3 0,3 0 1 15,-6 10 4-15,1-11 10 0,5-2 25 0,-2-1 7 16,2-1 8-16,0-1 3 0,-1 0-13 16,3 0-22-16,0-1-10 0,2-3-2 0,2 1 1 15,-4-2-14-15,4 0 0 0,-2 0 0 16,2 0 0-16,0 0 0 0,0 0 0 0,0 0 0 16,0-3 0-16,0 2 0 0,2-2 0 0,-2 0 0 15,0 1 0-15,4 1 0 0,-4-1 0 16,0 0 0-16,0 4 0 0,0-2 0 0,0 0 0 15,0 2 0-15,0-2 0 0,0 0 0 16,0 0 0-16,0 1 0 0,2-2 0 0,-2 1 0 16,0 1 0-16,4 1 0 0,0 1 0 15,-2 1 0-15,7 2 0 0,-3-1 0 0,0 2 0 16,4 5 0-16,1-1 0 0,-1 4 0 0,3 0 0 16,-1 0 0-16,5-1 0 0,1-4 0 15,-5 2 0-15,3-2 0 0,1 1 0 16,-3 2 0-16,3-2 0 0,-5-3 0 0,3 2 0 15,-7-3 0-15,6-1 0 0,-8 0 0 0,1-3 0 16,-3 0 0-16,-4 0 0 0,0-3 0 16,0 2 0-16,-6-2 0 0,-3 0 0 0,1-2 0 15,-2-1 0-15,-1 0 0 0,5-4 0 0,-4-1-365 16,4-4-719-16,-5-1-397 0,5-3-74 16,-4-3 114-16,6-5 252 0,-1-3 415 15</inkml:trace>
  <inkml:trace contextRef="#ctx0" brushRef="#br0" timeOffset="385516.7167">7564 2689 95 0,'0'-9'438'16,"0"2"72"-16,-7-3 43 0,5 2-70 16,-2 1-166-16,0 5-43 0,4-3-3 0,-2 2 25 15,-2 0 7-15,4-1-22 0,0 1-13 16,-2 0-27-16,2-1-20 0,0 4 3 0,0-1-16 16,0 1-37-16,0 0-37 0,0 0-40 0,2 0-40 15,-2 1-25-15,0 1-8 0,0 0-3 16,6 1 0-16,-2 1 5 0,0 2-2 15,-2 4 26-15,5 0 15 0,-3-1 2 0,0 4 2 16,-2-5 0-16,2 2-29 0,-2-1-17 0,2 0-5 16,0 0-6-16,-1-3-2 0,-3 1-2 15,4-2 44-15,0-3 19 0,-2 0 29 16,2-4 32-16,2-3 14 0,5-2-36 0,-1-5-17 16,2-2-25-16,5-4-27 0,-1-3-17 0,5-3-6 15,2-3-5-15,8-2-6 0,2 0-1 16,4-5-1-16,2-3 0 0,1-3 3 0,3-1 2 15,1-1 1-15,-3 0 1 0,-6 0-5 0,2 0-4 16,-4 1 3-16,-2 3-2 0,-2 1-1 16,-6 5 2-16,-2 4 2 0,-7 4-3 0,-1 5-3 15,-7 4-1-15,2 7 3 0,-8 3-3 0,0 1-2 16,0 4 2-16,-8-3-8 0,6 6-8 0,-13 6-11 16,3 1-69-16,-5 8-121 0,-3 1-145 15,-1 4-196-15,2-1-182 0,-5 2-133 16,1-2-127-16,0-4 36 0,0 0 154 0,-1-1 167 15,5-2 197-15</inkml:trace>
  <inkml:trace contextRef="#ctx0" brushRef="#br0" timeOffset="385953.4444">7721 2341 248 0,'-11'0'452'0,"3"-2"59"16,-2-1 29-16,2 2-164 0,1 0-95 15,1 1-12-15,2-2 9 0,-2 4 17 0,6-2-29 16,-2 1-47-16,2-1-62 0,0 1-64 15,0 1-31-15,2 3-1 0,-2-2 3 0,4 4 24 16,-2 3 73-16,6 0 25 0,-6 5-7 16,5 1-2-16,1 1-14 0,-2 5-41 15,0-1-22-15,9 3-7 0,-13-2-7 0,8-2-14 16,-4 1-37-16,3-1-15 0,-1-1-9 0,0 1-3 16,-2-2-1-16,5-2-3 0,-9 0 2 15,8-1-2-15,-4-4 35 0,5-2 33 0,-5-1 24 16,2-4 9-16,0-1 41 0,3-3-6 15,3-3-22-15,-1-1-8 0,7-7 25 0,3-4-20 16,8-4-16-16,-4-4-11 0,6-2-7 0,2-4-39 16,2-2-19-16,3-4-12 15,1-2-2-15,3-3-3 0,-1-3-1 0,2-1-3 0,7-2 1 16,-10 1-1-16,5 5 1 0,-3 1-2 16,-5 5 4-16,-2 0-2 0,0 6 2 0,-4-1-4 15,-2 5 0-15,-2 2-1 0,-2 4 3 0,-4 2-1 16,-6 4-2-16,-1 5-2 0,-1 0 1 0,-5 2-3 15,-8 4-4-15,4 1 1 0,-6 4 2 16,4 5-9-16,-8 2 0 0,2 2-12 0,-2-1-108 16,-2 3-150-16,-5 0-227 0,1 1-248 15,0 0-349-15,-3-1-88 0,1-2 61 0,-3-2 193 16,5-2 235-16</inkml:trace>
  <inkml:trace contextRef="#ctx0" brushRef="#br0" timeOffset="391161.309">7382 2471 108 0,'2'0'360'0,"-2"-1"39"16,0 0 21-16,0-1-139 0,0 1-103 0,-2-1-52 16,2-1-21-16,-4 0-3 0,4 0-18 0,0 0-6 15,0 1-8-15,0-1-6 0,0 1 16 16,0 0 17-16,0 1 8 0,0-3 3 15,0 4 2-15,0-3-15 0,0 1-23 0,0-1-18 16,4-1 7-16,-4 1 4 0,2-1-1 16,-2 1 34-16,0 0 25 0,4 0-10 0,-4 0-9 15,0 0 30-15,0 2-10 0,0-2-17 0,0 1 19 16,0 0 18-16,0 2-34 0,0-1-16 16,0 1-13-16,0 0-35 0,0 0-24 15,0 0-11-15,0 0-6 0,0 0-3 0,0 1-2 16,0 3 0-16,4-1 0 0,-4 0 1 15,2 1 48-15,-2 0 30 0,4 3 16 0,-2-2 6 16,2 4 3-16,1-2-46 0,-5 2-28 0,2 3-16 16,-2 1-7-16,4 0-4 0,-2 3 0 15,-2-3-1-15,4 1 0 0,0-2 3 16,-2 0-2-16,6 0 2 0,-6 1 1 16,5-2-1-16,1 2-1 0,-2-2 47 0,4-1 22 15,-3 0 14-15,-1 2 0 0,0-2 3 0,4-1-45 16,-3-1-23-16,1 2-11 0,-6-3-5 15,4 1-3-15,2-2-3 0,-5 1 1 0,1-2 4 16,0 0-3-16,-2 0 0 0,4 2 4 16,-6-4-5-16,8-3 3 0,-6 4 38 0,3-4 27 15,1-2 11-15,4-3 8 0,0 1 0 16,3-4-34-16,3-2-26 0,1-5-13 0,8-3-7 16,-2-4-4-16,3-1 1 0,3-2-4 15,2 0-4-15,-2-4 0 0,4-1-9 0,-2 0-11 16,-4 1-78-16,-4 4-249 0,-8 2-382 15,-7 7-318-15,-8 2-133 0,-6 8 13 0,-1 3 225 16,-5 3 370-16</inkml:trace>
  <inkml:trace contextRef="#ctx0" brushRef="#br0" timeOffset="391822.9032">7661 2241 68 0,'-2'-5'328'16,"-7"1"43"-16,1-1 37 0,0 1-103 0,6-1-89 15,-6 0-28-15,1 2-10 0,5-2-20 16,-2 1-5-16,0 1-9 0,-2 1-23 0,4 0 6 15,-6-1 8-15,5 0-5 0,-1 1 24 16,0 0 14-16,2 0 1 0,-2 2 7 0,4-1-11 16,0 1-40-16,-2 0-24 0,2 0-38 15,0 0-33-15,0 0-14 0,2 1-6 16,-2 1 24-16,0 2 10 0,4 1 6 0,-2 3 4 16,2 1 2-16,0 6 42 0,-1 1 23 0,5 2 9 15,-6 1 3-15,-2 1 0 0,6-1-69 16,-2 2-32-16,0 1-15 0,3 0-6 0,-5 0 71 15,8 2 34-15,-2 0 16 0,-2-3 9 16,5-1 2-16,-5-3-73 0,4 0-37 0,-1 0-18 16,1-1-7-16,0 0-5 0,1-4-2 15,-1 0-1-15,0-2 4 0,1 0 1 16,-3-2-1-16,2-1 0 0,5-1 6 0,-7-1 31 16,2 0 17-16,1-5 9 0,3 0 1 15,-1-3 3-15,-1-2-31 0,7-3-18 0,-3-1-8 16,1-1-3-16,-1-1-2 0,3-2-1 15,6-3-3-15,-9-1-2 0,3 0-6 0,1 1-5 16,3 0-11-16,-2 2-72 0,0-3-272 0,-5-1-465 16,-3 0-275-16,1-2-117 0,-12 3 16 15,2-1 245-15,-8 2 460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30:07.218"/>
    </inkml:context>
    <inkml:brush xml:id="br0">
      <inkml:brushProperty name="width" value="0.05292" units="cm"/>
      <inkml:brushProperty name="height" value="0.05292" units="cm"/>
      <inkml:brushProperty name="color" value="#FF0000"/>
    </inkml:brush>
  </inkml:definitions>
  <inkml:trace contextRef="#ctx0" brushRef="#br0">15784 7906 58 0,'0'-3'288'15,"-2"2"38"-15,2 1-17 0,-4-2-92 16,2 2-83-16,2 0 40 15,0-1-84-15,0 1 12 0,0 0 6 16,0 0-6-16,0 0 80 0,0 0-98 16,0 1 6-16,-4-1 9 0,4 2 9 0,0-1 11 15,-4-1 5-15,4 3 1 0,0-1 1 16,-2-2 1-16,2 3 9 0,0 0 13 16,0-2 21-16,-4 0 18 0,0 1 12 0,4-1 0 15,0-1-13-15,-3 2-25 0,-1 0-24 31,4-1-26-31,-2 3 140 0,2-4-185 0,0-3-6 16,0 3-7-16,0 0 52 0,0 3-49 16,0-3 8-16,0 0 5 0,0 3 0 0,0-3-2 15,0 0-4-15,0 0-5 0,0 0-4 16,0 0-3-16,2 0-10 0,-2 0-3 0,4 1-9 16,-1-1-3-16,-3 1-7 0,8-1 3 15,-8 0-2-15,2 0 0 0,-2 0-6 16,4 0 2-16,0 2-6 0,-4-1-2 0,6 1 0 15,-6-2-1 1,2 2-1-16,7 1 10 0,-7-1-7 0,4-2 6 16,-2 0 10-16,0 0 2 0,2 0 1 0,-3 2 3 15,5-2-1-15,2 1-5 16,3-1 31-16,7 3 2 16,-9-3-31-16,1 2-3 0,0-2-8 0,-1 0-5 15,5 0 9-15,-1 0 6 0,-3 0 10 16,5 0 3-16,-1 0 0 0,-1-2-8 0,1 2-10 15,1 0-5-15,-1-1-1 0,1-1 0 16,4 1 13-16,14-1 49 16,-15 2-39-16,1-2-3 0,-2 2-11 0,6-5-12 15,14 2 4-15,-18 0-9 0,1 2-1 16,-1-2 1-16,-2 3 3 0,1 0-1 0,1 0-1 16,-5 0-1-16,1 3 1 0,0-3-1 15,-1 0-3-15,1 0 0 0,-3 0-1 0,3 1-2 16,-5-1-1-1,3 0-1-15,14 0 2 0,-17 0 3 0,7 0 0 0,-3 0-3 16,-4-1 3-16,5-2 2 0,0 3-3 16,-1-4-2-16,1 3 2 0,-1-1-3 0,1 0 1 15,-1 2-2-15,5 0 4 0,-4-1 1 16,-1-1 4-16,5 0-5 0,-1-1 4 0,-1 0 1 16,-2 3-2-16,7-2-1 0,-7 2 2 0,2-1-3 15,5-1 0-15,-5 1-1 0,2-1-1 16,-1 1 1-16,-1 1-2 15,6-3-2-15,53 1 7 16,-57 2-4-16,0-1-1 0,-3-1 0 0,-1 1 0 16,8-1-1-16,-7 1 3 0,3-1-1 15,0 2-1-15,-3-2 3 0,7 1-4 16,21 1 7 0,22-3-1-16,-50 2-4 0,7 1-2 0,-6-2 0 15,2 2 1-15,-1 0 2 0,-1 0-2 0,6 2 2 16,-3-2 0-1,72-6 8-15,-68 4-8 0,1 2 0 16,0-2 2-16,0-1-4 0,-2 3 3 0,2 0-1 16,0 0 5-16,0 0-4 0,-5 0 2 15,5 0 0-15,0 0 0 0,-2 0-4 16,0 0 4-16,2 0 2 0,-1 0-1 0,1 0 1 16,-4 0 0-16,31-2 9 15,-4-1-6-15,-24 3-7 16,1-2 0-16,23 1 4 0,-23 2-6 0,-2 1 1 15,-1-2-2-15,1 1-2 0,-2-2 0 16,0 1 4-16,2 0-2 0,-3 0 1 16,18 3 4-16,-16-3-5 0,-5 2-2 0,-2 1 1 15,3-3 1-15,-3 2-1 0,-1-2-1 16,1 0 3-16,-1 2-2 0,-1-1 1 16,1-2-2-16,-3-1 4 0,18 2-3 15,-19 2 1-15,3-2-1 0,-3 1 0 0,3-1 2 16,-3 2-2-16,1 1-1 0,3-3 2 15,-1 0-1-15,-3 0-1 0,4 0 2 0,-1 1-2 16,2-1 3-16,-5 2-3 0,4-2 1 16,20 1 1-16,-20-1-2 0,-3 1 2 15,3-1 0-15,1 2 1 16,41-2-3-16,-42 0 0 0,3 0 0 16,1 0 0-16,1 0 0 0,2 0 4 0,0 0 0 15,1 0 0-15,1 0 1 0,0-2 0 16,2 2 2-16,0-1 5 0,-2 2 1 0,2-1 2 15,-1 0 0-15,-1 0 0 0,0-2-5 16,2 0-4-16,0 2-1 0,4 0-4 16,-8 0 3-16,51-1-1 0,-49 1-2 31,0 0-1-31,45-2 1 0,-25 2-3 0,-22 2 0 16,2-2 1-16,-6 1 1 0,5-1 0 0,-1 0 0 15,0-1 1-15,2 1 2 0,-7 0-2 16,7 0-1-16,-6 0 2 0,6 1-2 0,-7-1 0 15,3 0 1-15,0 0 1 16,20-1 0-16,-20 1-3 0,-1 0 2 0,1-2-1 16,2-1 0-16,-5 2 0 0,3-1 1 15,2 2-1-15,2 0 0 16,-3 0 0 0,105-5-2-16,-96 5 2 0,-5 0 1 0,3 0-3 15,2 0 0-15,-2 0 2 0,2 3 2 16,-2-3-1-16,4 0 1 0,-6 0 0 0,4 0-2 15,-2 0 0-15,-2 2 0 16,4-4 0-16,23 2-2 0,-29 0 2 0,6 2 0 16,-2-2 0-16,-2 0 0 0,0 0 2 0,4 0-2 15,-5 0 0-15,1 0 3 0,-2 0-6 16,2 0 3-16,0 0 0 0,4 0 0 0,-4-2-2 16,0-1 2-16,0 3 0 0,-3 0 0 0,1 0 0 15,2 0 0-15,-2 0 2 0,0 0 1 16,-2 0-2-16,-1 0 1 0,3 0-2 15,-2 0 2-15,0 0-2 0,1 0 1 16,-1 0-2-16,-4-2-1 0,6 2 2 0,-7-2 0 16,7 2 0-16,-2 2 2 0,0-2-1 31,70-2 0-31,-23 1 1 16,-43 1-2-16,22 0-3 0,-22-3 2 0,0 3-1 15,0 0 2-15,0-1 0 0,27 1 3 16,-27 0 0-16,0 0-3 0,-1 1 2 15,-3-1-1-15,0 0 0 0,0-1 0 0,1-2-1 16,-5 3 0-16,6 0 0 0,-2-3 0 16,-3 2 0-16,3 1 0 0,0-1 0 15,-2 2 2-15,1-1 1 0,-1 0-2 0,-2 0-1 16,5-1 1-16,-5-1-1 0,6 2 0 0,-9-3 0 16,3 1 1-16,2 1 0 0,-1 0-1 0,-3 2 0 15,-1-1 2-15,1 0 0 0,-1 0-1 16,1-1 1-16,-2-2 0 15,1 3 0-15,17 0 11 0,-16 0-1 0,-5 0 5 16,5 0 0-16,-3 0 0 0,3 0-3 0,-5 0-3 16,3 0-4-16,-3 0 1 0,2 0 3 15,-5 0 9-15,5 0 6 0,-3-3 1 0,-1 3 1 16,2 0-3-16,-1 0-7 16,-1 3-6-16,2-3-3 0,-1 0-2 0,-1-3 0 0,0 3-3 15,1 0 1-15,-5 0-3 0,4 0-1 0,-4 0 2 16,-3 0-3-16,7 0 2 15,-10 0-2-15,4 0 1 0,-4 3 0 0,0-3 1 16,-4 0-4-16,2 0-4 0,-2 0-8 16,-7 0-65-16,-1 0-195 0,-9 0-369 0,-1-3-562 15,-5 1-250-15,-4-7-50 0,-5-6 140 16,-5-11 346-16,-2-12 557 0</inkml:trace>
  <inkml:trace contextRef="#ctx0" brushRef="#br0" timeOffset="8140.4601">13365 9699 131 0,'2'0'289'0,"-2"-2"22"0,4 1-49 15,-4 1-106-15,2-2-70 0,-2 2-33 16,0 0-5-16,0 0 8 0,0 0 10 0,-2 2 2 16,2-2-3-16,0 0-10 0,0 1-12 15,-4-1-4-15,4 2 1 0,0-2 11 0,0 1 13 16,0-1 13-16,-2 1 9 0,2-1 4 16,0 0 1-16,0 2 6 0,0-2 6 15,0 0 11-15,0 2 14 0,0-2 14 0,0 0 15 16,0 0 16-16,0 0 11 0,0 0 10 15,0 1 2-15,0-2 1 0,0 1-9 16,0-2-22-16,0 2-28 0,0 2-32 0,0-2-34 16,0 0-25-16,0 0-4 0,0 0 6 15,0 0 5 1,0 0 8-16,0 1 93 0,2 2 22 0,2-3-77 16,-2 2-3-16,2-1-16 0,0-1-7 15,-2 2-7-15,-2-1-11 0,4 0-8 0,-4 1-4 16,5-1-9-16,-5 1-15 0,0 0-10 15,2-2-1-15,-2 0 5 0,4 1 3 0,-4-1 1 16,2 2 3-16,-2-2-2 0,4 5-2 16,0-5-1-16,-4 2 14 0,2 0 11 15,2-1 5-15,-2 1-1 0,3-2 1 0,-1 2-15 16,-2-2-10-16,2 0-2 0,0 0-1 16,-2 0-1-16,2 3 2 0,-2-1 0 15,7 1 15-15,-7-3-24 0,2 0-2 16,-2 0 0-16,6 2-1 0,-8 0-1 15,6-1 1-15,-4-1 2 0,7 2 13 16,-7-1 11-16,12-1 42 0,-8 0-38 16,-1 0-11-16,1 0-10 0,0 0-1 0,0 1-5 15,0-1 0-15,3-1-1 0,-7 1-3 16,6 0-3-16,-2 0 1 0,0 1-1 16,1-1-3-16,-1 0 1 0,2 1 3 15,-6-1-2-15,9-1 4 0,-5 1 2 0,2 1 0 16,0 1 3-16,1-2 0 0,-3 0-3 0,4 0-2 15,-8 0-2-15,8 0 0 0,-3 0-3 16,1 0-1-16,0 0 7 0,1 0-2 0,1 0 3 16,-4 3-1-16,4-1-3 0,-1-1 2 15,7-1 5-15,-5 0-10 16,3 0 5-16,-4 2-3 0,3-1 1 16,1-1 0-16,-5 0 1 0,5-1 0 0,-2-1 1 0,5 2-1 15,-3 0 0-15,3 0 3 0,-5 0 1 16,5 0-3-16,4-1 1 0,-5 2-2 0,5-1 1 15,-5 0-5-15,3 0 1 0,6 0 2 16,-9 0-1-16,5-1 0 0,-2-1 4 0,3 2-4 16,3-1 1-16,-6-1 0 0,-3 0-2 0,5 1-2 15,2 0 0-15,-5 1-2 0,1-3-2 16,-2 3 3-16,3-1 2 0,1 1 2 0,-5-2 0 16,1 2-1-16,0-2 2 0,1 1-2 15,1 1 0-15,-3-2 0 0,1 2-1 16,-1 0 1-16,-3 0-4 0,20 0-2 15,-17-2 2-15,1 2 2 0,0-3 1 0,1 3 3 16,-1-2-6-16,-1 0 4 0,3 1-2 16,-3-1 1-16,1 2 1 0,2-2-1 0,-1 2-2 15,-1 0-1-15,3-3 2 0,1 1-1 16,-4 2 4-16,1-2-3 0,-1 1 1 0,-1 1-1 16,5 0 0-16,-4-2 2 0,3 2-1 0,1-2-1 15,-5 2 0-15,3-1 3 0,-2-1-3 16,-1 1-1-16,19 1-1 15,-16 0-1-15,-2 0 2 0,-1-1 2 0,1 1-1 16,3 0 0-16,-3 0 0 0,-1-2-4 0,5 2 4 16,0 0 0-16,-5 0 0 0,3-1-2 0,-3-1 4 15,9 2-2-15,-8 0 0 16,1 0-2-16,-1 0 4 0,24-3-2 16,-20 2 1-16,2 1 2 0,-5 0-4 0,3-2-1 15,0 2 1-15,-3 0 5 0,7 0-4 0,-6 0 2 16,6 2-1-16,-3-2 2 0,1-2 0 15,-2 2-3-15,2 0 2 0,1 0 1 16,-5 0-2-16,6-2-5 0,16 0 4 16,-16 0-2-16,-6 2-2 0,5 0 2 0,-5 0 1 15,2 0-2-15,1 0 3 16,-1 0 0-16,0 0 1 0,22 0 7 16,-20 0-6-16,-2 2-1 0,1-5-4 0,1 3 1 0,2 0 1 15,-6-2 2-15,3 4 3 0,3-2 1 16,-6 1-6-16,8-1-1 0,-3 0 1 15,-1 0-2-15,0 0 3 0,4-1 2 0,-4 1-1 16,1 0 0-16,3 0 1 0,-8 1-5 0,6 1 2 16,0-2 0-16,-1 0-2 0,-5-2 3 15,6 1 0-15,-2 1 3 0,-3 0-2 0,3 0-1 16,0 0 1-16,2 0-2 0,-7 0-1 16,3 0 0-16,0 0 5 0,-3 0-3 0,7-2 0 15,-6 2 1-15,-3 0-1 0,5 0-2 16,-1 2 0-16,-1-2 1 15,-2 0 1-15,20-2-2 16,12 2 5-16,-32 0-4 0,0 0 2 0,-1 2 2 16,3-2-2-16,-3 1-2 0,1 1 1 15,1-2 0-15,-1 2 0 16,35 0 2-16,-36-2 1 0,1 0-3 0,-1 0 0 16,-3 0-3-16,3 0 6 0,1-2-2 0,-1 2-2 15,1 0 1-15,2 0 1 0,-3 0-1 16,1 0 1-16,-1 0-2 0,1 0 1 15,-1 0-3-15,1 0 2 0,-5-1 2 0,5 0-2 16,-1 1 2-16,3 0 1 0,-3 0 0 0,1 1-2 16,0-1 0-16,-1 0-1 0,-4-1-4 15,5 1 1 1,0 0 3-16,16 2-2 0,-15 0 3 0,1 0-2 0,-3 1 1 16,5-2 1-16,0 1 0 0,-3-1 1 0,-1-1-1 15,8 0 0-15,-7 0 2 0,3 0-1 16,0 0 1-16,-3 0-1 0,7 0-1 15,-6 0-1 1,68 0-10-16,-63 0 9 0,1 0 3 0,0 2-2 16,-2-4 2-16,0 2-2 0,1 0 2 15,3 0-2-15,-4 2 2 0,4-2-2 0,0 0 0 16,-2 0 0-16,2-2 2 0,-1 2-1 0,1-1 2 16,4 1-1-16,-8-2 1 0,8 1-2 15,-8 1 0-15,4-2 0 0,2 2-2 0,-2 0 4 16,-1 0-1-16,1 2 1 0,2-1-1 15,-2-1 2-15,-2 0-3 0,2 0-3 0,-2 0 2 16,0 0-1-16,-3 2 1 0,1-4 1 16,2 2-2-16,-7 0 4 0,7 2-2 0,-2-2 1 15,0 1 2-15,0-1-3 0,-3 0 0 16,3 3 0-16,2-2 0 0,-7 1-1 0,7-1 2 16,-6-1-1-16,6 2 0 0,-7-2 0 0,7 2 0 15,-2-2 0-15,-5 0 0 0,7 0 0 16,-2 0 2-16,0 1-1 0,2-1-1 15,-3 0 2-15,1 2-2 0,2 0 1 0,-2 1-1 16,-5-3 0-16,3 0 3 16,0 0-3-16,28 0-1 0,-36 0 1 15,1 0 1-15,-4 0-1 0,1 0 0 0,-3 0 1 16,2 0-1-16,-3 0-1 0,1 0 3 0,-2 0-1 16,4 0 1-16,-7 0 0 0,5 0-2 15,-2 0 0-15,0 0 0 0,0-3 2 16,-6 3-2-16,9-2 0 0,-3 4-4 15,-6 1 0-15,2-3 0 0,-2-3 1 0,4 3 0 16,-4 0-3-16,0-2 0 0,0 4-5 16,4-2-1-16,-4 3 0 0,0-3-3 0,0 0-45 15,0 0-80-15,0 0-121 16,0 2-906-16,2-2 191 0,2-2-138 0,7 2 21 16,1-5 154-16,9 3 241 0</inkml:trace>
  <inkml:trace contextRef="#ctx0" brushRef="#br0" timeOffset="9490.6214">19209 9719 244 0,'4'-1'446'15,"3"-3"37"-15,1 1 14 0,-2 0-204 16,4 1-139-16,-1 1-47 0,1-1 10 16,5 0 26-16,-5 2 40 0,-2 0 32 0,2-1 7 15,-3 0-8-15,3 1-23 0,0 0-33 0,-3 1-39 16,3 0-36-16,-4-1-19 0,2 2 5 16,1 1 1-16,-1 0 0 0,-6-1-2 0,6-1-12 15,-2 1-23-15,1 0-16 0,-3 3-9 16,4-3-2-1,0 1-3-15,15 6 164 0,-13-4-63 0,1-2 9 16,1-1-12-16,3 0-35 0,1-1-27 0,3 3-18 16,6-3-10-16,-3 1 18 0,5-1 21 15,0 0 15-15,2 0 16 0,4 1 7 16,-2 0-18-16,2-2-23 0,5 0-13 16,-5 1-16-16,4-1-5 0,-2 2 18 0,6-1 9 15,-1 1 8-15,-1-2 3 0,2 0 3 16,-6 0-21-16,7-2 3 15,30 4 37-15,-35-2-38 0,3 0-3 0,-3-2-11 16,0 1-10-16,3-1-2 0,-1-1-1 16,2 1-2-16,-4 1-1 0,3 0-1 15,-1 1-1-15,4-1-1 0,-1-1 0 0,-3-1-1 16,0 0 5-16,3-1-5 0,1 4 5 16,-8-3-3-16,9 3-1 0,-3-2 3 0,3 0 1 15,-5 1 0-15,0-3 0 0,2 4 1 16,3-3 0-16,-9 1-1 0,9 2 4 0,-3-2 8 15,-2 2 6-15,0 0 2 0,3-1 2 16,-7 1-2-16,2 1-8 16,65-2 13-16,-69 1-20 0,0 0 19 15,-4-2 7 1,4 2 6-16,37-3 42 0,-33 1-61 0,1-2-11 16,-1 3-4-16,-2-4-5 0,6 5 1 0,-6-3-3 15,9 1-2-15,-1 2 0 0,1-2 3 0,-1 0-2 16,5 1 6-16,-5-1 2 0,1 1-1 15,-1-1 3-15,0 2 10 0,-3-3 11 16,-1 0 6-16,4 1 2 0,1 2 1 0,-3 2-9 16,3-2-12-16,1-2-5 0,3 2-3 15,-5 0-3-15,3 0 4 0,1 0-3 16,-1 0 0-16,-3-1-2 16,44 0 0-16,-46 1-5 0,-5 0-2 0,5 0 1 0,-4 1 0 15,-4-2-1-15,0 1 4 0,-4 1 0 16,4-1 0-16,-6 1-3 0,4 1 0 0,-12 0 2 15,6 1-6-15,-7-2 0 0,1 2-1 0,-11-1-5 16,1-1-10-16,-3 1-34 0,-6-2-109 16,-6 0-202-16,-5 0-351 0,-10-2-382 15,-1-2-141-15,-9-4 30 0,-2-4 168 0,-5-8 340 16</inkml:trace>
  <inkml:trace contextRef="#ctx0" brushRef="#br0" timeOffset="13686.2336">9549 10762 63 0,'-4'-6'293'0,"4"2"27"15,0 1 7-15,-2 0-104 0,2 1-79 0,0 1-25 16,0-1 5-16,0-1 14 0,-4 3 14 15,4-1 18-15,0 1-2 0,0-2-4 0,-4 2-17 16,4 0-13-16,0 0-21 0,0 0-18 16,0 0-19-16,0 0-13 0,-3 0-4 15,-1 0 1-15,4 0 19 0,0 0 32 0,0 0 36 16,0 0 34-16,0 0 29 0,0 0 5 16,0 0-20-16,0 0-37 0,0 0-45 15,0 0-43-15,0 0-39 0,0 3-18 0,4-1-10 16,-1-1-1-1,1 2-2-15,2-1-2 16,19 11 4-16,-23-8-1 0,4-2 0 0,2-1 1 16,-2 2 1-16,1-1 1 0,-1 1 0 15,4 1 1-15,-4-1-2 0,5 0 3 16,-1 0-1-16,-4-3 0 0,9 3 1 0,-5-1 0 16,-2 2 55-1,13-2 125-15,-11-1-78 0,-3-1 0 0,7 1-54 0,-6-2-26 16,1-2-10-16,-1 2 0 0,2-1 31 15,1-1 15-15,3-1 8 0,-6-2 5 0,3 3-11 16,-3-3-26-16,0 0-20 0,3 0-7 16,-1 0-6-16,0-2 0 0,-4 4-5 15,1-2 0-15,3 2 0 0,-4 2 0 0,5-1-1 16,-5 1-1-16,4-1-1 0,-4 2-1 16,5 0-1-16,-3 0 0 0,-2 3 3 0,4-1 0 15,-1 1 0-15,-1 1 2 16,2 1-1-1,32 12-1-15,-32-13 0 0,0-1-1 16,5 2 1-16,-7-3 0 0,7 3 0 0,-3-1 1 16,-2-1 2-16,5 2-2 0,-3-2 1 15,3 1 1-15,-3-1-2 0,1 0 1 16,1 0-1-16,-2 0 1 0,5-2-1 0,-3 3 1 16,-1-3-2-16,3 1 0 0,1-2 0 15,-1 2 3-15,3-4 0 0,-2 2-2 16,1-2 0-16,19-3 4 0,-16 1 1 15,-4 1-1-15,1-1 3 0,3-2-1 16,-4 0 33-16,3 1 20 0,1-1 6 0,-5 1 4 16,1-2 1-16,2-1-33 0,-3 1-18 15,1 0-10-15,1 2-5 0,-1 1-2 16,16-5 1-16,-16 6-4 0,-1 0 1 16,5-2 2-16,-5 2-2 0,1-1-1 0,1-1-1 15,-1 5 1-15,0-5-2 0,7 5 1 16,-7 0 2-16,2 0 1 0,1 0-2 15,1 0-2-15,-3 0 2 0,3 5-2 0,-4-5-1 16,8 2 2-16,-9 1 0 0,3 0-1 16,-3 0 5-16,1 0-2 0,3 1 2 0,1 2-2 15,-8-1 0-15,7 0-3 16,-3 0 2-16,3-1-3 0,-3 3 3 0,0-3-2 16,-1 0 3-16,3 1-1 0,-1 0-1 0,-1-3-1 15,-1 3 2 1,13 0 0-16,4-1-1 0,-16-1 2 15,0-1-1-15,18 1 4 0,-23-3-1 16,5 0-3-16,-5 0 0 0,7 0 0 16,-3-2 1-16,-3-1 3 0,1-1 3 15,-1-1-4-15,-1 2 3 0,2-2-4 0,-1 2-1 16,3-2 2-16,-5 1-1 0,5-3 1 16,-1 1 2-16,-3 2-1 0,3-3-4 15,1 3 2-15,-3 0 0 16,18-5-6-16,-15 6 4 0,-3 0 0 15,3 1 0-15,42 1-4 0,-41-1 3 16,-1 2 2-16,3 2-1 0,-1-1 2 16,-1 1-2-16,1-1 0 0,-1 2-2 15,0 2 2-15,3-2-1 0,1 1-1 0,-5 1 1 16,3-3-2-16,0 3 2 0,-3-3 1 16,3 3 1-1,39 12 6-15,-40-13-3 0,3-3-4 0,0 3-1 16,-3-1 0-16,7 2 2 0,-6-1-4 15,1-2 5-15,1 1-1 16,45-5 2-16,-43-1-5 0,2 0 2 16,-7-1 2-16,9-3-4 0,-4 4 2 0,2-3 4 15,-6-1-3-15,5-1 1 0,-1 1 0 16,-2-2 4-16,2 0-5 16,-1 2 2-16,-1-2 1 0,24-9-4 0,-24 9 0 15,2-1-1-15,-2 1 1 0,1 1 0 16,-1 0-3-16,2 1 6 0,2 1-2 0,-7 1-2 15,7-2 2-15,-6 1-1 0,5 2 0 16,-1 1 2-16,0 2 0 0,-2 1-2 0,-3 1 1 16,7 2-2-16,-6-1-1 0,1 1 0 15,1 2 2-15,-2-1-6 0,1 2 3 16,1 0-1-16,-2 0 3 0,1 2 1 16,3-2 0-16,-2-1 3 0,1 2 1 0,3-2-4 15,-6 2 0-15,6-2-1 0,-7 0 0 16,7 0 1-16,-6-3 3 0,6 0 2 0,-7 1-2 15,7-3-1-15,-6 2-2 0,3-2-2 16,-1 0 2-16,2-2-2 0,-2 2 2 16,-1 0-1-1,-1-5 1-15,35-5 9 0,-38 5-5 16,1 1 0-16,-1-1-4 0,3 0 2 16,10-4-2-16,-15 6-2 0,-1-2 3 0,-1 2-2 15,5 0 2-15,-3 0-2 16,-2 0 5-16,22 0-7 15,-16 2 2-15,17-1-1 0,-14 2 0 0,-4 2 3 16,3-1-1-16,-3 1 1 0,1 1-1 0,3 0 3 16,-4-2-4-16,3 2 1 0,1 0-2 15,-4 3 1-15,1-2 1 0,3 1 1 16,0-3-1-16,18 2 3 0,-18-3-3 16,-3 3 0-16,3-3 0 0,2 1 4 15,-3-2-3-15,3-2 2 0,2 1 0 0,-7-3-1 16,7 3-3-16,-2-3 4 0,-4 2-3 15,5-3 3-15,-5 0-3 0,-2-1 4 0,7 0-2 16,-7 0 3-16,4 1 33 0,-5-1 24 16,3 1 4-16,1 2 7 0,1-2 1 0,-4 1-36 15,-1-1-20-15,3 2-9 16,2-1-6 0,59-1-2-16,-61 5-1 0,1 0-1 15,1 4-3-15,-2-3 3 0,6 3-3 0,-7-3 6 16,3 3 2-16,0-1-3 0,-3 2-1 0,7 2 2 15,-8-2-4-15,1-2-3 0,7 0 3 16,-6-1 2-16,5-1 4 0,-5 1-2 16,2 1-1-16,-1-2-1 0,-1-1 0 0,6-1 2 15,-7-1-1 1,20-2 11-16,-22 1-8 0,1 1-1 0,3 2-5 0,1-3 1 16,-4-2 1-16,1 2-2 0,3-1 1 15,0-1 2-15,-5 2 1 0,3 1-1 0,6-1 4 16,-7-1-6-16,3 3 4 15,26-3 4-15,-28 1-6 0,8-1 0 16,21 0-4-16,-22 1 3 0,1-1 4 16,2 1-3-16,2-1 1 0,-2 0 0 0,2 3-4 15,2-2 0-15,0 0 0 0,-4 0 0 16,7 1-2-16,-3-3 4 0,-4 2 3 0,4 1-1 16,0-1-1-16,2-1 0 0,-2 1-2 0,-4-1 0 15,4-1 3-15,0 2 1 0,2 1 1 16,-10 2 0-16,6-2 0 0,-4 1-3 15,-4-1-1-15,26-2-3 0,-24 2 1 0,-8 2-2 16,1 0 4-16,-1 0 1 0,2 0-1 16,-7-1 3-16,0 1-1 0,-1 0-4 0,-1 0-2 15,-4 0 0-15,-2 0-3 0,1 0-6 16,1 0 3-16,-4 1-3 0,-2 1-1 0,8-1-1 16,-6 0-39-16,13 6-244 15,-9-5 7-15,0 3-180 0,0 0-207 16,-2-4-303-16,3 0-89 0,-1-3 33 15,-2-5 147-15,2-5 237 0</inkml:trace>
  <inkml:trace contextRef="#ctx0" brushRef="#br0" timeOffset="44100.3343">23497 9637 204 0,'0'-3'248'16,"0"-1"-23"-16,0 0-45 0,2 3-41 16,2-2-26-16,-4 2-19 0,2-1-1 0,-2 1 0 15,4-1 3-15,-4 2-1 0,4 0 0 0,-4 0-4 16,0 0-2-16,0 0 0 0,0 2-10 16,0-2-11-16,0 1-16 0,-4-1-22 15,4 2-15-15,-4-1-12 0,2 1-3 0,2-1-1 16,-4 0-5-16,2 1 3 0,2 0-3 15,0-2 2-15,0 1-1 0,0-1 1 16,0 0-1-16,0 2 1 0,2-1 2 16,-2 1 2-16,0-1-3 0,0 2 1 15,-2 0-3-15,2 2-1 0,0-2-8 16,2 2-13-16,-2-3-12 0,4 1-6 16,-2-1 1-16,-2 0 4 0,8-2 14 0,-8 0 13 15,2 3 8-15,2-3 5 0,-4 0 2 0,0-3 5 16,0 3 1-16,-4 0 3 0,2 0 16 15,2-2 28 1,-4 2 30-16,0-2 161 0,2 1-108 0,-2 1-6 0,2-2-2 16,2 0 1-16,0 2 7 15,-5 0 5-15,5 0 1 0,-4 0-5 0,4 0-13 0,0 0-16 16,0 0-15-16,0 0-8 0,0 0-3 16,0 0 1-16,0 0 8 0,0 0 5 15,0 0 8-15,0 0 99 16,0 0-109-16,0 0-6 0,0 0 0 0,0 0 0 15,0 0-1-15,0 2-5 0,0-4-8 16,0 2-10-16,9 0 66 0,-7 0-67 16,2 0 1-16,2 0-7 0,0-3-15 15,0 3-17-15,3 0-8 0,-3-2-8 16,4 2-2-16,0 0-1 0,-1 0-2 0,5 0-1 16,3 2-1-16,-1-2 0 0,5 0-1 15,-2 0 1-15,28 0 26 0,-26 0 5 16,2 0 1-16,-1 0 6 0,-1 0-5 15,0 0-16-15,-5-2-10 0,1 2-1 16,-5-2 1-16,3 2 11 0,-7 0 5 0,6 0 5 16,-3-1-1-16,-5 1 2 0,4 0-14 15,-8 0-8 1,13 3 5-16,-13-3-12 0,6 0-1 0,-6 0 0 16,2 0-2-16,3-2 1 0,-3 2 1 15,2 0-5-15,-2 2 4 0,2 0-1 16,1-2 2-16,-1 0-3 0,0-4 0 0,-2 3 0 15,2 1-1-15,3-2-1 0,-7 2 2 16,2 0 2-16,-2 0-1 0,-2 0-1 0,8 0 2 16,-8 0 0-16,6-2-4 0,-6 4 0 15,2-2 2-15,2 0 0 0,1-2 2 16,-3 2 0-16,2-3-1 0,-4 3 2 16,2 0-4-16,2 0-1 0,0 0 2 15,9-1-3-15,-7 1 5 0,2-1-1 16,0 1 1-16,3 0-1 0,-1 0-2 15,11 1-2-15,-11 0-1 0,-4 2 4 16,5-3-1-16,-9 0-2 0,6 0 0 16,-8 2 3-16,2-2 0 0,-2 2 1 0,0-2 1 15,-2 1 1-15,-2 1-2 0,-2 0-1 0,-5 1 4 16,-3-3-1-16,5 0 1 16,-5 2-1-16,2 0 3 0,-5 1-2 0,3-1 16 15,-3-2 9-15,0 3 4 0,-3-1 1 16,1 1 2-16,3-1-16 0,-5 0-8 15,4 1-3-15,-16 0 0 0,17 1-5 16,-1-1 0-16,-16 1 33 0,19 1-1 16,1-4 3-16,-3 0 0 0,-3 1-1 15,3-2-11-15,-1 0 3 0,0 0 7 16,5 2 4-16,-9-1 3 0,1-1-2 0,3-1-13 16,-1 1-12-16,-7 0-5 0,6 0-5 0,-6 0-4 15,7 1-3 1,-24-1-2-16,26 0 1 0,-1 0-3 0,5 0-1 15,-3 0-5-15,7 0-10 0,-2 0-78 16,-1 0-134-16,-3 0-278 0,2-5-458 0,-1 1-238 16,-3-3-32-16,-5-5 86 0,-2-6 256 0,-12-11 456 15</inkml:trace>
  <inkml:trace contextRef="#ctx0" brushRef="#br0" timeOffset="57115.215">19683 12588 74 0,'0'-4'304'0,"0"3"38"0,0-1 4 15,0 1-84-15,-2-3-62 0,2 4-27 0,0-2 0 16,0 1 11-16,0-2 15 0,0-1 11 16,0 3 14-16,0-2 14 0,0 0 19 0,0 0 17 15,0 2 6-15,0-2-11 0,0 3-39 16,0 0-53-16,0 0-55 0,0 0-51 15,0 1-35-15,0-1-21 0,2 2-8 0,-2-2 4 16,4 1 24-16,0 1 14 0,-2-1 8 16,4 1 4-16,3-1-4 0,-7 2-24 0,6-2 29 15,0 3 13-15,1-1 7 0,-7 0 3 16,4 0-2-16,2 1-40 0,-2-1-21 16,-2 2-12-1,19 12-1-15,-21-13-8 0,7 1-1 16,-1-2 1-16,0 0 2 0,2 1-2 15,-1 0 0-15,1-1-1 0,5 2 2 16,-3-3-4-16,-2 2 2 0,3-1 0 0,-3-2 0 16,5 1 0-16,-5 1 2 0,-2-2-1 15,7-1 2-15,-5 0 0 0,-2-1 1 0,3-2 27 16,3 3 31-16,-4-3 11 0,-1 0 6 16,1-2 2-16,4 1-29 15,-1-1-26-15,10-5-4 0,-9 6-19 0,-2-1-1 16,-1 1 1-16,3-1 1 0,-3 3 17 0,-5-3 19 15,4 2 8-15,-4 1 6 0,5-1-2 16,-5-1-16-16,0 3-17 16,9-6-5-16,-7 5-11 15,6 1 3-15,-3 1-5 0,-5 0 1 0,4 0-2 16,1 0 2-16,-5 0-4 0,4 0 2 16,-2 1-2-16,3 1 4 15,5 2 0-15,-1-3 0 0,-9 2-2 0,0 1 2 16,9 1-4-16,-9 0 1 0,4 2 2 15,1-2-1-15,-3 0-1 0,0 1 0 0,2 1-1 16,-1-1 2-16,5 1 2 0,-3 1-1 16,-3-1 2-16,17 3-1 0,-15-5-2 15,-2 0 1-15,1-1 1 0,1 3-2 16,-2-2 1-16,0-1 0 0,1-2-2 16,-1 3 2-16,0-2-2 0,0 3 2 0,3-3-3 15,-5 0 3-15,0 0 0 0,5-1 1 16,-5-1-2-1,25 1 1-15,-23-2-2 0,2-2 2 16,5 1 2-16,-3-2-2 16,21-9 8-16,-18 9-9 0,-3-2 3 0,-1 3-1 15,1-1 0-15,-2-2-1 0,1 0 1 16,-1-2-1-16,0 0 2 0,1 2 32 0,-3-2 19 16,2 3 10-16,5-2 3 15,-5 0 2-15,3 0-33 0,-1 0-19 0,2 2-12 16,-1-2-1-16,3 2-3 0,-1 0-1 0,1 0 0 15,-3 0 0-15,3 0 0 0,3 3 2 16,-2-1-2-16,-5 0 2 0,4 2-2 0,-1 0-2 16,2 2 2-16,-1 0 0 0,1-1 0 15,-5 3 0-15,2 1 0 16,3 0 0-16,-7 1-2 0,7-2 1 0,-9 1-1 0,7-1 2 16,-3 2-2-16,-2-1 1 15,5 1-1-15,18 19 4 16,-23-17 1-16,-1-2 0 0,1 0-1 0,4 0 0 15,-3 0-2-15,-3 0 0 0,2 0-2 16,5-2 0-16,-5 2 2 0,3-3 0 16,-1 0 2-16,2 0-2 0,-1-1 0 15,3 0 0-15,15-2-2 0,-14 0 4 16,0-2-2-16,-1-1 2 0,1-1 1 16,-1 0-3-16,1 0 1 0,-1 1 0 15,1-4-2-15,35-7 5 16,-36 7-3-16,1-1 3 0,-1-1-3 0,1 2 1 15,-1-1-2-15,5-1 0 0,-5 0 2 16,3 1-2-16,2-2 0 0,-1 1 0 0,-3 1-2 16,2 1-2-16,1 2 5 15,-3 0-2-15,4 0 1 0,12 0 2 16,-17 3-2-16,1 2 0 0,-1 0-1 0,-1 0 1 16,1 2-1-16,1 1-2 0,-5 2 2 15,3 0-1-15,-3-1 1 0,3-1 1 0,-3 2 0 16,0 0 1-16,-1 2-1 15,3-4-1-15,-1 5 0 0,9 6 0 16,-11-8 2-16,3 1 1 0,-1-1-2 16,1-2 0-16,-6-1-2 0,11-1 1 0,-11 1-2 15,7 1 6-15,-3 0-6 0,3-3 3 16,1-1 0-16,-6-1 3 0,3 1-6 0,1-1 3 16,3-2 3-16,-9-1-2 15,9-1 0-15,-7 2 0 0,5 1-1 0,1-3 0 16,-3-1-1-16,1-1 0 0,3-1 1 0,-5 1 0 15,4 1 0 1,38-16 0-16,-33 13-1 16,-5 1 1-16,40-14 3 0,-35 18-1 15,0-2-1-15,-3 2-4 0,3-1 5 16,0 1-1-16,-5 3-1 0,3-4 3 0,-3 5-3 16,5 0-3-16,-4 0 3 0,-1 0-3 15,1 1 1-15,-3 3 2 0,3-1 1 0,-5 0 0 16,5 4-1-16,-1-3 2 0,-1 2-2 15,28 10 1 1,-30-11-2-16,1 0-1 16,-4 0 2-16,13 4-1 0,-11-5 0 0,-1-1 2 15,-1-3-1-15,1 1 0 0,-1 1 0 0,-4 0 3 16,4 1-2-16,-3-2 2 0,3-1-3 16,-8 0 1-16,8-1-1 0,-3-2-1 15,3-2 2-15,-2-2-1 0,0 3 0 16,7-4 1-16,-5 1 1 0,9-8 3 15,-9 8-2-15,5-1-1 0,-7 0-2 16,9 2 1-16,-3-1 2 0,-2-2-3 16,5 4 0-16,18-8-4 15,-16 9 3-15,-3-1 1 0,1 1 1 0,3-1-1 16,1 2 0-16,-2 2-1 0,6-1 0 0,-3 2 0 16,5 2 1-16,0-1 1 0,2 3-1 15,-2 0 1-15,4-1 0 16,-4 3-1-16,22 1 1 15,-5 0-2-15,-28-4-5 0,-3 2-1 0,1 2-3 16,-7-2-24-16,-3 2-126 0,-13-4-286 16,1 1-456-16,-13-1-260 0,-1-5-98 0,-13-4 75 15,-1-6 263-15,-15-7 450 0</inkml:trace>
  <inkml:trace contextRef="#ctx0" brushRef="#br0" timeOffset="58963.3449">1384 13464 105 0,'0'-3'270'16,"0"-2"26"-1,8-5 144-15,-8 7-307 0,0-2-27 0,2 2-1 16,-2 1 4-16,5-3 16 0,-3 2 18 0,-2-1 17 16,4-1 13-16,0 0 8 0,-4 2 6 15,2-1 3-15,-2-1 9 0,0 2 16 16,4-2 14-16,-2 3-1 0,-2 0-15 0,4 1-32 15,-4-1-43-15,4 2-50 0,-2 0-42 16,7-1-20-16,-7 2-14 0,4-1-7 16,11 7 6-16,-7-3-6 0,0 2 24 15,-4 1 43-15,5 3 18 0,3-2 6 0,-5 1 3 16,5-1-22-16,-2-1-41 0,-1 1-17 16,3-1-11-16,-1-1-4 0,1 0-4 0,-6-2 0 15,7 1 0-15,-3 0 4 0,-1-5-2 16,3 2 4-16,-6 1-5 0,3-3 2 15,3 0-3-15,-3-3-1 0,-3 1 1 16,6-1 5-16,24-12 2 16,-30 8-3-16,2 0 0 0,5 0 46 15,-5 1 39-15,-2-2 18 0,3 0 6 16,-5 3 5-16,4-2-42 0,-2 3-40 0,-6-1-18 16,5 1-9-16,-3 1-6 0,0 2-3 15,2-1 0-15,-4 1-3 0,6 2 4 0,-1 2-2 16,-5 0 1-16,6 0 3 0,-2 2 1 15,0-2-6-15,1 2 1 0,1 0 6 16,0-1-5-16,27 12 4 16,-26-12-3-16,5 2 2 0,-1-1-1 15,1-1-3-15,-2 1-3 0,5-2 0 16,-3 0 1-16,-1-2 3 0,3 1 2 0,1-1 0 16,-3 2 4-16,3-2-2 15,-1-1 2-15,49-10 2 16,-57 6 11-16,6 0 27 0,-1 0 11 15,-3 1 4-15,5 0 4 0,-7 0-21 16,0 0-23-16,0 0-6 0,1-1-7 0,-3-1-6 16,0 4 5-16,0-3-4 0,-2 4-4 15,1 0-3-15,3 2 0 16,0 0 3-16,-6 1 2 0,4 2 3 0,-2-3-3 16,3 3 0-16,1-1-1 0,0 2 2 15,1 0 2-15,-3 0-3 0,4 0-1 0,-2-3 0 16,3 2 0-16,-3-2-1 0,4 2-2 15,-1-1 6-15,1-1-1 0,-2-1-2 16,7 1 0-16,-3 1 2 0,-1-1-1 0,3-1-1 16,5-1 5-16,0 1 0 0,-3-2-2 15,3 0 0-15,0-2 3 16,20-8 1-16,-20 3-2 0,2-1-3 0,-3 1-1 16,3-2-1-16,2 2 0 15,-2-2 4-15,-1 1 25 0,-1 2 14 0,2 2 10 0,-3-1 2 16,1 2 0-16,-2-2-27 0,-3 5-13 15,1-2-5 1,18 2-7-16,-6 0-7 0,-17-2 2 16,3 2 0-16,-3 0 2 0,-1 0 0 0,3 2 5 0,-4 0-2 15,-1-2 1-15,1 3-4 0,0-3 2 16,1 2-6-16,-1 0 3 0,2-1 0 16,-1-1 1-16,1 0 0 0,-2 0 0 0,1 0-3 15,3 0 5-15,-1-1-1 0,-1-3-1 16,-2 4 0-16,5-3 1 0,-3-1 0 15,-1-1 3 1,16-2-2-16,-21 7-2 0,0 0 0 0,4 2-1 16,-3 0-2-16,1 1 7 0,-2 1-4 15,0 1 3-15,0-2 1 0,5-1 5 0,-5 0-5 16,4-1-1-16,1-1 1 0,-5 0-6 16,4 0 0-16,1-1-1 0,-1-1 3 0,0 0-2 15,1 2 2-15,-3 2 0 0,2 0-2 16,1-1-5-16,-1-1 2 0,0 4-8 15,1-1-97-15,-9 0-290 0,4 2-497 16,-6-5-228-16,0 0-94 0,-2-7 50 16,4-9 272-16</inkml:trace>
  <inkml:trace contextRef="#ctx0" brushRef="#br0" timeOffset="105215.9681">19834 15298 11 0,'4'-3'319'16,"-2"-1"41"-16,-2 1 14 0,4 0-99 15,-2 0-126-15,7 0-69 0,-7 0-13 0,2 1 10 16,0 2 22-16,-4 0 22 0,0 0 17 16,2 2 2-16,-2-2-5 0,0 1-9 15,0 1-2-15,0 1 3 0,0-2 15 0,0 4 18 16,0-2 19-16,0 0 16 0,0 1 7 16,0 1-16-16,0 0-17 0,4 0-16 15,-2 2-27-15,2-2-28 0,0 1-14 0,3 1 0 16,-1 0-12-16,0-3-12 0,0 1-5 15,3-1-11-15,-3 1-19 0,-2 1-13 0,2-2 1 16,-4 1 21-16,6-3 13 0,-1 1 17 16,-5 0 23-16,6-2 8 0,-6-1-1 15,4 0 3-15,2-1 0 0,-5-2-7 0,5 3-2 16,-2-3-8-16,0 2-10 0,0-3-2 16,1-1-1-16,1 1 1 0,-6 1 3 15,6-2 3-15,-2 1-2 0,-3 1-5 0,1 1-8 16,0-1-11-16,2 2-15 0,-4-2-9 15,2-1-9-15,0 0-6 0,-2 3-5 16,5-1 1-16,-3 2-3 0,2 0-1 16,2 0-2-16,0-4-1 0,1 4 0 15,-3 0 1-15,4 1 2 0,-3 1 1 0,-1-1-2 16,0 1 2-16,2 2 3 16,0-1-2-16,7 3 7 0,-5-3 2 15,-4 2 22 1,5-1 11-16,18 11 99 0,-15-12-122 0,-3 1-11 15,-3 2-6-15,2-4 1 0,5 3 0 0,-5 0 0 16,-2-3-2-16,7 0-1 0,-5 1 1 0,3-2-1 16,1-1-3-16,-6 2 2 0,3-4 2 15,3 2-3-15,-1 0 2 0,-3-1 4 0,0-2-4 16,3 1 3-16,-3 0-2 0,4-3 5 16,-5 0 15-16,5 3 12 0,-1-4 4 0,1 2 2 15,-4-1-2-15,3 0-17 16,14-1-1-16,-15 3-14 0,5-2-3 0,-3 2 3 15,-1-3 0-15,3 0 2 0,1 3 0 16,-3-3 11-16,-1 3 2 0,3-2 4 0,1 5-1 16,1-4 0-16,-5 4-11 0,3 0-4 0,1 0-3 15,-3 0-7-15,3 4-1 16,-1-1 0-16,28 11-3 0,-28-9 4 16,-3-1-1-16,9 4 0 15,-3-4 0 1,-11 1-1-16,34 11 2 0,-30-15 0 0,3 2 0 15,-7 0-1-15,6-2 0 0,-1 0 1 0,1 1-2 16,-1-2 2-16,-3 0-1 0,4-2-1 0,-5 1 2 16,7 0 2-1,-5-5-1-15,15-1 6 0,-11 3-8 0,-7-2 2 16,7-2 0-16,-5 2-2 0,2-1 3 0,3-1-1 16,-3 1 1-16,3 0 2 0,-3-1 5 15,1 0 16-15,5 2 3 0,-5-1 1 0,-1 2 4 16,5 1-9-16,1-1-12 0,-5 2-7 15,3-1-2-15,1-1-2 0,-1 2 0 0,1 2-2 16,-1 1 1-16,1 0-1 0,4 0 0 0,-1 1 2 16,-3-1-1-1,1 3-1-15,53 12-3 0,-55-9 3 16,1-1 0-16,1 4 2 0,-1-4-1 0,0 3 0 16,-1-1-2-16,1 0 1 15,-5 0-1-15,46 16 2 16,-42-19-1-16,-5-2-1 0,1 1 1 15,1 0 0-15,-3-2 0 0,4 2 0 0,-1 0 0 16,1-3 0-16,-5 0 1 0,5-3 2 16,-4-1-1-16,3 1-1 15,1 0 1-15,5-6-1 0,-5 4 2 0,-3-2-2 16,-3 1 2-16,6-2-1 0,-1 3 2 16,1-2-3-16,-3 3 17 0,5-3 7 0,-5 3 6 15,5-2 2-15,1 2 2 0,-1 1-17 16,1 0-8-16,-1 1-5 0,5 1-1 0,-4 1-3 15,45 3 5-15,-42 0-4 16,1 0-1-16,-2 2-1 0,5 0 2 0,-5 2-2 16,2-3-2-16,-1 2 2 0,-1 1 0 15,2-1-1-15,-1 0 1 0,-1 2 1 0,2-2-1 16,-1 0 0-16,-3 0 0 0,1 2 0 16,-1-1 0-16,0-2 2 0,20-1-2 15,-21-3 2-15,-1 1-1 16,1-2 0-16,13-3 1 0,-12-1 0 0,-1-1-1 15,1 0 0-15,-3-2 23 0,-1 4 9 0,1 0 5 16,-1-3 1-16,1 1 4 0,3-1-20 16,-7 0-10-16,19-6 2 15,-15 7-12-15,3 0 1 0,0 2-1 0,-1 3-3 16,1 0 0-16,-5 1 2 0,9 1-1 0,-5-1-2 16,5 3 2-16,-4-1-1 0,-1 2-1 15,5 1 3-15,-5 2-1 0,3 1 3 16,2-2-3-16,18 8 2 0,-14-8-3 0,-3 1 0 15,-1-1 2-15,2 1-4 0,-4-2 2 16,5 0 0-16,-1-1-2 0,0-2 2 16,2-2 2-16,-7-1-2 0,7 0 0 0,-6-1 2 15,6-2-4-15,-7 0 2 0,3-1 0 0,2 0-2 16,-3 0 2-16,1-1-1 0,-2 0 1 16,-3 0-1-16,5 2-3 0,-5-1 3 0,1 1 1 15,-3 2 0 1,19-3-13-16,-22 4 2 0,-5 3-46 0,-4-2-135 15,2 0-201-15,-8 2-334 0,2-3-478 16,-13-3-190-16,3-2 31 0,-4-4 153 16</inkml:trace>
  <inkml:trace contextRef="#ctx0" brushRef="#br0" timeOffset="106932.7861">1535 16290 126 0,'0'-14'365'0,"0"1"32"0,-4 1 13 16,4-1-149-16,0 3-119 0,0 2-37 0,0-1 6 16,0 2 23-16,0 1 35 0,0 2 36 15,0-2 37-15,-2 6 33 0,-2 0 32 0,4 3 17 16,-4 2 0-16,4 3-9 16,-3 3-17-16,-1 16 207 0,8-13-289 0,-4 0-42 15,3 2-20 1,-3 15 81-16,18 18-68 0,-10-35-125 15,1-1 13-15,-1 0 9 0,0 0-2 16,3-1 3-16,1-2-22 0,0-1-11 16,3-1 13-16,-3-5 23 0,3-1-7 0,-3 0-4 15,3 0 8-15,-3-4-24 0,5-1-28 16,-1-1 4-16,-5-6-4 0,3 0-8 16,-2 1 2-16,1-4 5 0,1 2-4 0,-1-1-2 0,1-1-1 15,-1-1 1 1,1 2-4-16,13-11 3 0,-19 15-2 0,3-3-3 0,-1 4 5 15,4 0 1-15,-1 0 1 0,-7 4-10 16,8 1 4-16,-3 2-8 0,-5 0 6 16,4 2-10-16,-3 1 16 0,3 1-10 0,-8 1 8 0,8 0-1 15,-3 1 5-15,3 0-1 16,0 3 3-16,11 4-21 0,-13-7 10 16,0 0-4-16,3 1 2 0,1-2 4 0,-2 0 4 15,3-3 0-15,-3-2 3 0,5 3-3 0,-3-1 1 16,1 0-5-16,1-2-4 0,-2 0-1 0,-1-2 2 15,5-3 2-15,9-4 3 16,-17 1 5-16,3-1 2 0,-1 1 4 16,0-2-1-16,-3 2-5 0,3 0-6 0,-4-2-6 15,9 3 2-15,-9-3 0 0,0 3-3 16,9-3 4-16,-13 5 1 0,12 2 6 16,-8 5-3-1,0 1 3-15,21 13 0 16,-22-12-12-16,3 1 2 0,0 2 2 0,-2-2 7 15,0 3 5-15,5-3 0 0,-5 0-2 0,8 1-9 16,-5-1-5-16,1 1 4 0,0-2-1 0,5 1 6 16,-3-1 0-16,1-1 5 0,5-1-5 15,-5-1 3-15,-1-1-5 0,7 0 2 16,6-1-4-16,-15-3-1 0,4 0 2 16,-1-2 7-16,1 0-3 0,-5-1 9 0,1-1-5 15,0 2 5-15,-4-1 12 0,5 0 20 16,-5-1 9-16,2 1 0 0,1 0 0 0,-5 1-15 15,2 0-21-15,2 3-14 0,-2-2 5 0,-4 3-4 16,7 0-3-16,-7 2 3 0,4-1-4 16,-2 1 4-16,0 0-5 0,-2 1 2 0,5 2-3 15,-3 0 7-15,2 2-3 0,2 1-2 16,-6-1-1-16,4 2 2 0,3 0-7 0,-1 3-1 16,2-3 4-16,-1 0 1 0,-1 1-6 0,6-2 11 15,-1-1 3-15,-3 2 0 0,7-4-6 16,-1 2 6-16,1-3-2 0,-1-2-6 0,1 0 2 15,3-2 3-15,1 0-2 0,-2-1-1 16,-3 0 3-16,5-2 0 0,2-2 1 0,-5-4-3 16,1 3 5-16,-2-1-2 0,-1-3-1 0,1 2 24 15,-1 0 14-15,1 0 8 0,-3 3 3 16,-1 0 5-16,-3 0-26 0,4 0-17 16,-3-1-4-16,1 3-6 0,-2 1-1 0,1 1-1 15,-5 1 1-15,0 0-2 0,5 1-1 0,-5 1 1 16,0 3-3-16,2-1 2 0,-6 1 0 0,5 1 1 15,1 1-2-15,-2 0 2 0,0 3-1 16,0-1 1-16,5 1 1 0,-5-1-2 0,4 1 0 16,-3-2-3-16,3 1 3 0,-2 0-4 15,0-2 4-15,3 2 0 0,3-2 0 0,-3-3-3 16,-3 3 1-16,2-4 0 0,5-2-2 16,-7-1-2-16,2-3-14 0,1 3-79 0,-1-5-139 15,0-1-223-15,1-1-363 0,-9-1-390 0,4-3-104 16,-2-5 58-16,11-7 188 0,-3-6 352 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19:22.452"/>
    </inkml:context>
    <inkml:brush xml:id="br0">
      <inkml:brushProperty name="width" value="0.05292" units="cm"/>
      <inkml:brushProperty name="height" value="0.05292" units="cm"/>
      <inkml:brushProperty name="color" value="#FF0000"/>
    </inkml:brush>
  </inkml:definitions>
  <inkml:trace contextRef="#ctx0" brushRef="#br0">3529 5238 145 0,'-2'-1'318'15,"-7"-3"366"-15,9 3-447 16,0 1-57-16,0 0-18 0,0-2 3 0,0 2 2 16,0-1-2-16,0 1-12 0,0 0-7 15,0 0-10-15,0 0-9 0,0 0 4 0,0 0 1 16,0 0 8-16,-2 1 3 0,2 1-1 15,0-2 18-15,2 3 7 0,-2-1 9 0,0-1 12 16,5 2 10-16,-1-1-12 0,-4 2-13 16,2-1-10-16,4-2-25 0,-2 1-28 15,0-1-11-15,2 1-13 0,1-1-21 16,-1 1-10-16,-2-1-8 0,2 4-22 0,0-2-12 16,3 0 0-16,-3 0-4 0,0 1 2 15,4 1 20-15,-3 0 13 0,3 3 6 16,0 0 1-16,3-2-1 0,-3-1-20 0,4-3-14 15,-1 1-7-15,-1-1-1 0,-1-2 2 16,5 0-2-16,-5 0 3 0,3 0-2 16,-2 0-1-16,3 0 1 0,-7-2 2 0,7-1 2 15,-5 1 0-15,2 0 1 0,-1-1-2 16,-1 0-2-16,2-1 0 0,-1-1-2 0,-1-2 1 16,3 2-4-16,-3-3 1 0,4-1 0 15,-1 0-3-15,1-1 1 0,3-2 0 0,-9 2 4 16,7 2-3-16,-3-1 3 0,-2 1-2 15,5 4 1-15,-9-2-2 0,4 1 1 16,-3 2 0-16,-1 0 3 0,4 2-1 0,-4-1 4 16,0 2-1-16,5 0 0 0,-3 0-2 15,-2 0 13-15,5-1 16 0,-5 1 6 16,4-2 8-16,-2 2 1 0,1 0-14 0,1 0-13 16,-2 0-10-16,1 2-8 0,-1-2-4 15,0 1 1-15,3 1 0 0,-9-2-4 16,8 1 4-16,-4 2-1 0,4 0-1 0,-3 2-2 15,3-2 3-15,-4 2-1 0,2-2-3 16,1 2 1-16,1-1 0 0,0-1 2 16,1 4 1-16,-1-2 2 0,3-3-1 0,1 3-1 15,-6-2 4-15,7 0-2 0,-3-1-3 16,-1 3 2-16,5-3 1 0,-6 2-2 0,5 1 3 16,1-1-1-16,-7-1 2 0,5 2 2 15,-1-1 2-15,-3-1-4 0,4-2-1 16,-1 1 2-16,1-4 0 0,-5 1 28 0,1 1 16 15,4 0 5-15,-3 0 3 0,-3-2 1 16,2 1-27-16,1-3-18 0,-1 1-6 0,0-2-6 16,1 2-1-16,1-7 2 0,-6 5-4 15,1 1 2-15,1 1 0 0,2-2 2 16,-8 2 2-16,4 1-2 0,5-1 1 0,-5-1-1 16,2 1-1-16,-2 1-1 0,1 2-1 15,-1-3 3-15,2 3 4 0,-6-2 0 0,9-1 0 16,-5 1 6-16,0 0-6 0,2-1 1 15,-2 2-2-15,1 0-3 0,-1-2-2 16,2 6 0-16,9-2-5 16,-11 0 1-16,10 4 2 0,-9-3-2 0,3 1 0 15,-4-1-2-15,9 1-2 0,-9 1 3 16,4-3 3-16,0 3 0 0,-1-1 1 0,5-2-3 16,-1 2 0-16,-3 2-2 0,4-2 1 0,-5-1 1 15,1 1 0-15,7 0 2 0,-7 0-1 16,4 0 1-16,3-1 0 0,-9-1 1 0,11 2-2 15,-7 0 3-15,1 0-3 0,1-1-1 16,-1 1-1-16,1-3 1 0,-2 4 0 0,3-3 0 16,-3 1 3-16,3-1-1 0,-3-1 1 15,3 2-3-15,-7-2 0 0,2 0 0 0,5 0 4 16,-7-2-2-16,2 2 2 0,1-1 1 16,-1-1-1-16,0 0 1 0,1-4-1 0,-1 1 1 15,-2-1-2-15,3 0 5 0,-5 3 9 16,4-2 16-16,-4 2 8 0,5-2 4 0,-3 2 3 15,-2 0-13-15,0-1-14 0,1 2-11 0,-1-3-3 16,2 3-2-16,-6-3 0 0,4 2-2 16,5-1-2-16,-3 3-1 0,-6-2-1 0,4-1 2 15,5 2 0-15,-5 1 3 0,2-1-3 16,-2 2-2-16,1 0-3 0,-1 2 2 0,2-1-1 16,-2 1 2-16,0-2 2 0,1 4 0 15,3-1-2-15,-4 2 1 0,2 0 0 0,1-2 0 16,-1 1 1-16,0-1 1 0,1 2-1 15,1-1-2-15,-4 2 3 0,4-2-3 0,-1 1 2 16,1-1-2-16,-4 1 2 0,5-1-1 16,-1-1 0-16,-4 0 0 0,4-1 2 0,5-1-4 15,-7 1 6-15,3-2-4 0,-3 0 3 0,0 3-2 16,2-3 2-16,5 1-6 0,-5 0 5 16,-1-1-4-16,7-2 2 15,-6-1 6-15,1 0-4 0,3 0 4 0,-5-2 0 16,1 2 0-16,-4-3 0 0,4 0-3 0,1 1 0 15,3-2-1-15,-8 2 1 0,5 0 0 16,-5 2 3-16,0-1 1 0,0-1 2 0,3 3 1 16,-3-1 1-16,4-2-3 0,-8 3 1 15,4-1-2-15,3-2-5 0,-3 4-2 0,-2-3 2 16,2 4-1-16,0 0-1 0,1 0 0 16,-1 2 1-16,2 0 2 0,-2-1-3 0,5-1-2 15,-5 0 2-15,0 2-1 0,0 1-1 16,5 0 0-16,-5 1 2 0,2 1 2 0,-2 0-4 15,1-2 4-15,3-1-2 0,-4 1-2 0,4 1 2 16,-3 0-1-16,3 0 0 16,-4 1 1-16,11 0 1 0,-7-3 0 0,-4 0-1 15,5-1 2-15,-5 2-4 0,2-1 2 16,-2-2 2-16,5 0 0 0,-5 1 1 0,0-2 2 16,4-1-2-16,-3 1-2 0,3-4 1 15,-4 2-1-15,4-1-1 0,-3 1 2 0,3-3-1 16,-4 2-1-16,3-3 3 0,-3 0-4 15,0 2 2-15,0-1 0 0,2 2 1 0,-6-1 0 16,5 0 1-16,1 1-2 0,-6 1 0 0,4 2-2 16,-2-1 0-16,3 1-1 0,1-1 0 15,-6-1 1-15,4 3 1 0,2-2-2 0,-6 2 2 16,5-1 0-16,1 1-1 0,2 0-2 16,-8 0 2-16,9 0 1 0,-5 0-2 15,0 1 2-15,2 1 0 0,-6 1 0 0,5 0-1 16,1 0 0-16,-2 2 1 0,-2-1 1 0,2 1-1 15,1 1 1-15,-1-1-3 0,0 2 0 16,2-2-1-16,-6-1 0 16,13 4 6-16,-5-4 1 0,-8-1-3 0,9 0 0 15,-5-1 0-15,0 0-2 0,4-2 2 0,-1 0 1 16,-3-1 2-16,4 0-3 0,-4 1 1 0,5-3 0 16,-3-1-1-16,0 0-1 0,3 0 2 15,-3-1-2-15,17-9 1 16,-19 8 1-16,0-1-2 0,4 2 2 0,-3 2-1 15,-1 0 3-15,2 0-4 0,-2 2 0 0,-4-2-4 16,7 1 1-16,-7 1 2 0,6 1-1 16,-2 1 0-16,0 1 5 0,1-1-2 0,-1 1-1 15,4 1-1-15,-2-2 1 0,1 2 0 16,1 0-1-16,-4 0 2 0,5-1 1 0,3-1-2 16,-4-2 3-16,-1 1 2 0,1 0-3 15,5-2 3-15,-5 1 10 0,-2-1 7 0,2 0 4 16,5 0 2-16,-9 0-1 0,4 2-10 15,1-1-11-15,-3-1-2 0,0 1-8 0,1 1-22 16,-1-2-79-16,0 2-163 0,0-1-259 16,-5 1-399-16,5-3-354 0,-6-3-94 0,-2 0 86 15,4-4 225-15,-4-4 386 0</inkml:trace>
  <inkml:trace contextRef="#ctx0" brushRef="#br0" timeOffset="33129.9415">15346 1851 267 0,'2'-9'492'16,"-2"-2"61"-16,-6-2 464 15,2 9-724-15,2 3-20 0,-2-1 16 0,-1 2 12 0,5-1-18 16,-2 0-42-16,2 1-70 0,-4 0-76 16,4 0-42-16,0 1-2 0,0-1-1 15,4 1 3-15,-4 2 39 0,2 2 11 0,-2 2-10 16,0-2 11-16,5 4 44 0,-5 3-22 0,-5 2-6 15,5 4-4-15,-6-1-19 0,4 5-10 16,-2-1-3-16,0-2 0 0,2-1-4 0,-4-1 0 16,1-1-40-16,1 1-19 0,2-2-9 0,2-1-4 15,0 1-6-15,0-5 3 0,0 0-2 16,0-2-2-16,0-5 42 0,0 0 29 16,0-2 48-16,0-4 40 0,0 2 21 0,0-9-30 15,0 2-28-15,0-4-43 0,0-6-36 0,2-2-21 16,-2-4-6-16,0-2-3 0,4 2-4 0,1-4-2 15,-5 0-2-15,0-5-4 0,2-4 0 16,2-1 2-16,-2-2-1 0,2 3-2 0,2 4-1 16,0 4 0-16,3 4 0 0,-7 6 2 0,6 3 3 15,0 0-2-15,1 2 1 0,-3 4 1 0,4-1-1 16,-4 1-5-16,5 3-1 0,-5 2 1 16,4 3-4-16,1 6 0 0,-5 1 5 0,4 7 1 15,-2 1 3-15,3 0 1 0,-1 2 4 0,-4 3-1 16,5 1-1-16,-1 1 0 0,-4 4-3 15,4 2 2-15,-3-2-5 0,3-2-1 16,0 2 1-16,1-1 2 0,-1 0-1 0,-4-1 1 0,5-3-2 16,-9-1-1-16,6-3-1 0,-2 1-4 15,0-4 4-15,-2 1-1 0,-1 0 5 0,5-2-1 16,-8-1 0-16,0-1 0 0,0-2 1 0,0 2-1 16,0-1-2-16,-4-1-4 0,0 0-3 0,1-1-7 15,-5 0-4-15,0 0-5 0,0-2-16 0,-1-1-71 16,1-1-111-16,-2-2-129 0,1-3-176 0,-5-2-162 15,2-2-107-15,-3-5-42 0,5-2-8 16,-7-3 66-16,1 1 108 0,-1 1 184 16,-10 3 224-16,5 4 233 0,-7 0 208 0,-7 4 142 15,3 4 70-15,0 0-12 0,6 4-35 16,9-1-50-16,1 2-53 0,7-2-42 0,10 2-26 16,0 0-3-16,10-2 24 0,7 0 17 15,1-5 2-15,9-2 33 0,4-2-1 0,-2-3 3 16,8-1 2-16,1-2-10 0,-3 0-56 0,0-2-43 15,-2-1-65-15,-4-2-38 0,2 5-20 16,-4 0-12-16,-8 2-5 0,5 1-8 16,-11 3-116-16,-7 1-284 0,0 4-403 0,-12-2-183 15,0 0-78-15,-7-3 79 0,-3 2 268 0</inkml:trace>
  <inkml:trace contextRef="#ctx0" brushRef="#br0" timeOffset="33860.697">17613 1192 245 0,'-4'-4'504'15,"4"-2"49"-15,-3 0 22 0,-1 0-154 0,2 3-176 16,2-1-49-16,0-1 6 0,0 0 27 16,0 0 5-16,0 1-23 0,0 1-48 0,0 1-42 15,0 2-30-15,0 0-25 0,0 0 11 0,0 2 20 16,0 0 30-16,0 3 4 0,0 0 0 0,-4 2 8 16,0 5 14-16,4 1-20 0,-2 5-14 15,2 0-6-15,-4 0-30 0,2 21 104 16,2-21-89-16,0 0 1 0,0 3-1 15,2-2-52-15,2 0-22 0,-4 5-10 0,2-4-5 16,2-2 0-16,0 0-1 0,2 1 1 16,1-2-5-16,-3-2 1 0,2 0-2 0,-4-3-2 15,6-1-1-15,-6-2 4 0,3 0-2 0,-1-2 1 16,2-1-1-16,-6-1 2 0,2-2-2 16,-2 0 0-16,0-2-2 0,0 0-1 0,0-1 3 15,0-1 1-15,-2 1 0 0,-2-4-2 16,-2 2-2-16,-1-1-6 0,-1-2-24 0,0-2-82 15,-3-4-151-15,5-3-179 0,-4-6-193 0,4-3-164 16,-3-1-135-16,7-7 30 0,-2 0 132 16,0-1 167-16,-2 0 178 0</inkml:trace>
  <inkml:trace contextRef="#ctx0" brushRef="#br0" timeOffset="34244.4586">17505 1230 48 0,'-12'-12'379'0,"6"-2"63"0,-9 2 41 0,13 2-75 16,-6 1-134-16,8 3-88 0,0-3-34 15,8 2-18-15,-2-1-18 0,21-12 65 16,-8 11-106-16,5 2-9 0,-1 1 11 15,8 2 23-15,-6-1 16 0,2 3 35 0,0 2 13 16,0 0-13-16,-5 0-24 0,3 3-16 0,-8 5-54 16,-1 1-3-16,-3 2 13 0,1 4 5 0,-8 2 3 15,-1-2-2-15,-3 3-24 0,-2 0-24 16,-2-1 21-16,-3 2 49 0,-1-1 35 0,0-1 20 16,-4-3 4-16,-1 0-26 0,-3-3-54 15,6 0-5-15,-3-3 10 0,1 0 13 0,4-3 8 16,2-1 1-16,-1-1-26 0,5-3-26 15,0-2-23-15,5 1-9 0,1-1-7 0,2-1-3 16,0 0-6-16,7 3 1 0,-3 0-2 0,5 3 2 16,-3 2-1-16,-1 1-2 0,3 1 2 15,-1 6 1-15,-3-1-1 0,-2 2 16 0,1 3 8 16,-1-1 4-16,-4 0 1 0,-2 1-1 16,-1-2-11-16,-3-3-7 0,-3 2-2 15,-5-2-2-15,-2 0 0 0,-7-2-1 0,5-1-3 0,-5 0-2 16,-3-3-1-16,7 0 3 0,-3-1 0 15,-1-2-2-15,3 1 2 0,1 0-5 16,-1 0-7-16,3-1-19 0,5-1-135 0,-6 3-330 16,2-3-425-16,-1-1-185 0,1-1-69 15,4-1 93-15,-1 2 314 0</inkml:trace>
  <inkml:trace contextRef="#ctx0" brushRef="#br0" timeOffset="34977.0246">16632 2914 390 0,'0'2'558'0,"0"-4"42"16,0 1 15-16,0-1-253 0,5 1-184 15,-5 1-70-15,2-3-16 0,2 1-3 16,-4 2-3-16,2-5-11 0,6 3-16 0,-6-1 8 15,4 0 39-15,3-1 61 0,-3-1 61 16,0-3 36-16,0-3-10 0,-2 0-43 0,3-1-65 16,-3-4-62-16,-2 1-4 0,2 1 17 15,0-3 22-15,-4 2 17 0,-4 1 10 0,0 2-12 16,-2 4-14-16,3-1-28 0,-7 2-18 0,-4 4-4 16,1 3-26-16,-1 3-13 0,-5 4 3 15,-2 5-1-15,1 5-2 0,-3 2-3 16,0 3-9-16,3 5-4 0,3 0-6 0,1-3-1 15,5 2-1-15,5-4 3 0,2 0 16 16,4 2 7-16,0-2 3 0,8-1 3 0,0-1 0 16,7-1-15-16,1-4-9 0,5-3 0 15,-2-2 0-15,1-1-3 0,3-2 0 16,0 0 1-16,20-2 5 0,-18-5-15 16,-6-1-2-16,1-3 0 0,1-1-1 15,-2-2-1-15,-1 1 0 0,-5-2-3 0,-1-1-7 16,-1 0-8-16,3-2-37 0,-12 1-123 15,6-2-217-15,-6 0-279 0,-2 0-351 16,0-1-122-16,-2 2 45 0,-2-1 187 0,-2 3 271 16</inkml:trace>
  <inkml:trace contextRef="#ctx0" brushRef="#br0" timeOffset="35414.754">16800 2600 154 0,'-10'-12'454'0,"-5"4"45"15,-1-1 20-15,3-2-111 0,-12 4-179 0,9 0-60 16,-7 5-8-16,0 0 9 0,1 4 2 16,-5 2-15-16,0 5-30 0,-6 5-10 15,2 3 0-15,-2 5-12 0,-1 4 32 0,1 5 16 16,0 5-3-16,6 1 12 0,1 4 2 15,3 3-41-15,2-1-22 0,5 2-19 0,1 0 18 16,7-2 7-16,8-1 3 0,0-4 1 16,6-2-1-16,4-5-61 15,7 1-24-15,26 20-6 0,-18-31-12 0,10-4 1 16,0-4 45-16,7-4 23 0,1-3 13 16,3-6 5-16,3-3 33 0,3-3-26 0,-2-6 9 15,3-2 7-15,-3-3 20 0,-4-6-10 16,1-2-11-16,-8-2-25 0,3-6-11 0,-9 0-24 15,-10-3-21-15,-1-3-9 0,-5-2-7 0,-7-2-7 16,-6 2-3-16,-8-4-1 0,-2 3-8 16,-6 2-6-16,-13 4 0 0,-2 4-1 15,-8 4-7-15,2 2 3 0,-9 5-3 0,3 6-2 16,2 3-22-16,0 4-142 0,4 1-308 0,4 2-500 16,-2 2-220-16,8 3-82 0,2-4 102 15,9 4 289-15</inkml:trace>
  <inkml:trace contextRef="#ctx0" brushRef="#br0" timeOffset="36267.2726">15358 1247 311 0,'-10'-14'410'0,"0"0"36"0,-7 1-21 0,7 2-154 15,-7 2-76-15,5 3-18 0,-19-1 173 16,18 6-189-16,-3 2-29 0,-1 3-6 0,1 5-22 16,-1 5-23-16,1 7 8 0,-5 1 24 0,0 5-10 15,5 1 30-15,-5 6 31 0,-2 2-9 16,5 4-29-16,-3 3 17 0,0 2-10 0,3 4-19 16,-1 0-8-16,11 2-5 0,0 1-31 15,6-1-36-15,4-1-16 0,6 0 53 16,8 0 22-16,1-6 11 0,10-1 3 0,0-3 1 15,8-5-60-15,2-4-22 0,2-4-15 16,5-5-3-16,8-4-1 0,-7-3 23 0,5-4 35 16,-1-2 17-16,-1-4 10 0,0-2 33 15,-3-6-5-15,3 1-8 0,-5-5 10 0,-4 0 6 16,1-4 1-16,-3-3 1 0,-4-5 8 16,-2-3-2-16,-4-2 15 0,0-3-10 0,-9-3-6 0,7-7-27 15,-8-1-18-15,-1-4-28 0,-5-1-25 16,-3-6-15-16,0-2-8 0,-8-4-5 0,-4-1-4 15,-6 2 0-15,-3-3-4 0,-12 0-1 0,7 4-2 16,-13 2-2-16,2 10-5 0,-2 8 3 0,-6 11-8 16,3 7-11-16,-5 12-70 0,2 6-218 15,-2 5-385-15,-1 9-473 0,5 2-201 0,2-2-29 16,4 0 176-16,4 0 369 0</inkml:trace>
  <inkml:trace contextRef="#ctx0" brushRef="#br0" timeOffset="37062.678">17677 971 293 0,'2'-13'355'0,"2"0"20"15,-4 1-51-15,-4 0-120 0,2 1-54 16,-2-3-16-16,-7 0 3 0,5-1-9 0,-4-4-13 0,-3 2-10 15,-1-1 0-15,4 0 3 0,-7 1 7 0,0 2 3 16,1-2 2-16,3 6 9 0,-11 1-9 16,7 0-4-16,-1 3 5 0,-7 2-8 0,0 4-23 15,0 2 19-15,2 4 2 0,-4 5-19 16,5 4-9-16,-5 7-2 0,4 7-39 0,-2-1-20 16,2 3 31-16,1-1 20 0,1 0 5 0,0 8 6 15,5 0 0-15,-1 3-42 16,7 6 47-16,-7 49 138 0,17-45-104 0,0 0 49 15,5 0-43-15,1 0-16 0,0-1-13 0,8-5-5 16,-1-2-51-16,3-2-25 0,5-3-10 16,2-2-4-16,2 2-3 0,2-6 1 15,6 1 5-15,-4-5 12 0,8-4 20 0,0-3 7 16,2 0 3-16,1-2-1 0,3-3 21 0,-2-3 10 16,-1-3 9-16,-1-4 30 0,-2-5 17 15,0-2-18-15,-3-5 3 0,-1 2 8 16,0-5-11-16,-2-4 9 0,-2-3-1 0,4-3-22 0,2-6 4 15,-2-4-7-15,-4-5-8 0,2-1 9 0,-4-1-2 16,-2-2-25-16,2-4-15 0,-3-5-21 16,-5-5-16-16,-2-12-10 0,-1-4-3 0,-6-1-3 15,-1-3-1-15,-7 6-3 0,-2 8 0 0,-11 6-2 16,-1 5-4-16,-5 7-4 0,-9 4-4 16,-5 8-10-16,-3 8-12 0,-5 13-96 0,0 4-240 15,-13 8-493-15,-4 3-422 0,-70 11-1634 16,62-5 1668-16,-2 3 482 0</inkml:trace>
  <inkml:trace contextRef="#ctx0" brushRef="#br0" timeOffset="38511.0158">15904 1741 63 0,'0'2'319'16,"-2"-2"38"-16,-2 0 15 0,4 0-88 0,0-2-81 0,-2 0-39 15,2 2-9-15,0 0-10 0,0-1-15 16,0-2-17-16,2-1-16 0,-2 1-18 15,4 1-10-15,-2-3-3 0,7 4-5 0,-1-2 0 16,0-1 20-16,3 1 0 0,1-2-10 0,0 1 16 16,-1-2 13-16,5-1-13 0,-1-1-7 15,-5 1-1-15,7-2-23 0,-7 4 24 0,2 0 18 16,1 1 9-16,-3-1 0 0,5 2 3 16,-3-1-53-16,5-1-29 0,-3 0-13 0,5 2-4 15,1-4-4-15,1 2-2 0,2 2 34 16,-3 3 42-16,7-5 18 0,-8-2 12 0,8 2 3 15,-4-3-31-15,1 2-44 0,3 0-18 16,0 2-11-16,-4-2-1 0,4 1-5 16,-4-1 58-16,-1 2 27 15,26-5 119-15,-5 1-48 0,-24 3-134 0,6 2-13 16,-7-2-7-16,3 0 1 0,-4-2-5 0,5 4-1 16,-3 0 1-16,-3-3 2 0,1 1-3 15,0-1 1-15,-1 1-1 0,-3 0 0 16,3 0 2-16,-1 1 0 0,-5 0-2 0,-2 2 2 15,0 0-1-15,-6-1 0 0,5 1-1 0,-3 2 1 16,0 0 0-16,-2-3 1 0,-2 1-1 16,8-1 0-16,-6 1 0 0,5 0-2 15,1 1 1-15,0-2 2 0,2 2-3 0,5-2 2 16,-3 3 0-16,3-2 1 0,-3 1-2 0,3-1 0 16,-7 2-2-16,2-1 1 0,5-3 0 15,-5 4 0-15,-2-1 1 0,3 1 0 16,-5-1-1-16,4-1 0 0,-3 2-1 0,-3-1 0 15,0-1 0-15,-2 2-2 0,6-1-1 0,-8-1 0 16,6 2 0-16,-4 0-2 0,3 2 2 0,1-1-3 16,0-1-30-16,2 0-150 0,-6-1-267 15,7-2-368-15,-3-4-164 0,-4 1-40 16,8-3 117-16,-4-3 251 0</inkml:trace>
  <inkml:trace contextRef="#ctx0" brushRef="#br0" timeOffset="39331.5088">17689 1753 65 0,'-2'0'344'16,"2"-2"37"-16,0 2 16 0,0-3-125 15,0-1-118-15,2-1-46 0,-2 2-9 0,4 2 12 16,-4-3 9-16,0 4-2 0,0 0-18 0,0 0-16 15,0-2-8-15,0 1 5 0,0 1 14 0,0 0 22 16,0 1 18-16,0 1 8 0,0-2-8 16,0 0-18-16,0 0-17 0,0 0-5 0,0 0 3 15,0 0 16-15,-4-2 14 0,4 2-3 16,-2 2-18-16,2-2-22 0,-8 3-31 16,6 1 0-16,-6 4 6 0,-1 1 3 0,-1 1 1 15,0 2 6-15,-5 5 13 0,-1 0 5 0,-1 5 3 16,-2 0 47-16,-5 2 19 0,5 3-28 15,-6 2-16-15,7-1-7 0,-7 1-43 0,8-2 3 16,-1 0 2-16,-3-1 0 0,0 0 1 0,5-3-7 16,-1 3-31-16,-2-3-12 15,3-2 27-15,-5 1 13 0,5 3 7 0,-5-2 5 16,0 1 33-16,3 1-16 0,1-1-8 0,-8 2-2 16,9 0 16-16,-3-1-10 0,3 2-8 15,-1-5-2-15,-1 0 21 0,1 1-4 0,5-3-10 16,-1-1-7-16,-1-2-5 0,3 0-25 0,1-2-16 15,2-3-10-15,-11 9 9 16,13-12-17-16,4-1-2 0,-6 0 0 0,1-3-4 16,5 2 1-16,-2-2-5 0,0-1 2 15,4-1 0-15,-2-1 0 0,2-2-2 0,0 3 0 0,0-3 2 16,-4 2-2-16,4-1 0 0,0-1 0 16,0 0 0-16,0 0-2 0,0 0-4 0,0-1-2 15,0-1-8-15,0 2-4 0,0-5-54 0,4 3-186 16,-4-3-389-16,-4-3-472 0,4-1-208 15,-2-6-44-15,-2-4 146 0,-1-1 372 16</inkml:trace>
  <inkml:trace contextRef="#ctx0" brushRef="#br0" timeOffset="40105.0284">15664 2196 113 0,'9'0'408'15,"-9"-3"43"-15,0-1 17 0,0 1-112 16,-4 2-150-16,-1-2-53 0,3 2-13 0,-2-1-2 15,0 2-11-15,-2-1-21 0,4 1-15 16,-2-2 0-16,0 1 16 0,2-1 37 0,-3 0 45 16,3 1 25-16,-2 1 3 0,0-1-1 15,2-1-23-15,2 1-38 0,-4-1-28 0,2 1-14 16,2 1-27-16,0 0-21 0,0 1-11 16,0 1-19-16,0-1-17 0,0 2-10 0,0 2 23 15,2 1 11-15,2 1 7 0,-2 1 3 16,2 1 1-16,2 1 21 0,5 2 16 0,-1 2 8 15,2-1 4-15,3 1 1 0,-3 3-48 16,5-4-27-16,-1 2-13 0,-1-2-7 16,1 4-2-16,-3 0 39 0,3-1 22 0,5 0 8 15,0-1 3-15,-5 4 3 0,3-3-42 16,6 2-16-16,-7 0-10 0,7-2-2 0,2 0-3 16,-4 0-3-16,4 0 1 0,-5-1-1 0,1-1-3 15,2 0 2-15,-2-1 0 0,0-1 1 16,-7-1-3-16,5 3 6 0,-1-1-3 15,-3-1 0-15,-5 0-4 0,3-1 2 0,-3 1-1 16,3-1 0-16,-7-3-2 0,7 3 4 16,-5-1-2-16,-2 3 1 0,2-3-3 15,5-1 3-15,4 8 3 0,-11-10-3 0,0 0 0 16,0 1 0-16,3-1-2 0,-5-2-1 16,4 2 0-16,-1-5 2 0,1 3 3 15,0-4 2-15,1 1-3 0,-5 1 0 16,4-3-4-16,-4-2 0 0,1 1-6 0,-3-4-3 15,0 2-5-15,-4-1-23 0,0-1-163 0,-8 0-419 16,1-3-361-16,-3-6-165 0,-2-1-52 0,-1-4 130 16,-12 0 406-16</inkml:trace>
  <inkml:trace contextRef="#ctx0" brushRef="#br0" timeOffset="41414.2512">18330 2114 200 0,'2'-4'361'15,"3"0"34"-15,-1 1-25 0,-4-2-104 0,2 2-74 16,2 0-16-16,-4 0 0 0,2 0 11 15,-2 0-3-15,0 0-5 0,0 0-12 16,0 1-9-16,0-1 1 0,0-1-1 0,-2 1 8 0,2 1 13 16,0-1 10-16,-4 1-7 0,2-1-8 15,-7-1-21-15,9 1-23 0,-2 1-26 16,-4 0-23-16,2 2-19 0,0 2-3 0,2-2-11 16,-7 2-7-16,7 1-5 0,-2-3-3 15,2 4 0-15,-8 4 36 0,6 1-37 16,-2-3 25-16,-1 5-2 0,-1 0-2 15,2 0-1-15,-4 4 30 0,1 2-8 0,-1 3-4 16,-5-1-1-16,3 4 26 0,-2-2-17 16,-3-1-3-16,5 3-7 0,-3 0-1 0,-3 1 0 15,1-1-2-15,0 1-2 0,1 2 0 16,-5-1-1-16,1 1 3 0,3-2 1 0,-4 1 1 16,5-4 1-16,-1 1-1 0,5-1-31 0,-3-3-16 15,-1 3-10-15,7-2-3 0,-9-1-1 16,10-1 0-16,-7 0-1 0,5 0 5 0,2-1 36 15,-7 2 17-15,3 3 11 0,-3 1 3 16,3 0 4-16,-5-1-21 0,3 1-3 0,1-2-3 16,-3 1 1-16,-1 0-3 0,1 2-14 0,1-2 5 15,3-1 3-15,-3-1 0 0,5-3 2 0,2 1-6 16,-1-4-17-16,-1 2-9 0,4-1-6 16,4-1 1-16,-6-2 6 0,1 1 16 15,1-2 6-15,2 0 2 0,-2 0 2 0,4-2-10 16,-7-2-15-16,7-1-8 0,-2 0-4 0,0 1-4 15,4-2-1-15,-2-1-1 0,-2 0 0 16,4-1-1-16,-2-1 1 0,2-1-2 0,0-1 0 16,0 1-2-16,0 0 0 0,0-2-6 0,0 1-7 15,0-1-9-15,2-4-47 0,2-3-165 16,2-3-233-16,-2-1-363 16,3-4-426-16,-3-1-153 0,-2-2 78 0,2-2 198 0,-2 1 347 15</inkml:trace>
  <inkml:trace contextRef="#ctx0" brushRef="#br0" timeOffset="41934.1425">17546 2873 111 0,'0'-2'489'0,"0"2"64"15,0 0 25-15,0 0-71 0,-4-2-230 16,4 1-89-16,4 1-13 0,-4 0 10 0,0 0 4 16,0 0 3-16,0 1-29 0,0-1-38 0,3 2 6 15,-3-2 15-15,0 2 17 0,0 0 27 16,0 1 36-16,0 0-19 0,-3 1-29 16,-1 3-45-16,2 1-15 0,-6 0-12 15,6 3 1-15,-6 1 8 0,1 1 8 0,1-1-26 16,-4 2-28-16,8-2-23 0,-6-2-8 0,6 2 8 15,-5 0 4-15,7-2 1 0,-8 2 1 16,8-3-12-16,0-1-17 0,0-3-7 16,0 2-5-16,0 2 27 0,4 0 12 0,0 0 5 15,-4 0 5-15,7-3-3 0,-5 1-28 16,2-1-11-16,2-1-4 0,0 1 33 0,2 0 18 16,1-1 8-16,9-2 29 0,-1-2 13 15,1 1-9-15,7-2-4 0,0-2 0 16,10 1-19-16,-2-2-6 0,-4 0-22 0,4-2-10 15,3 1-1-15,-12 2 6 0,1-1 0 0,2 1-1 16,-10 2 3-16,1 0-6 0,-3 0-14 16,-3 0-10-16,-2 0-6 0,-3 0-5 0,-3 0-4 15,0-2-5-15,-4 1-2 0,0 1-1 16,0 0-5-16,0 0-4 0,0 1-3 0,0-1-10 16,-4 0-14-16,0-1-133 0,2-1-256 0,-7 2-441 15,3-2-410-15,-4 0-172 0,1-5 50 16,-1-1 221-16,0 0 429 0</inkml:trace>
  <inkml:trace contextRef="#ctx0" brushRef="#br0" timeOffset="43800.3251">16273 3678 153 0,'0'3'425'0,"-5"-3"43"0,3 1 20 15,-2-1-135-15,0 2-140 0,2-1-50 0,2 1 0 16,-4-1 16-16,4-1 1 0,-2 0-9 16,2 0-27-16,0 0-30 0,0 1-16 15,0-1-2-15,0 0 18 0,0-1 34 0,0 1 39 16,0 0 24-16,0 0 15 0,0 0 0 16,0 0-3-16,0 0-10 0,0 0-9 0,-4 1-21 15,0-1-27-15,4 2-25 0,-3-4-21 16,-1 1-14-16,0 0-4 0,-2-1 7 15,4 1-4-15,-2-1-6 0,0 1 7 0,-3 1 0 16,5-3-11-16,-6 1 2 0,6-2 4 16,-6 0-18-16,2 0-14 0,-1 0 3 0,1-1-4 15,0-2-3-15,-2 0-5 0,6 0 3 16,-9-1 12-16,5 0-9 0,-4 2-2 0,3-3-3 16,-3-2 14-16,4 1-9 0,-4-1-6 15,1-1-5-15,1-1-3 0,-6 2-18 16,1 1-7-16,3-4 7 0,-5 1 11 0,7-1 5 0,-2 1 0 15,-5 1-2-15,5 1-12 0,-2-1-14 16,-1 1-1-16,3-1 4 0,-5-3 7 0,5 2 7 16,2 0 0-16,-7-1-1 0,5-1-4 15,-3 2-12-15,-1-1-4 0,2 1-2 0,-1-1-4 16,-5 0 2-16,1 2-3 0,0-3 3 0,-1 2-3 16,-3 0 1-16,-2-1 0 0,-1-1 2 15,-1 0 0-15,-46-24 2 16,47 27-6-16,5 2 0 0,-6-2 1 15,9 0 0-15,-1 0 1 0,1 1 1 0,-1 1-1 16,5 0-1-16,-3 0 0 0,-1 0-1 0,5 1 0 16,3-2 0-16,-6 2 1 0,3 0 0 15,-1 2 2-15,1-3-1 0,5 0 0 0,-8 1-1 16,8-1 0-16,-5 1 0 0,1-2 0 16,4 1-1-16,-5-4 2 0,1 0-2 0,2 1 1 15,-1 0-1-15,1 1 3 0,0 0-2 0,0-1-1 16,-1 1 1-16,3 2-2 0,-4 0-1 15,8-1 2-15,-9 0-2 0,5 3-2 0,-2-3 3 16,2 2-1-16,-1 1 2 0,1-2-1 16,-2 3 1-16,2 0-1 0,0 2 2 0,-1-1-4 15,1-2 2-15,-2 4-2 0,2-2 3 0,0-1-1 16,-1 2-1-16,-1-2 1 0,2 2 0 16,0-2-1-16,-9-1 1 0,13 3-1 15,-4 1 1-15,2-1 1 0,0 2-3 0,-3 2 0 16,5-1 1-16,-2 0-1 0,0 1 1 0,2-2 1 15,2 0 2-15,0 3-1 0,0-1 2 16,0 1-2-16,0 0-2 0,0-2 1 0,0 2-2 16,0 0 0-16,0 0-2 0,0 0 2 15,0 0 2-15,0-1 2 0,0 1 1 0,0 0-1 0,0-2 0 16,0 2-1-16,0 0-1 0,0 0 0 16,0 0-1-16,0-1 1 0,-4-1 1 0,4 2 0 15,0-3-2-15,0 3 0 0,0 0 1 16,0 0-2-16,0 0 2 0,-2 0-2 0,2 0-1 15,0 3 1-15,0-3-2 0,-4 5 1 0,0-2 1 16,1 3 0-16,-1 0 0 0,0 1-1 16,-2 0 3-16,4 2 0 0,-6 1 0 15,-1 0-1-15,1 2 1 0,2 2-1 0,-4-1-1 0,3 1 3 16,1 0-2-16,0 1 4 0,-2 1-2 16,1-1 3-16,5-3-1 0,-6 1-3 0,8-4-2 15,-2 1 2-15,2-3-1 0,0-1 1 16,-4 0 2-16,4-2 1 0,0-1 1 0,0-1-2 15,0-2 1-15,0 0 0 0,0-2 0 0,4 1 3 16,-4-4 0-16,0-1-1 0,2-1-2 0,-2-3 1 16,4-4-2-16,0 0-3 0,-4 1 0 15,2-2 4-15,3-1-4 0,-3-1 1 0,-2-2 0 16,4 0 0-16,0-3-1 0,-4 0 2 0,2-3-1 16,2 1 0-16,-2 2 0 0,2 1-1 15,0 1 1-15,-4 1-1 0,3 2 0 16,1 2 1-16,0 5 0 0,-2 2-2 0,2 2 1 0,-4 5-2 15,2-2-2-15,2 3 4 0,0 0-1 16,5 1-1-16,-1 2 2 0,0 3 0 0,3-1-1 16,3 1 0-16,-4-2 3 0,9-1 1 15,-3-2 1-15,9 1-4 0,2-2-1 0,-2-2-5 16,10 1-8-16,-6-1-89 0,4 1-226 0,-2-3-350 16,-4-1-516-16,-8-1-235 0,1-3-23 0,-7-4 176 15,1-4 328-15,-7-5 511 0</inkml:trace>
  <inkml:trace contextRef="#ctx0" brushRef="#br0" timeOffset="44722.7823">15902 966 112 0,'-4'-2'326'16,"-2"-2"33"-16,0 1 17 0,0-2-154 16,-3 4-86-16,7 0-32 0,-6-2-9 15,2-1-10-15,4 3 5 0,-7-1-6 0,9 2-11 0,-2-2-14 16,2 2 10-16,0 0-15 0,0 0-11 16,0-3 13-16,2 3 7 0,3-2-10 0,1 0-5 15,0-1-4-15,2 1-17 0,3-3-12 16,-3 2 25-16,2-2 21 0,5 1 10 0,-3 1 2 0,3 0 0 15,1 0-29-15,3-2-20 0,6-1-14 16,-7 0-1-16,13 0 31 0,-4 2 56 0,0-1 29 16,6 0 13-16,-4-3 5 0,2-1-34 15,-2-3-54-15,4-1-29 0,0 0-15 0,2-2-3 16,-2 3-3-16,-4 0-1 16,9 2-2-16,26-10 3 0,-31 9-3 0,-6 1-1 0,0 2 2 15,-9 0-3-15,5 0 2 0,-4 2-1 16,-3 3 0-16,-4-4 1 0,3 5 0 0,-7 1 0 15,3-4-1-15,-5 4 0 0,2 1 1 16,-6-2 0-16,2 1 1 0,-4-2 0 0,2 1 3 16,-2 1 39-16,0 1 47 0,0 1 45 15,0-2 22-15,0 1 10 0,-2-3-38 0,2-2-44 16,-4 2-41-16,4-3-27 0,-2 3-8 16,2-2-6-16,-8 1-3 0,8 4-1 0,-6 0-1 0,6 0 0 15,-3-3-1-15,-5 1-1 16,8-1-3-16,-2 3 2 0,-2 5-3 0,2 0-3 15,-2 2-65-15,0 0-137 0,2-3-183 0,-3 2-196 0,1-2-221 16,-2-1-35-16,4-1 91 0,-6-4 164 16</inkml:trace>
  <inkml:trace contextRef="#ctx0" brushRef="#br0" timeOffset="45108.5423">16442 574 5 0,'-4'-9'315'15,"4"-1"37"-15,0-1 29 16,4-7 82-16,0 0-265 0,-2 11-123 16,2-2-6-16,-1 2-8 0,5 0-15 0,-2 5-11 15,4-4-1-15,1 4-5 0,-3-2-1 16,11 0 17-16,-1 0 9 0,5 1-9 0,4 0-3 16,0-1-2-16,6 0 7 0,2-2 7 0,0 3-1 15,6 0 1-15,-7 1-1 0,-1 2-28 0,-4 0 55 16,-3 2 22-16,-5 0 12 0,-4 1 3 15,-5 0 2-15,-2 1-59 0,1 4 17 0,-7-2 15 16,-2 4 7-16,2 1 5 0,-4-3 72 0,0 2-16 16,-4 2-10-16,4-2-7 0,-2 1-1 15,2 0-22-15,-4 3-4 0,2 0-4 0,-2 1-3 16,-1-1-1-16,3 1-52 0,-2 1-27 0,0 0 25 16,-2 1 23-16,4 1 10 0,-6-2 5 15,-1 0 2-15,-9 16-13 0,11-15-67 16,-3 0-6-16,2 2-3 0,-2 0-2 15,3 1-3-15,-1 1 2 0,2 1-2 0,2-3-155 16,-2 3-490-16,3-5-286 0,-1-2-131 0,4-15-59 16,-4 14 130-16,4-14 478 0</inkml:trace>
  <inkml:trace contextRef="#ctx0" brushRef="#br0" timeOffset="49128.8883">20045 1661 325 0,'2'-11'426'16,"2"-1"54"-16,-4 1-19 0,0 1-131 0,-4 1-75 15,4 2-29-15,0-1-10 0,0 1 0 16,-2 2 8-16,2 0 5 0,0 2-6 0,0 1-23 16,0 1-41-16,0 1-42 0,0 0-45 15,-4 1-35-15,0 6-19 0,1 3-5 0,-3 3 0 16,-2 4-1-16,6 4 0 0,-13 3 1 0,9 1-7 15,0-2-2-15,-4 4-1 0,3-2 1 16,-1-2-2-16,0 1 2 0,0 1-1 16,6-3 3-16,-5-1 0 0,-1-1 2 0,6-3 16 15,-2-2 9-15,2-3 3 0,2-3 6 0,-4-3 29 16,4-2 22-16,-4-2 38 0,4-1 60 16,0-2 58-16,0-2 8 0,0 0-15 0,0-1-38 15,0-4-57-15,0-4-58 16,4-6-42-16,0-4-19 0,-2-4-11 0,2-3-6 0,6 0-4 15,-3-7-2-15,5-2-2 0,2 0-1 16,-3-3 2-16,1 7-2 0,1 0-1 0,1 4 2 16,-1 2-2-16,1 1 2 0,-4 6-3 15,-1 3 0-15,1 0-1 0,4 6-1 16,-7-1 1-16,3 5-1 0,0 0-3 0,-3 1-1 16,3 4-3-16,-8 1 0 0,6 2 0 0,0 5 2 15,1-1 2-15,-3 4 2 0,4 3 0 0,-4 2 5 16,5 4-2-16,-1-1 0 0,-2 0 2 15,3 1 3-15,-5 4-3 16,4 0 3-16,1 1-1 0,-5 2-4 0,4-2 0 0,-4 0-1 16,3-3-2-16,1 3 3 0,-4-2 0 15,-4 1 2-15,7 0-1 0,-3 0 0 0,-4-4 2 16,2-1 0-16,0-2-1 0,-2-3 0 0,-2 1 1 16,0-3-2-16,4-1-1 0,-4-1 0 0,0-4 0 15,0 1 0-15,0 0 0 16,0-1-3-16,0 0 2 0,-4 0-4 0,4 0 0 15,0-1-4-15,-2 1-4 0,2-2-37 0,-8 1-78 16,6-2-115-16,-4-3-148 0,-3-4-148 0,3 2-120 16,-4-3-66-16,4 0-13 15,-5-4 11-15,1 0 52 0,2-3 109 0,-11 2 125 0</inkml:trace>
  <inkml:trace contextRef="#ctx0" brushRef="#br0" timeOffset="49333.7607">20094 1767 21 0,'-24'1'319'0,"1"3"49"15,0-3 31-15,2 2-104 0,9-2-99 16,-2 2-69-16,3-1-28 0,5 1 1 0,4 0 7 15,2-2 5-15,0-1-3 0,0 2-7 16,2-4 0-16,2 2 0 0,6-1 17 0,-3-2 17 16,3 0 17-16,2-1 9 0,3-1-9 15,1 0-17-15,1 0-25 0,-5-3-30 0,9-1-27 16,0-2-22-16,-3 1-13 0,-1 2-10 0,8-1-4 16,-9 3-4-16,3 1-2 0,-3 0-1 15,1-2-2-15,2 3 1 0,-3 1-4 16,-3 1-42-16,1-1-131 0,-2 3-219 0,1-2-224 15,1 0-101-15,-1-1-1 0,3-2 113 16</inkml:trace>
  <inkml:trace contextRef="#ctx0" brushRef="#br0" timeOffset="50016.6713">20733 1702 294 0,'-6'0'445'0,"-4"-1"31"0,8 0-8 15,-8-1-156-15,3 1-101 0,3-1-16 16,0 2 19-16,2-2 24 0,-2 1 9 0,2-1-4 16,-2 0-20-16,0 2-26 0,4-3-20 15,-3 3-15-15,3-2-6 0,-4 0-1 0,2 2-2 16,2-1-8-16,0 1-25 0,-4 1-27 0,0-1-31 16,4 2-24-16,-2-2-7 0,2-2 4 15,0 1 1-15,0-1 2 0,-4 2 4 16,4 0 4-16,0-2-6 0,-4 2 0 0,4 0-1 15,0 0-6-15,0 0-9 0,0-3-5 0,0 3-3 16,0 0 5-16,0 0 6 0,0 0 0 0,0 3-1 16,4-3-2-16,-4 2-9 0,4-2-7 15,-4 0-1-15,2 0-4 0,6-2 3 16,-2 2-3-16,5-3 1 0,-3 1 0 0,9-1 1 16,-3-1-1-16,3 4-1 0,3 2-2 15,-1 0 4-15,2-2-4 0,1-2 1 0,-1 0 2 16,2 1-3-16,2-2 0 0,-3 3 0 0,-1 0 0 15,2-1 2-15,0 2-1 0,-3 0 0 16,3 1 0-16,-2-1-1 0,-3 1-1 0,3-2 3 16,0 0 0-16,-5-2 0 0,1-1 2 15,-1 2-2-15,-3-3 5 0,1 2 0 0,-1 2 2 16,-3-1 4-16,-4-1-3 0,4 2-2 16,-5-1-2-16,1 1-2 0,-2 0-3 0,-2 0 2 15,-2 0-2-15,0 0-1 0,4 0 2 0,-4 0-2 16,0-2-1-16,0 4 1 0,0-2-1 15,-4 0-2-15,4 0-2 0,0 0 0 16,0-4-5-16,-2 3-5 0,2 1-4 0,0-3-39 16,-8 6-124-16,6-4-188 0,-3 1-233 0,3-2-265 15,-6-4-143-15,6 0 42 0,2-1 154 16,-4-3 218-16</inkml:trace>
  <inkml:trace contextRef="#ctx0" brushRef="#br0" timeOffset="50593.7773">21085 1489 770 0,'-4'-7'484'0,"0"1"8"0,-2-2-201 16,4 4-104-16,-3-2-24 0,1 1 6 0,4 0 12 16,-2 1 7-16,-2-1-5 0,2 4-21 15,2 1-27-15,0-2-32 0,-4 2-19 0,4-1-17 16,-4 1-11-16,4 0-5 0,0 0-8 0,0 1-17 15,4 1-13-15,-4-2-7 0,4 1-3 16,-4-1 2-16,0 4 8 0,2-3 11 16,2 1 1-16,-4 0 3 0,2 1 19 15,2-3-17-15,1 2 10 0,-3 0 4 0,4-1-2 16,2 3 0-16,-6 0-16 0,8 0-14 16,1 1-6-16,-1 0-4 0,3 3 3 0,1 0-3 15,-2 1 0-15,3-2 0 0,1 4 1 0,1-2-1 16,-5 0-1-16,3 2 5 0,1-3-2 15,1 0 8-15,0-3 41 0,-5 2 24 16,2-4 9-16,-3 1 6 0,-3-1-1 0,2 2-10 16,-3-2 15-16,3-1 20 0,-2-2 18 15,-6 0 12-15,2-2-12 0,-2 0-12 0,-2 2-3 16,0 0-2-16,0 2-1 0,0 0-10 16,0-2-15-16,0 0-21 0,0 0-20 0,0 3-14 15,-2-3-9-15,-2 5-11 0,2-1-8 0,-6 3-4 16,2 2 0-16,-5 1-3 0,5 0 2 15,-4 7-2-15,-1 1 4 0,3 1-3 0,-2 0 4 16,0 0-4-16,-1 1 4 0,1 0-5 16,-11 23 2-16,13-26-1 0,0 0-2 15,1-1 1-15,-3-1 1 0,8 0-4 16,-4-6 4-16,-2-1-1 0,5 1-1 0,3-1 0 16,-8-4 2-16,8-1 0 0,0 0-1 0,-2 0 0 15,-2 0-5-15,4-1-2 0,0-1-4 16,0-1-7-16,-2 3-73 0,2-1-227 0,0 0-359 15,0-2-350-15,-8-2-155 0,6-4 2 16,2-3 194-16,0-5 350 0</inkml:trace>
  <inkml:trace contextRef="#ctx0" brushRef="#br0" timeOffset="51645.4844">21724 1448 230 0,'4'3'455'0,"0"-3"37"15,-4 0 18-15,2 0-189 0,3 0-167 16,-3 2-78-16,-2 1-31 0,4-1-8 0,-4 3-2 0,4-1 6 16,-4 2 5-16,0 3 15 0,0 1 14 15,0 4 2-15,-4 3 47 0,4 0 39 0,-4 1 1 16,4 0 42-16,-2 0 41 0,2 1-35 0,-5-4-36 16,3 3-15-16,2 0-61 0,-4 1-51 15,0-4-24-15,4-2-11 0,0 1-3 16,0-4-2-16,-2 3 40 0,2-5 34 0,0 1 14 15,0-2 5-15,2-1 1 0,-2 2-38 0,4-2-33 16,0 0-13-16,3-3-6 0,-7-1-2 16,2-1-1-16,2 1 1 0,0 1 26 15,-4-2 39-15,0-1 32 0,0-1 26 0,0-2 21 0,2 0-18 16,-2-5-31-16,0-1-34 0,0-2-27 16,0-6-22-16,0-3-11 0,0-2-5 15,0-2-6-15,0-5 1 0,0 2-1 16,0-1 1-16,0 4-1 0,0 0 0 0,0-1 2 0,-2 4-2 15,2 1 0-15,-4 1 1 0,0 0-1 16,2 1-1-16,2 3-1 0,-5 2-1 16,5 0 2-16,0 1 0 0,0 3-2 0,5 1 0 15,-5 0 0-15,6 1-1 0,4 0-1 0,0 0-1 16,-1 3 2-16,9-1-2 0,-1 2 3 16,-1 2 1-16,1-2-2 0,2 3 0 0,-3 2 0 15,3 1-3-15,-3 5 3 0,-3 2-3 16,1 0 3-16,-6 2 1 0,7 0-1 15,-13 1 2-15,6 2 2 0,-6 0 2 0,-2 1-3 16,-2 1 2-16,-6 2 0 0,2-5 0 0,-5 1 4 16,3 2-1-16,-2-5 0 0,-5 0-1 15,3-2 0-15,2-2 2 0,-5-1-4 0,9-1 2 16,-4-1 0-16,8-1-1 0,-3-1 2 16,3-3-1-16,2 0-2 0,2 0-2 0,3 0 1 15,-3 0-2-15,6 0-1 0,4-2 2 16,3 1 0-16,1 0-1 0,3-2 0 0,-3 3-1 15,9 3 1-15,-8 1-1 0,1 1 0 0,3 3 2 16,0 1 0-16,-5 3 0 0,-3 1 2 16,3 2-2-16,-1-1-2 0,-5 2 2 0,-2-1 0 15,1 0 3-15,-7 0-1 0,-2-1 2 16,0 0 6-16,-6 0 3 0,-5-1-1 16,-1 2-1-16,-9 0 2 0,-2 1-6 0,-8-4 0 0,4 0-1 15,1-4 2-15,1 0-1 0,-2-3 3 16,0-1 4-16,2-1 12 0,7-3 9 15,-5-5 3-15,-12-10 38 0,26 7-55 16,-1-2-9-16,2 3-7 0,2-3-6 0,6 3-7 16,4 0-8-16,-2-1-9 15,8 2-60-15,5-1-191 0,1 1-281 0,1 1-398 0,3 1-171 16,-3-1-22-16,6 0 155 0,-1 2 273 16</inkml:trace>
  <inkml:trace contextRef="#ctx0" brushRef="#br0" timeOffset="52394.5433">22522 1560 74 0,'-8'-7'484'0,"2"1"60"16,0-3 28-16,-5-1-36 0,1 3-253 0,4 2-99 15,-4 2-25-15,7 1 6 0,-5 1-3 16,2 0-13-16,4 1-28 0,-6 0-30 0,8 0-31 16,0 1-15-16,0 2-9 0,8 2 14 15,-2 0 21-15,-4 2 25 0,13-2 24 16,-3 2 20-16,5-2 12 0,7-1 2 0,-5-2-16 0,8 0-10 16,-2 0 5-16,0-2-19 0,1 0-14 15,1 0-10-15,4 0-20 0,-4 0-30 0,-4 1-15 16,0 1-9-16,2-2-6 0,-3 1 1 15,-5-1-3-15,-5 0-2 0,5 0-3 0,-7 0 3 16,0 0-4-16,-3 2-1 0,-3-2-1 16,0 0-1-16,-4-2 1 0,0 2-1 0,0 0-3 15,-4 0 3-15,0 0-2 0,2 2-2 16,-7-1 1-16,3 2-4 0,-4-1-3 0,4-1-17 16,-5 0-75-16,3-1-122 0,-2-1-128 0,-1-3-121 15,5-2-81-15,-4-2-11 0,-1-2 66 16,5-2 78-16,-2-2 79 0,0-1 68 0,-1 0 69 15,7-1 63-15,-4 1 78 0,-2-1 79 16,6 3 69-16,2 3 43 0,-6 1 24 16,6 2 4-16,-5 0-11 0,1 3-11 0,4 3-7 15,-2-2-10-15,2 1-10 0,0 2-15 0,0 0-19 16,0 0-16-16,0 0-13 0,0 0-9 16,2 2 1-16,7 1 4 0,-3-1 12 0,6 1 7 15,3 1 2-15,1-1-5 0,3-1 20 16,6 1 4-16,-7 0-5 0,9 0-4 0,-2-1 11 15,-2 1-8-15,-1 0-8 0,1 1-2 16,-6 1 28-16,20 6 141 16,-23-2-107-16,-5-4 27 0,1 2-4 0,-2 3-18 15,-1 0 23-15,-5-1 11 0,-2 3 16 0,0 0 0 16,-2 1-3-16,2 3-25 0,-7-1 0 0,3-1-32 16,0 3-22-16,2-2 0 0,-6 0-7 15,2 0-15-15,-1 0-10 0,1 1-7 0,0 3-14 16,-2-4-17-16,1 1-15 0,1-2-2 15,0-4-4-15,2 0-2 0,-2 0 0 0,-1-1-1 16,-1-1-1-16,6-1-2 0,-4 0-1 16,-2 0-1-16,1 3-5 0,-3 0-6 0,8 0-57 15,-6-1-206-15,-1-2-361 0,-1-2-351 16,4-1-154-16,-4-4-13 0,-5-3 174 0,5-2 348 16</inkml:trace>
  <inkml:trace contextRef="#ctx0" brushRef="#br0" timeOffset="52974.9801">23592 1421 155 0,'0'5'425'0,"0"-3"41"0,0-1 18 16,0-1-146-16,4 0-153 0,0 0-67 0,-4 0-12 16,0 0 10-16,2 0 18 0,2-1 14 15,-4 1 0-15,2 0-5 0,-2 0-17 0,4 0-11 16,0 0 4-16,3 0 20 0,-5-2 30 0,2 1 24 15,2-3-1-15,2 0-20 0,-6-2-41 16,5-2-47-16,1 3-6 0,-6-4-2 0,2 0 0 16,-2-3-3-16,6 0-2 0,-8-2-25 15,0 0-25-15,0 1-9 0,0-1-4 0,-8 2-4 16,2 1-2-16,-4 0 1 0,-3 5 0 0,-3 2-2 16,-1 7 1-16,-10 1 10 0,-4 5 6 15,2 4 5-15,-4 4 4 0,0 6 12 0,-4 2 5 16,6 2-1-16,4 2 1 0,2-1-5 15,7-3-11-15,1 0-16 0,9-4-6 0,-1-1-2 16,7 1-2-16,-2-1-1 0,8 1 5 16,3-1-2-16,3-2 20 0,0-2 14 0,7-2 6 15,-1-1 4-15,3-1 1 0,2-3-17 0,1-1-14 16,3-3-5-16,-2 2-6 0,0-3 0 16,4-4-2-16,-5 2-3 0,5-4 3 0,-2-2-1 15,-6-1-4-15,-3 0 0 0,1-2-1 16,1-1-1-16,-1-1-4 0,-9 1-3 0,2 1-37 15,5 2-152-15,-13-5-270 0,6 3-373 16,-8-4-174-16,0 1-45 0,2 0 118 16,-2 0 253-16</inkml:trace>
  <inkml:trace contextRef="#ctx0" brushRef="#br0" timeOffset="53382.2542">23987 1510 122 0,'2'1'486'15,"-2"-1"54"-15,0-2 26 0,-2-1-77 0,2 3-239 16,0 0-88-16,-4 0-22 0,-1 0 16 16,3 0 21-16,2 3 16 0,-6-3 5 0,6 0-11 15,0-3-31-15,-4 3-35 0,4 0-20 0,4 0-1 16,-4 0 19-16,2 0 34 0,4-2 25 15,3 1-7-15,3-1-21 0,5 1-33 0,-1-3-33 16,5 3-10-16,0 0-5 0,-5-4-5 16,3 2 1-16,1 0-7 0,1 0-18 0,-2 0-9 15,1-1-12-15,1-1-3 0,-2 2-5 16,-3 1-2-16,9-1-3 0,-8 1 1 0,-1 0 1 16,-4 1-1-16,5-3-3 0,-2 4 1 15,-5-3-1-15,-2 3-4 0,0 0 0 0,-1 0-2 16,-3 0-1-16,2-2-2 0,-6 4-3 15,0-2 1-15,0 0 0 0,0 0-3 0,0 0-2 16,0 0-7-16,-4 0-43 0,2 0-122 16,-7 0-163-16,3-2-179 0,0-1-167 0,0-2-157 15,-4-2-24-15,3 1 98 0,-1-3 153 16,2-4 163-16</inkml:trace>
  <inkml:trace contextRef="#ctx0" brushRef="#br0" timeOffset="53717.047">24227 1279 84 0,'-9'2'371'15,"3"-2"40"-15,4 0 20 0,2 0-125 16,0 3-137-16,0-1-77 0,0 1-25 0,0 1-7 16,6-1 4-16,0 2 2 0,5-1 1 15,-1 1-11-15,7-1-9 0,-5 0 7 0,5 3 10 16,3-4 17-16,1 2 14 0,-4 0 12 0,1-1-9 16,1-1-15-16,-3 2-11 0,-3-2-7 15,-1 0-6-15,-2 2 4 0,-1 2 4 16,-3 1 26-16,-4-3 41 0,2 4 37 0,0 2 25 15,-4-1 36-15,-8 4-2 0,6 2-8 0,-2 1 1 16,-2 0-15-16,1 0-30 0,-1-3-30 16,0 6-6-16,-4 14 67 0,3-23-127 15,3 4-9-15,2 0-38 0,-2-3-18 16,0 3-8-16,2 1-3 0,2-1-5 0,0-1-1 16,-4 3 0-16,2-4-3 0,2 1-1 15,-4-3 0-15,4-4-2 0,-5 1 2 0,5-3-2 16,-2 3-5-16,-2-4-47 0,0 1-167 0,-2-3-244 15,0-4-355-15,2-3-213 0,-3-4-50 16,5-3 124-16,2-2 228 0</inkml:trace>
  <inkml:trace contextRef="#ctx0" brushRef="#br0" timeOffset="54227.657">24735 1211 326 0,'0'2'472'0,"0"-4"31"15,-2 4 23-15,-4 15-73 16,-15 17-208-16,7-10-105 0,1 2 0 0,1 2-1 16,-2 1-2-16,1 0-17 0,3-1-34 0,-5 0-22 15,7-1-17-15,0-1-21 0,2-2-11 16,-1-2 43-16,1-1 34 0,2-1 15 0,0-3 6 15,2-3 2-15,2-3-49 0,-4-3-33 16,2 0-17-16,2-2 32 0,0-5 51 0,0 1 71 16,0-2 56-16,-4-2 25 0,-1 0-29 15,5-6-47-15,0-1-73 0,-2-6-52 0,2-2-28 16,0 1-11-16,0-3-3 0,0-3-4 0,7-1-1 16,-1-4 1-16,0 0-1 15,8-3-2-15,-1-2-1 0,3-1 1 0,1-2 1 0,8-1 0 16,-7 1 1-16,7 0-2 0,-6 6 0 15,-3 7-1-15,3 8-1 0,-7 4 1 0,1 5-1 16,-3 8-1-16,-4 1 1 0,3 7 0 0,-7 6-2 16,2 7 1-16,-4 5 1 15,0 1-2-15,4 0 0 0,-4 3 1 0,6-1 1 0,-4-3-1 16,6 0 2-16,1-2-2 0,-1-3 2 16,0-2 0-16,3-3-2 0,-1-2 0 0,-4-2-2 15,4-3 0-15,-3 2 0 0,1-6 0 16,-6 1-1-16,-2-2-5 0,0-2-55 0,0-2-162 15,-2-3-204-15,-8 0-247 0,-1-3-249 16,-1-4-62-16,2-3 116 0,-5-2 174 0,5 0 242 16</inkml:trace>
  <inkml:trace contextRef="#ctx0" brushRef="#br0" timeOffset="54377.5802">24684 1458 51 0,'-9'2'445'0,"7"-4"74"15,2 0 50-15,2-1-21 0,7 1-194 0,-1-3-80 16,2 0-49-16,5-1-37 0,1 2-44 0,1-1-50 15,3 2-48-15,-1 0-26 0,6 2-12 16,-6 1-8-16,1 1-45 0,-3 2-183 0,-5-1-293 16,-2-1-133-16,-3 1-60 0,-7-2 17 15,0 1 169-15</inkml:trace>
  <inkml:trace contextRef="#ctx0" brushRef="#br0" timeOffset="55066.1816">25099 1453 280 0,'0'2'440'15,"4"-2"26"-15,-1 1 23 0,-3 1-225 0,8 4-115 16,-8 3-45-16,2 1-5 0,4 2 12 0,-2 3-1 15,0 3 19-15,-4 2 13 0,2 2-4 16,-2 2-15-16,0 5 51 0,0 1-2 0,0 2-19 16,-2 2 58-16,-6 2 16 0,2-2-53 15,4 0-23-15,-9 3-10 0,1-1-1 0,-2 1 3 16,1-1-1-16,-5-2 0 0,1-3-3 16,-1-2-73-16,-1-3-35 0,-3-2-13 15,1 1-7-15,-6-5 33 0,0 0 19 16,-2-4 11-16,-26 13 75 0,22-17-107 0,4-3-19 15,-2-2-10-15,2 1 16 0,4-4 10 16,-2 1 4-16,7-2 3 0,1-1 2 0,7-2-16 16,-5 3-15-16,9-3-8 0,4 0-5 15,-2-3-3-15,0 3-1 0,4-2 2 0,4 2-5 16,0 0 2-16,2 0-5 0,5-3-3 16,-3 1-5-16,6-1-27 0,-1 0-105 0,1-1-203 15,-1-2-259-15,1-2-334 0,-4-1-137 16,-1-1 32-16,5-3 168 0,-8-1 254 15</inkml:trace>
  <inkml:trace contextRef="#ctx0" brushRef="#br0" timeOffset="55421.9603">24696 2031 65 0,'6'-11'385'0,"2"-1"39"0,-1 1 29 16,-5-1-75-16,6 5-157 0,-6 0-56 0,2 2-6 15,-2 2 4-15,-2 1-2 0,0 1-20 0,0 2-21 16,0 1-32-16,-2 1-23 0,-2 4-18 16,-6 0 7-16,4 5 7 0,-7 3 36 0,3 3 40 15,-7 1 19-15,1 2-5 0,-1 0-9 16,1 0-35-16,-1-2-49 0,-2-2-27 0,3 1-12 16,-1-4 30-16,9 0 15 0,-2 0 9 15,-1-2 2-15,7-2 1 0,2-2-3 16,-2 0 28-16,8-3 40 0,-2 2 46 0,5-4 33 15,1-2 5-15,2-1-27 0,7 0-37 0,-5-1-42 16,5-1-30-16,-1-1-34 0,1 2-21 16,-1-3-10-16,-1 4-13 15,14-2-3-15,-15 0-12 0,-4 4-4 0,-1 0-3 16,1 5-10-16,-4-3-96 0,-6 2-269 16,-2-1-403-16,-4-4-257 0,-4 1-110 0,-5-2 45 15,3 2 247-15,-5-2 395 16</inkml:trace>
  <inkml:trace contextRef="#ctx0" brushRef="#br0" timeOffset="56123.1199">23710 2314 268 0,'12'-6'468'0,"2"-1"35"0,-3 1 15 16,-5 3-209-16,13 4-98 15,-11 4-175-15,4 13 5 0,-8-3-22 0,-4 2-1 16,0 5 0-16,-8 0-1 0,8 4-5 16,-2-1 6-16,-4-4 8 0,6 0 5 15,-4-5 12-15,0 0 10 0,4-3-4 0,0-2-7 16,0-2-3-16,0-2 14 0,0-1 19 15,0-3 34-15,0-1 51 0,0-1 71 16,0-1 58-16,0 0 66 0,0 0 25 0,-3-3-24 16,3-2-60-16,-6-3-82 0,-2-3-91 0,6-4-67 15,-4 1-28-15,-3-5-13 0,-1 0-7 16,8-1-3-16,-4-5-3 0,-2 1 1 16,6-5 0-16,2 0-2 0,0 0 0 0,0-2 4 15,2-1-1-15,6 4-2 0,-2 6 1 16,4 2-2-16,1 5 1 0,5 5-3 0,-3 2 0 15,7 6 1-15,-3 1 1 0,2 2-1 0,5 1 1 16,-5 6-1-16,2 1 1 0,-5 3 1 16,-1 2-2-16,-3 3 3 0,-2 2 0 15,1-1 0-15,-5 0 0 0,-2-1 0 0,-4-1 2 16,0-1-1-16,-4 0 0 0,-2-3 4 16,-3 0-2-16,1-2 4 0,-2 0-3 0,-5-5 0 15,3 3 0-15,-2-1-3 0,7-2 3 16,-3-2-3-16,8-2 2 0,-2 1-3 0,4-2 4 15,0 0-3-15,4 0 0 0,2 0 1 0,4 0 0 16,3 0 1-16,3 0-2 0,-1 1 0 16,-3 2-1-16,3 3 0 0,-5-1 0 15,-2 4-1-15,1-1-1 0,-3 4 3 0,0-2 3 16,-2 5 3-16,-4-1 9 0,-4 7 3 16,0-4 1-16,-2 1 0 0,-5 1 1 0,-1-2-4 15,-5-1 2-15,1-3-3 0,-5 0 0 16,-2-2-5-16,1-2-2 0,-5-4-4 0,2 0-4 15,6-2 0-15,-5-3-1 0,5-1-2 16,-6-3-7-16,2-1-74 0,1-3-206 0,-9-2-327 16,4-4-316-16,-6 0-142 0,4-3 12 15,-2 0 177-15,2 1 308 0</inkml:trace>
  <inkml:trace contextRef="#ctx0" brushRef="#br0" timeOffset="56532.867">23265 2513 271 0,'8'-3'319'0,"-6"3"25"0,2 3-89 0,-2-3-75 15,-2 0-43-15,0 4 141 0,0-3-113 16,-2 1 25-16,2 0 25 0,-6 2 18 16,-2 0 16-16,6-2 14 0,-9 4 10 0,-3 0-5 15,-3 0-17-15,1 0-24 0,-3-2-29 16,-6 0-30-16,-1 3-30 0,1-5-24 16,-6 3-28-16,0-2-30 0,6 1-27 0,-2-1-12 15,-4-1-7-15,4 0 26 16,-2-1 17-16,-2-1 10 0,-25-1 103 0,23-1-86 15,6 0-7-15,0 2-5 0,5-3-11 0,1 3-20 16,4-2-18-16,3 0-10 0,6 1-6 16,-1-1-7-16,7 0-2 0,2 2-4 15,0 2-4-15,7 0-4 0,-1-1-64 0,0 1-186 16,4 0-274-16,5-2-346 0,-5-2-149 16,-2-1-5-16,7-4 154 0,-3 2 265 0</inkml:trace>
  <inkml:trace contextRef="#ctx0" brushRef="#br0" timeOffset="56908.6333">22860 2409 184 0,'6'-8'518'0,"-4"-1"68"16,6 0 38-16,-6 3-101 0,-2 1-216 0,4 0-108 15,-2 5-56-15,-2 0-32 0,-2 0-28 16,-2 3-25-16,2 3-14 0,-8 3-10 0,-7 4-1 15,-8 5-11-15,3 4-6 0,-7 0-6 16,-2 0 27-16,2 2 20 0,-2-4 13 0,2-1 6 16,2 0 8-16,0-2-28 0,-4 0-1 15,8-2 15-15,0-3 24 0,-1-2 36 0,5-2 40 16,2-3 18-16,1 2-5 0,6-2-20 16,3-5-36-16,-1 0-39 0,8 3-32 0,0-3-17 15,4 0-6-15,7 0 0 0,-1-3 1 0,6 3-5 16,3-2-3-16,6 2-6 0,2 2-5 15,-2 1-5-15,1 1-1 0,1 2 9 16,4-2 4-16,-2 2 4 0,2 0 1 0,-4 0 1 16,0 3-12-16,-4-2-6 0,-2 1-9 15,-5 1-4-15,1 1-8 0,-5 2-53 16,-6-2-267-16,-2-1-449 0,-8-3-215 0,2-2-101 16,-4-2 12-16,-4-4 244 0</inkml:trace>
  <inkml:trace contextRef="#ctx0" brushRef="#br0" timeOffset="59928.0438">22005 2643 75 0,'-16'5'416'16,"-1"-2"56"-16,7-3 24 0,0-3-86 15,3 3-203-15,1 0-83 0,6 0-35 0,-4 0-11 16,4 0-1-16,0 0-4 0,0 3-12 0,0-3-17 16,4 0-5-16,-4 2-6 0,0 0-2 15,2-1 10-15,2 3 8 0,-4-1 11 16,2-1 9-16,-2 0 8 0,0-1 21 0,5-1 36 15,-5 0 52-15,4 0 56 0,-4-1 50 16,0-3 17-16,0 4-3 0,0-5-37 16,0-2-47-16,0 0-48 0,-4-2-44 0,-1 0-38 15,3-1-29-15,-4-1-24 0,-4 1-8 0,0 0-1 16,-7 3-2-16,0 0-2 0,-3 7 2 16,-3 2-8-16,-4 6-8 0,-4 6-1 15,4 5 0-15,2 5 2 0,1 3-3 0,5 0-5 16,9 2 1-16,-5-2-3 0,13 0 2 15,2-4 0-15,2-1 3 0,13-1 4 0,-5-3 9 16,7-4 5-16,5 1 7 0,5-3 5 16,2-4-1-16,4 0-2 0,2-4-5 0,-2-3-6 15,1-1-6-15,-1-1-9 0,-4-2-3 16,-3 0-6-16,-1 2-7 0,-2 1-10 0,-6 0-51 16,-5 0-207-16,-2 0-379 15,-10 0-339-15,0 0-155 0,-2-5-15 16,-6-1 173-16,0-3 365 0</inkml:trace>
  <inkml:trace contextRef="#ctx0" brushRef="#br0" timeOffset="72118.0414">23807 1148 78 0,'0'-2'257'0,"0"-1"20"0,0-1-32 0,2 3-99 16,-2-2-61-16,0-1-28 0,0 4-17 0,4-3-6 15,-4 0-1-15,0-1-3 0,2 3-2 16,-2-3-2-16,4-1-3 0,0 2 0 0,-4-2 7 16,0 3 10-16,0-1 8 0,0 0 6 15,0 0 6-15,0 1-6 0,0-3-8 0,-4 3-5 16,0 0-9-16,4-1-1 0,-2 1-1 15,2-1 6-15,-4-1-1 0,2 1 5 0,-2 0 11 0,-1-1-3 16,3-1-2-16,-2 1-2 0,0-1 9 16,2-1-4-16,-4 0-3 0,2 0-2 15,0-1 9-15,-3 2-4 0,5-2-4 0,-6 0-1 0,2 2-1 16,-5-2-15-16,9 2-11 0,-8 0 13 16,4 4 6-16,-4-4 4 0,-1 2 1 0,5-3-4 15,-9 2-14-15,5-1-13 0,2 2 18 0,-2 1 11 16,-1-3 5-16,1 2 2 0,0 1 3 15,-1 2-22-15,3 0-15 0,0 0-4 0,-3 0-5 16,5-2 1-16,0-1-3 0,0 3 1 16,-1-2 1-16,-3 2-1 0,4 0 1 0,-4 0-2 15,1 2 3-15,1-2 4 0,-6 5 13 0,3-5 4 16,-1 3 4-16,-3-1 2 0,7 1-5 16,-6-1-11-16,1-1-5 0,-1 1-5 0,1 5 1 15,3-1 1-15,-2-1-1 0,1 2 1 0,3-4 0 16,0 5 3-16,-3 1-1 0,5-2-1 15,-4 3-1-15,-1-2-2 0,5 2-1 0,-4 1 0 16,4 1 0-16,-5-4-2 0,5 4 2 0,-4 0 0 16,-1 1-2-16,5 0 4 0,-4 1 0 0,0 1 26 15,3-2 31-15,-7 3 13 0,8-2 9 16,-5 3-2-16,1-2-22 0,4-2-32 0,-5 1-15 16,5 1-6-16,0-4-5 0,0 3-1 15,-2-1-1-15,6-1 0 0,2 0-1 0,-7-4 0 16,7 3 0-16,-4-2 0 0,0 0 2 0,4 0-1 15,0-1 2-15,-2 1-3 0,2 3 3 16,-4-2-2-16,2 0 2 16,2 1-2-16,-4 0 0 0,-1 1 1 0,3 1 0 15,-6 15 4-15,6-14-2 0,-2-2 1 0,2 1-2 16,2-1 0-16,-4 2 1 0,4-2-2 16,-4 0-1-16,4 0 1 0,0-2-1 0,0 2 0 15,0 0-1-15,0-1 1 16,0-1 0-16,4 13 0 0,0-14-1 0,-4 3 0 15,0-3 1-15,0 1 2 0,2 2-3 0,-2 0 1 16,4-1-1-16,-4-1 0 0,2 2 1 16,-2-2-1-16,4 4 0 0,0 0 1 0,-2-1-1 15,-2 1 0-15,9 0 0 0,-3-1 0 16,-4 2 2-16,6-2 0 0,-1 0 1 0,-1-1-1 16,0 1 1-16,0-3 0 0,4 2 2 15,-1-1-1-15,-1-1-2 0,0 2 1 16,-2-3 0-16,5 1 0 0,-9-3-1 0,8 2 1 15,-4 0-1-15,5 0 1 0,-5 0 0 0,8-1 1 16,-3 1 1-16,-1-1 2 0,-2 1 25 0,7 0 19 16,-5-1 12-16,-1-1 4 0,9-1-1 15,-10 1-19-15,9 0-21 0,-3-2-9 0,3 0-5 16,0-1-1-16,-1-4 4 0,5 3 37 16,-3-3 25-16,3-3 7 0,0-1 5 15,-3 1-3-15,3-2-38 0,0 3-24 0,-5-3-11 16,5 2-4-16,-5-1-4 0,-3-2 0 0,3-1-1 15,-1 2 0-15,1-1 4 0,-7-2 28 16,5 1 23-16,-3 0 11 0,1-3 3 0,2 1 3 16,-3-1-31-16,-3-3-21 0,6 2-10 0,3-2-5 15,-7 1-5-15,3-4 1 0,1 1-2 16,3-1 3-16,-7-2-1 0,3 1 3 16,-1 2 34-16,-2 0 18 0,5 0 5 0,-5-1 7 15,-2-3-1-15,3 0-31 0,-5 1-19 16,2 0-9-16,0 1-4 0,1-5 0 0,-7 1-3 15,2 1 1-15,0-2-1 0,2 0 2 0,-6 0-3 16,2-4-1-16,3 0 1 0,-1 3-1 16,-4-3-1-16,0 3 3 0,0 2-2 0,0 0 0 15,0-1-2-15,-4-1 2 0,4 0-2 16,-5-2 1-16,3 1-2 0,2-1 3 0,-6-3 0 16,-2 2 0-16,2-3-2 0,-5 2 0 15,1 0 2-15,-2 1 0 0,-1-2-3 0,-8 2 0 16,1 2 0-16,-7 1-3 0,0 3 0 0,-2 5 2 15,-4 3 1-15,0 3-1 0,-9 4 2 0,7 5-9 16,-8 7-231-16,-1 0-471 0,1 5-281 16,0-2-130-16,5 0-51 0,12-3 209 0,13 1 458 15</inkml:trace>
  <inkml:trace contextRef="#ctx0" brushRef="#br0" timeOffset="75377.6524">23633 991 114 0,'-8'0'196'0,"6"-2"-15"0,-2 1-28 0,1-1-37 16,-5 1-33-16,6-3-14 0,-4 4-11 0,-2-2-6 16,1 2-7-16,-3-1-9 0,4 1-7 15,0 0-6-15,-1 0-3 0,-1 0-2 0,6 0 4 16,-4 0-1-16,-2 0 4 0,6 0-3 16,-7-2 3-16,7 1-5 0,-4-1 4 0,2 2-5 15,-2-2 1-15,2 2-5 0,-7 0-4 16,9 0-2-16,-8 2 1 0,4-2 1 0,-5 2 1 15,1 1 1-15,-2 0 0 0,1 1-2 0,-3 0-2 16,3 3-2-16,3 0-2 0,-6 0 2 0,3 0 5 16,1 1 4-16,-2-1 1 0,1 2 2 15,1-2-3-15,0 1-8 0,3 2-4 0,-3 0-4 16,4-3 2-16,-5 2 0 0,9 0-2 16,-8 0 21-16,4 1 13 0,-2 1 5 0,-1 1 2 15,1-2 0-15,0 4-18 0,-1-1-13 16,1 2-6-16,0 0 0 0,-2 1-4 0,3 0 1 15,-3-1 0-15,2-1 1 0,-1 1-1 0,3 0 2 16,2-2-2-16,-2 0 3 0,4-1 1 0,-6-1-2 16,6-1 3-16,-3 3-2 0,3-3 2 0,2-1 4 15,-8 1 18-15,8-1 10 0,-2 0 7 16,2 0-1-16,-4 0-4 16,2 1-19-16,-7 9-5 0,9-9-13 0,-2-1-3 15,-2 1 2-15,0 0-2 0,2 3 5 16,-2 1 41-16,-2 0 17 0,0 0 11 0,-1 0 2 15,-1-1-2-15,6 0-38 0,-2-1-23 0,0 0-4 16,2-2-6-16,-2-1-2 0,4 1-1 16,0 0 0-16,-3 2 0 0,3-3 0 15,3 1-1-15,-3-2 2 0,0 2-2 0,0-2 2 16,4 2-1-16,-2-2 0 0,-2 1-1 0,0-1 1 16,4 1 0-16,0-1 1 0,-4 1-2 15,0 0 1-15,2 0 1 0,-2 1-2 0,4 1 1 16,0-1 0-16,3 1-2 0,-5-1 2 15,2 2 0-15,2 0-1 0,0 1 2 0,2-1-1 16,3 0 2-16,-5 0-1 16,11 8 0-16,-11-9 1 0,0-1-1 0,0 0-1 15,2-1 2-15,3-2 0 0,-5 2-1 16,4 0 0-16,-1 0 1 0,1 0 1 0,0-1 0 16,1 2-1-16,1-3 2 0,2 3 1 0,-1-1 19 15,3-3 15-15,-1 2 4 0,1 0 4 16,1-2 0-16,4 0-19 0,-5-3-14 0,3 1-3 15,2-3-6-15,-1 3 1 0,-1-4-1 16,6 0 29-16,-7-2 26 0,-1 0 15 0,3 1 2 16,1-1 5-16,-4 1-26 0,-1-2-26 15,5 0-14-15,-5-1-6 0,1-2-3 0,0-2 45 16,1 0 36-16,-1 2 20 0,1-3 10 16,-1-3 1-16,-1 0-41 0,1 2-38 0,-1-3-19 15,-3-1-9-15,3-3-3 0,-1 1-3 16,1-3 1-16,1-3 47 0,0 0 27 0,-5 0 11 15,5-4 7-15,-3 1-1 0,-2-2-49 0,3-2-24 16,-5 0-13-16,-2-2-4 0,1-1-3 16,-7 3-2-16,6 0 0 0,-2 0 0 0,-4 1 0 15,7 0 0-15,-7-3 1 0,2 3-1 16,-4 0 1-16,0-1-1 0,0 1-1 0,0-1 0 16,0-1 1-16,0 1-2 0,-4 3 1 0,2-3-1 15,-2 2 0-15,-1 3 0 0,3 2-1 16,-4 0 2-16,-4 0-1 0,1 1-1 0,1 4 0 15,-2 2 1-15,0 3-2 0,-1 3 2 16,-1 1-1-16,1 0-1 0,1 2 0 0,4 2 1 16,-4 1-2-16,3 0 1 0,3 1 1 15,2 0 0-15,-6 1 0 0,6 1-1 0,2-1 1 0,-4 1-1 16,0 0-1-16,4-1 2 0,0 1-1 16,-3 0 0-16,3 1-1 0,0 0 1 15,0 0 0-15,0 1 0 0,0 0 0 0,0-1 0 16,0-1 0-16,0 0 1 0,0-1-1 0,0 1 1 15,0 0 0-15,0 1 0 0,3-1 0 0,-3 2 1 16,4-2-1-16,0 1 1 0,-2 2-2 16,6-1 2-16,-2-1-2 0,-4 1 1 0,9 0 0 15,-5 2 0-15,2-3-1 0,-2 2 1 0,1-1-2 16,-1 3 0-16,2 2 2 0,-6-2 0 0,4 3-1 16,-1 1 1-16,1 1-1 0,0 1 0 15,-2 3 0-15,2-1 1 0,0 2-2 16,3 0 2-16,-7 3-1 0,6 0 0 15,-2 1 0-15,7 18-1 0,-9-18 0 0,-2 0 2 16,2-3 0-16,0 2 0 0,-4-2 0 16,2 2 0-16,-2 1-2 0,0-1 1 0,0 4 1 15,0-1-1-15,-2 0 0 0,2 1 1 16,-4-1-1-16,0 0 1 0,2 0-2 0,-2-2 2 16,2 3 0-16,-2-2-1 0,-1 0 1 0,5 0-2 15,-2 0 1-15,2 0 1 0,-4 0-2 16,2-2 2-16,2-3 0 0,-4-1 0 0,0 3 0 15,2-2 2-15,2-1-4 0,-9 3 4 0,7-2-2 16,-2-1 1-16,-2-2-1 0,2 2 2 16,-2-3-2-16,-7 15 1 15,3-14-1-15,4 0 0 0,-2 0 2 0,-1 0-1 16,1-2 0-16,2 2-1 0,-5-2 1 0,9-2 0 16,-8 3 1-16,4-4 0 0,-2 3 0 15,-1-3-1-15,-1 1 1 0,4-1 0 16,-5 0 0-16,-3-2-1 0,4 2 0 0,-3-2 1 0,1 1 1 15,-3-1-1-15,3-1-1 0,-5 0 0 16,3 1 0-16,1-2 0 0,-3 0 1 16,-1 0-1-16,-1-2 0 0,1 1 1 0,1-2 0 15,-3 0 3-15,2 1 9 0,-7-1 8 0,7 0 3 16,-1 0 3-16,-3 0-1 0,0 0-12 16,5-1-6-16,-5-1-3 0,4 0-1 15,1-1-3-15,-1-2 0 0,5 0 0 0,-5 1-1 16,1 0 2-16,-1-1-2 0,3-1 1 0,1 1-1 15,-1-2 3-15,1 0-4 0,-1 0 3 16,6-3-2-16,-7 3 0 0,3-2 1 0,1 0 1 16,-3-2 0-16,6 3-1 0,-3-4 3 15,-3 3 2-15,4-3 38 0,3-1 19 16,-3 0 9-16,2-2 3 0,-1 0 1 0,3-2-40 16,0-3-19-16,-4 1-9 0,4-2-6 0,-1-1 0 15,-3 1-1-15,2-2-2 0,2 1 0 16,-1-2 1-16,1 0-1 0,0 0 2 0,-2-1-2 15,6 5 0-15,-5-3 0 0,3 1 0 0,0 2 1 16,4-2 2-16,-2 1-3 0,2 1 0 16,0 2 0-16,2-2 0 0,-2 3-3 15,8-3 3-15,-6-1-1 0,3 2 2 0,-3-1-2 16,6 2 2-16,0-1-1 0,0-4 3 0,1-2-3 16,5-1 0-16,-3 0 0 0,1 0 0 15,2 1 0-15,-3 1 0 0,-3-1-3 16,7 2 3-16,-5 5-1 0,2-1 1 0,-1 1 0 0,1 0-2 15,2 3 4-15,-3 1-2 0,-1-1 1 0,-2 7 2 16,7-1-3-16,-5 1 0 16,3 5-3-16,1-2 2 0,-1 3 1 0,3-2-2 0,5-1 1 15,-3 1 1-15,7 1 0 0,2-1 0 16,-4 1 1-16,4 1-1 0,0 2 0 0,-5-3 2 16,5 1-2-16,0 0 0 0,-4 1 1 0,0-3-1 15,1 3 0-15,-1-2 0 0,0 2 0 16,-2 1-1-16,-1-3 1 0,-3 6 0 0,1-2 0 15,-1 2-2-15,8 2 2 0,-7-2 0 0,7-1-1 16,-2 1 1-16,4 1 0 0,0 1 0 16,-4 0 0-16,-1 2 0 0,3-2 0 0,-6 3 0 15,1 1-1-15,-3 1 0 0,-1 0-2 0,-3 4 3 16,1 0-1-16,-3-1-1 0,-1 2 2 16,-2 1 0-16,1 1 0 0,-3 0-1 0,-2 1 0 15,2 0-3-15,-4-1 4 0,2 3-1 0,0 0-1 16,3 1 1-16,-5-2-1 15,2 1 2-15,0-1-2 0,2-1 1 0,-6-2-1 0,2 1 2 16,-2-2 2-16,0 2-2 0,0-3 1 16,0 3-1-16,0 2 2 0,-2-2-2 0,-2 1 0 15,2 2-2-15,-6 0 2 0,2-1 2 0,-5 0-4 16,5 3 2-16,-4-2 0 0,-1 0 0 16,5 3 0-16,-4-4 0 0,2 0 0 0,-3 1 0 15,3-3-1-15,0 2-1 0,-3-1 2 16,-3-3 0-16,6-4 2 0,-1 1-1 0,-1 0 1 15,2-4-2-15,-7 2 0 0,3 3 2 16,-5-1-4-16,1 1 4 0,-1 4-2 0,-8 2-38 16,-2 0-234-16,1 1-443 0,-8-1-201 15,1-7-91-15,-4-7-4 0,4-9 214 0</inkml:trace>
  <inkml:trace contextRef="#ctx0" brushRef="#br0" timeOffset="101395.591">9142 15028 202 0,'0'-3'344'0,"4"-2"42"16,-4 1-39-16,0 0-92 0,2 0-63 15,-2 0-27-15,0 0 1 0,0-1 10 0,4 1 7 16,-4 1 4-16,4 1 5 0,-4 0 2 15,2 1 8-15,-2 0 20 0,0-1 19 16,4 2 12-16,-4 0-9 0,0 0-15 0,0 3-10 16,0-2-15-16,0 3-8 0,-4 1-2 15,4 0-4-15,0 2-13 0,0 1-17 16,-2 4-12-16,2-1-17 0,-4 4 1 0,0 3-16 16,-2 1-3-16,4 4-10 0,-3 0-14 15,-1 5-21-15,2-2-3 0,-2 2-7 0,0 1-9 16,2-3-3-16,-1 1-6 0,-1 0-11 15,4-4-11-15,-2-1-9 0,0-1 0 0,2-3 0 16,2-1-3-16,-4-7-2 0,4 0 2 16,-2-2-3-16,2-1 4 0,0-3 33 0,0-3 41 15,0-1 39-15,0-1 19 0,0-3 14 0,2-6-14 16,2-3-34-16,-2-1-26 0,6-4-16 16,-6-5-16-16,4-2-11 0,5-3-10 15,-5-6-7-15,4-1-5 0,1-5-4 0,3 0-3 16,-6 0-4-16,7-4-2 0,-3 1 0 0,3 4-1 15,-3 6-1-15,5 4 0 0,-7 6-1 16,7 6 2-16,-3 3-1 0,-6 7-1 16,11 5 1-16,-7 4-2 0,1 7-1 0,-3 3 1 15,5 1 3-15,-3 6 2 0,2 3 1 0,-5 2-1 16,1-2 1-16,0 3 0 0,1 0-3 16,-1 0 1-16,0 0-1 0,1 0-1 0,-5-1-1 15,0-2 1-15,0-1-2 0,1-1-1 16,1-2 0-16,-8-3 2 0,2 0-3 0,-2-3 1 15,0-1-6-15,0 1 0 0,-2 0-5 16,-6-5-6-16,6 0-23 0,-5-4-98 0,-1-3-137 16,0 0-162-16,-3-4-211 0,1-1-209 0,0-3-135 15,-1-1-81-15,-1-4-3 0,2-2 144 16,-5-1 198-16,-1-4 221 16</inkml:trace>
  <inkml:trace contextRef="#ctx0" brushRef="#br0" timeOffset="101559.4945">9173 15172 57 0,'-17'8'407'0,"1"-2"57"0,1 0 23 15,3 0-84-15,1-2-164 0,5 1-52 16,2-3 17-16,4-2 52 0,4 0 73 16,-2-2 40-16,13-1 10 0,-7 0-10 0,6-2-35 15,7 2-57-15,-4-2-66 0,5 1-61 16,-1 0-61-16,2 1-44 0,0-2-33 0,-3 3-33 16,1-3-147-16,-2 1-219 0,-3-3-284 15,1-1-242-15,3 0-91 0,1-4 89 16,-2-3 197-16,1-1 275 0</inkml:trace>
  <inkml:trace contextRef="#ctx0" brushRef="#br0" timeOffset="102064.7786">9543 14761 283 0,'-17'-24'468'0,"1"0"53"0,-5 2 26 16,0 1-199-16,5 6-112 0,-5 0-23 15,3 3 2-15,-3 4 36 0,-2 2 25 16,0 3 7-16,-1 3-8 0,5 0-27 16,-6 3-25-16,2 1-32 0,1 3-15 0,-3 1-22 15,0 6 1-15,-2 1-15 0,0 3 7 16,0 3-13-16,-4 5 0 0,4 2-10 0,-2 4-10 16,-2 2-15-16,2 3-1 0,-2 1-15 15,5 3-15-15,1-2-5 0,0 1-16 0,8 3 3 16,1-2 1-16,6 0-3 0,7 1-1 15,-5-2-2-15,12-1-18 16,0 0-10-16,7-2-6 0,-3 0-1 0,9-1 25 0,3-3 18 16,3-2 12-16,4-1 5 0,0-2 1 15,6-3-25-15,0-3-19 0,4-6-12 0,5 0-4 16,-1-3 24-16,2-5 9 0,5-3 6 16,0-1 4-16,1-4-2 0,-3-5-22 0,5 1-13 15,-5-4 23-15,3-6 14 0,3-2 19 16,-6-3 13-16,1-4 8 0,-7-2-22 0,-1-2 0 15,-6-4-15-15,2-3 5 0,-8-2 1 16,-4-3 0-16,16-49 40 0,-25 38-69 16,-5-3-11-16,-5 0-23 0,-8-1 0 0,-5-4 0 15,-5 0 0-15,-7-2 0 0,-3 5 0 16,-12 3 0-16,3 12 0 0,-2 5-18 0,-8 10-8 16,1 7-34-16,3 8-237 0,0 5-433 15,1 1-525-15,5-1-231 0,9-4-70 0,5-11 190 16,13-9 416-16,12-13 521 0</inkml:trace>
  <inkml:trace contextRef="#ctx0" brushRef="#br0" timeOffset="104404.2002">22059 14843 168 0,'0'-4'476'0,"6"-2"88"16,-4 0 67-16,3 0-91 0,-1 2-124 16,-2-1-53-16,4 4-24 0,2 1-14 0,-6 1-7 15,-2 5-4-15,9 3-12 0,-9 2-32 16,0 2-10-16,2 3-32 0,-2 0-26 15,0 3-32-15,4 0-18 0,-4 3-16 0,0 0-6 16,2 4-35-16,-2 1-20 0,4 3-10 16,0 0-1-16,2-3-4 0,-4 1-2 0,3-3-1 15,-1 0-6-15,-2-1-25 0,4-5-11 16,2 0-5-16,-6-2-8 0,-2-2 3 0,9-4-4 16,-9 1-1-16,0-4-1 0,2-3 1 15,-2 0 1-15,0-3 3 0,0-2 1 0,0-2 1 16,0-3 0-16,-2 0-1 0,2-5-5 15,-9 0 0-15,7-4 0 0,-2-1-1 16,-2-3-2-16,0-3-1 0,-3-1 1 0,3-1-2 16,-4-7-1-16,2 2 1 0,-3-2 0 0,1-2-1 15,-5-1 0-15,7-1 4 0,-6-2-2 16,3 0 3-16,-1 0 0 0,6 4-1 0,-5 4 2 16,5 8 0-16,-2 3 0 0,6 7 2 0,2 3-1 15,0 0-1-15,0 3 1 0,2 3-1 16,8-1-1-16,1 1 1 0,5 1 0 0,5 1 1 15,-3 4-1-15,7 1 4 0,2-1-2 16,-2 3-2-16,2 2 2 0,0-1 1 0,0 2 1 16,-5 0-1-16,5 1 3 0,-2 0 0 15,-6 1-3-15,-3 1-2 0,1-1-1 16,-7-1 0-16,-2 0-3 0,-8-1 2 0,0 2 2 0,-4-1-1 16,-2-1 0-16,-8 0 0 0,1 2 2 15,-3-3-2-15,-5-1 1 0,0 1-1 16,3-3 2-16,1 1-2 0,3-3 0 0,1 0 3 15,7-4-3-15,-2 1 0 0,8-1 1 0,0-1-1 16,4 0 0-16,6 0 2 0,1-1-2 16,1 1 0-16,4 0-2 0,5 1 1 15,18 2-4-15,-16 0 2 0,-2 2 2 16,0 1 1-16,-3 1 0 0,7 4 1 0,-6 3 2 16,5 3 2-16,-7 0-2 0,2 2 0 0,-3 0 2 15,3 4 35-15,-7 1 22 0,-1-3 17 16,-1 1 4-16,-8-2 5 0,-2-2-35 0,-2-3-18 15,-35 25 10 1,14-29-41-16,-4-3-4 0,-4-2-3 0,-2-3-7 16,-4 0-5-16,4-6-4 0,-3 0-44 15,-1-5-187-15,-4-2-367 0,6-8-501 0,2-11-220 16,-3-6-60-16,14-9 141 16,1-9 353-16</inkml:trace>
  <inkml:trace contextRef="#ctx0" brushRef="#br0" timeOffset="108714.7574">13964 14607 48 0,'5'4'312'0,"-3"-2"30"0,2 1 23 0,-4-3-109 16,2 2-78-16,-2-2-26 0,4 2 15 16,0-1 23-16,-4-1 24 0,0 2 21 0,0-2 18 15,2 0 15-15,-2-2 5 0,4 1 1 16,-4-3-8-16,2 1-10 0,-2-1-12 0,0 2-17 16,0 0-17-16,0-1-25 0,0 0-12 15,-2-1-29-15,-2-1-12 0,2 1-18 16,-2-1-9-16,-2-1-24 15,2 1-2-15,-9-4 42 0,3 6-74 0,4-1-4 16,-5 3 2-16,1-1-2 0,-4 2 2 16,5 0 0-16,-5 2-3 0,1 3-13 15,-1 2 8-15,-3 3 4 0,5 1 3 0,-2 4 6 16,-3 4 2-16,0 3-5 0,7 0 5 16,-2 2-1-16,-3-1-4 0,9-1-5 0,0 0-10 15,2-1-11-15,2 3-3 0,2-3 0 16,2 1 1-16,2-2 24 0,2 0 10 15,11 8 64-15,-3-14-61 0,3-3-24 16,-1 0-13-16,1-3-9 0,3-1-1 0,-1-2-1 16,2-4-3-16,1 1 3 0,3-5-1 15,-2 1-3-15,0-2 1 0,-1-2-3 16,-1-4-4-16,16-9-2 16,-10-2-23-16,-10 0-37 0,-11 9-34 15,-2-2-116-15,-2-3-138 16,-2 0-192-16,0-20-1077 0,0 16 617 0,0 1-3 15,0-1 134-15,0-3 175 0,-2 2 199 16</inkml:trace>
  <inkml:trace contextRef="#ctx0" brushRef="#br0" timeOffset="109111.5095">14072 14316 229 0,'-10'-18'438'15,"-7"0"50"-15,-20-14 379 0,16 20-634 16,-2 3-50-16,1 2-10 0,-5 1 11 15,-4 0 29-15,2 1 44 0,-8 4 34 0,-1 2 16 16,1 4 3-16,-4 5-20 0,-1 5-42 16,-1 7-35-16,4 9-30 0,-44 47 112 15,46-34-159-15,4 7-16 0,0 2 5 0,6 0 8 16,2 0-26-16,6 2-18 0,5 0-6 16,8 0-28-16,1-4-17 0,14-1-6 15,7-1-5-15,3-3-7 0,8-5-2 0,6-6-4 16,8-3-5-16,3-6 0 0,1-3 31 15,5-5 26-15,4-7 17 0,4-6 16 16,-3-5 22-16,3-5-21 0,-6-9-2 0,8-3 9 0,-2-5 12 16,-4-4-1-16,-5-5 11 0,-3-4-8 15,-3-5-3-15,-1-3-9 0,-9-2-10 16,-4-4-12-16,-13 1-17 0,-1-5-22 0,-13 2-22 16,-9-2-10-16,-3 1-16 0,-8-1 0 0,-7 0 0 15,-8 9 0-15,-5 4 0 16,-1 9-5-16,-6 6-8 0,-42-11-31 0,45 27-118 15,9 4-383-15,0 5-628 0,6 3-280 16,7-3-119-16,7-2 79 0,13 2 361 16,4-19 618-16</inkml:trace>
  <inkml:trace contextRef="#ctx0" brushRef="#br0" timeOffset="109914.0135">17249 14555 564 0,'6'-21'482'15,"-2"4"47"-15,-4 0-86 16,4 2-69-16,-4 3-28 0,0 2-19 0,2 4-7 16,-2 1-18-16,0 2-35 15,0 6 223-15,0 6-235 0,-2 25 300 16,-2-9-264-16,0 6-26 0,4 2-35 0,-2 4-23 16,2 3-34-16,0-3-25 0,0 2-34 15,0-5-28-15,2 1-31 16,-2 0-23-16,8-4-9 0,-6 1-10 0,2-3-3 0,1-3-1 15,1-2-5-15,-4-3-1 0,6 0-3 0,-6-4 0 16,4-2-3-16,-2-2-1 0,1-3-2 16,-3 1-4-16,2-2 0 0,-4-4-2 15,0-4-2-15,0-1-1 0,-4-3-1 0,4 0-5 16,-2-6-25-16,-7-2-68 0,3-3-94 16,4-6-104-16,-6-4-146 0,0-5-128 0,-1-3-67 15,-1-6-8-15,4-2 52 0,-5-2 123 16,3-2 146-16,0-1 131 0,0 4 108 0,-1 0 79 15,3 4 63-15,0 6 50 0,2 6 46 16,-2 3 38-16,1 8 21 0,5 3 1 0,0 4-16 16,5 2-9-16,1 2-8 15,8 2 11-15,3 2 18 0,-1 4 28 0,7 1 20 16,0 2 13-16,4 4 5 0,4 5-6 0,-2 4-18 16,-2 2-14-16,4 3-5 0,-3 3-15 15,-1 0-9-15,0 2-5 16,-4-1-29-16,10 36 49 0,-25-33-157 0,-8 0-25 15,-8-1-8-15,0-3-6 0,-9 0-2 16,-1-3-4-16,-7-1-2 0,-2-4-1 0,-6-1-4 16,-2-3 2-16,6 0-6 0,-2-6 0 0,2-4-7 15,6-1-3-15,7-4-23 0,-3-2-150 16,6-3-329-16,3-5-475 16,8-2-215-16,-6-5-75 0</inkml:trace>
  <inkml:trace contextRef="#ctx0" brushRef="#br0" timeOffset="110996.3433">17520 14473 1 0,'2'-10'282'15,"6"-2"37"-15,-8 1 25 0,0-1-97 0,0 2-88 16,-8 0-39-16,6 0-14 0,-3-2-1 0,-1 2 5 16,-4-1 7-16,0-1 2 0,1 1 1 15,-5-1 2-15,-3 5 5 0,-3-2 2 16,1 2 13-16,-6 2 12 0,-2 1 27 0,-2 2 22 15,-2 2 28-15,-4 3 7 0,-2 3 4 16,-2 2-9-16,-5 5-7 0,1 1-8 16,1 5-4-16,-1 4-15 0,4 3-19 15,1 3-34-15,5 4-15 0,4 3-19 0,3 4-22 16,1 4-14-16,8-1 22 0,5 6-18 0,1 2-5 16,1 3-3-16,10 0 26 0,0 4-21 15,10-1-2-15,5-1-7 0,1-5-6 16,3-1-29-16,12-2-10 0,-2-5 19 15,4-4 26-15,4-2 30 0,5-4 33 0,1-4 38 16,-1-5 3-16,1-7 6 0,60-2 155 16,-49-18-196-16,4-6-11 0,2-8-22 15,0-4-15-15,2-7-49 0,6-7-40 16,-2-5 0-16,-4-3 0 0,3-5 0 0,-7-4 0 0,-9-2 0 16,-10-3 0-16,-1-5 0 0,-11 0 0 15,-9-3 0-15,-1-67 0 16,-23 67 0-16,-13 1 0 0,-6 3 0 0,-10 6 0 15,-9 6 0-15,-9 6 0 0,-7 8 0 16,-9 7 0-16,3 3 0 0,-4 6-570 0,0 1-723 16,1 2-270-16,1-1-82 0,6-6 174 0,2-7 383 15,2-11 596-15</inkml:trace>
  <inkml:trace contextRef="#ctx0" brushRef="#br0" timeOffset="112377.485">10035 14933 63 0,'-10'0'363'15,"1"0"49"-15,-5-3 22 0,4-1-93 0,3 1-147 16,1 1-60-16,-4-3 71 0,6 5-101 16,-2-3 1-16,3 3 7 0,-5 3-3 15,2-3-2-15,0 2-12 0,0 3-20 16,-3-2 1-16,1 1-3 0,0 3 16 0,-1-1 25 16,1 1 39-16,0-2 14 0,0 1 29 15,-3 0 1-15,5 0 2 0,0-3-4 16,2 1-1-16,-2-1 2 0,4-2-2 0,2-1-16 15,0 2-21-15,0 0-31 0,0-2-29 16,0 0-21-16,0 0-20 0,0 3-12 16,2-3-8-16,-2-3 10 0,6 3-3 15,2 0 0-15,0-2 0 0,3 2 3 0,3-2-18 16,-1 1 2-16,28-5 60 16,-22 3-39-16,5-1-1 0,-1 1-12 0,4-2-10 0,0 1 8 15,6 1 5-15,-4-2 4 0,8 0 3 16,0 0 3-16,7-2-2 0,-1 4-8 15,3 1-1-15,1-3 1 0,3 2-7 16,0-1-11-16,-1 1-4 0,53-5 35 16,-57 4-5-16,9-1 4 0,-5-1 1 0,1 0 0 15,4-1-21-15,0 0-13 0,4 0-3 16,-7-1 18-16,9 1 10 0,-6-2 2 16,6 0 5-16,-2 2-3 0,-6-2-17 0,1 1-12 15,5-1-4 1,-6 0 11-16,109-13 110 0,-61 7-49 15,-53 9-68-15,-1 0-7 0,-3 1-6 0,-2-1-1 16,-1 3-2-16,-3 0-1 0,-2-1-1 0,2 1 1 16,-4-1-2-16,0-2 4 0,5 4-2 15,-5-3-1-15,-2 0 1 0,-2 3-2 0,2-3 1 16,-2 2 2-16,-4 2-1 0,1-2 1 16,-1 1-2-16,0-1 0 0,-6 0-1 15,6 2 0-15,-7-1 1 0,7 2 3 16,-6 0 18-16,34-3 60 0,-30 0-35 0,8 0 2 15,-2 0-18-15,6-1-14 0,-2-3-8 16,-4 2-2-16,8 1-2 0,-3-3-4 0,-1 4 2 16,4 0-1-16,-4 0-1 15,0-1-1-15,0 1 0 0,48-3-3 16,-58 4 1-16,1 2 1 0,-5-1-1 16,-2 1-2-16,3 0 6 0,13 1-2 15,-16-1-5-15,-1 2 4 0,5-1 0 16,0 2-1-16,-5 0 1 0,3-1 1 0,-3 2 2 15,1-1-2-15,2 0-5 0,-7 0-5 0,0 1-3 16,-1 1-13-16,-7 2-109 0,-4-2-332 16,-4-3-644-16,-7-4-288 15,3-11-124-15,-19-37-1112 0,19 6 2107 0</inkml:trace>
  <inkml:trace contextRef="#ctx0" brushRef="#br0" timeOffset="113976.4952">15216 16124 857 0,'2'-22'548'15,"4"-3"19"-15,-2 2-234 0,0 2-145 0,-2 1-31 16,7 5 29-16,-9 0 78 16,0-8 898-16,-11 23-471 0,3 6-462 15,6 1-62-15,-4 1-37 0,2-1-9 16,-1 5-10-16,3-4-1 0,2 1-6 0,-4 0-11 15,2-2-5-15,2 1-5 0,0 0 2 16,0 1-6-16,0 3-1 0,0 1-14 0,-4-1-9 16,4-2-3-16,0 1-1 15,0-3 0-15,0 1-4 0,0-4-2 0,0 2-15 0,0-2-13 16,0-2-4-16,0 1-6 0,0-1 0 16,0-2-5-16,0 0-4 0,0-1 2 0,0 1 0 15,0-2 2-15,4 1 2 0,-4-1 0 16,0-2 0-16,6-2 1 0,-4 0-6 0,3-2 2 15,-1-1 1-15,-2 1-1 0,2 0-1 16,-2 1 2-16,-2-1-2 0,4 2-4 16,0 0 3-16,-4 2 2 0,0-3-2 0,0 4-1 15,0-3 2-15,0 3 0 16,-4 1-3-16,4 1 7 0,-4-2-5 0,4 2 4 16,0 0-2-16,0-2-1 0,0 2-2 15,0 0 2-15,0-3-7 0,0 3-3 0,0 0-9 16,0 0-8-16,0 0-49 0,0 0-160 15,0-2-291-15,-2 0-375 0,-2-2-277 0,2-4-83 16,-2-2 106-16,4-5 268 0,4-3 375 16</inkml:trace>
  <inkml:trace contextRef="#ctx0" brushRef="#br0" timeOffset="114373.2794">15321 16010 122 0,'0'-8'395'0,"0"1"62"0,-2-1 36 16,2 0-131-16,-4 0-120 0,0 3-56 0,4 2-24 16,0 1 2-16,0 1 14 0,0 1 19 15,-2 1 22-15,2 4 16 0,0 0 21 16,-4 5 30-16,2 4 37 0,2 1 11 0,0 4 6 15,-9 3-15-15,9 4-18 0,-2 2-49 16,-2 0-33-16,0 4-45 0,2-1-21 16,-2 5-37-1,4 102 265-15,0-100-280 0,0-1 2 16,0-2-17-16,4-4-8 0,-2 0-32 0,-2-3-25 16,8-3-13-16,-6-3-9 0,7-1-2 0,-7-5-6 15,4 0 2-15,-6-4-2 0,8-4-2 0,-8-2 1 16,0-3-1-16,0-3-6 0,0-1-5 15,0-4-11-15,0-2-74 0,0-5-145 16,0-6-174-16,0-5-242 0,-4-3-254 0,0-8-199 16,2-2-32-16,2-3 97 15,-4-4 212-15,2-1 249 0</inkml:trace>
  <inkml:trace contextRef="#ctx0" brushRef="#br0" timeOffset="114529.1823">15249 16092 477 0,'-15'-12'652'15,"9"2"101"-15,-4 2 57 0,8 2-277 16,2 1-175-16,2 2-104 0,12 1-49 0,-3 2 11 15,5 0 40-15,1 2 24 0,-1-1-1 16,3 1-29-16,6 0-56 0,-7-1-67 0,9 1-49 16,4 0-44-16,-4 1-22 0,2-2-17 15,-2 0-22-15,12 2-621 0,-28-3-230 16,-1-3-180-16,-6-2-67 16,-4-2 109-16,-4-3 277 0</inkml:trace>
  <inkml:trace contextRef="#ctx0" brushRef="#br0" timeOffset="114708.0726">15418 16276 418 0,'-4'24'709'0,"4"-12"90"0,4-4 42 15,3-5-187 1,13 1 143-16,9-4-21 0,-12-3-375 16,1-3-59-16,-1 0-96 0,22 2-40 0,-18 6-185 15,-5 0-24-15,1 1-45 0,-7-1-136 16,-3 1-240-16,-7 0-299 0,-5 0-312 0,3 0-111 15,-6 1 70-15,0-1 213 0,-3 2 291 16</inkml:trace>
  <inkml:trace contextRef="#ctx0" brushRef="#br0" timeOffset="115034.8685">15288 16576 308 0,'-4'7'400'15,"2"-4"32"1,-4 6 168-16,6-6-313 0,0-1-122 16,2 1 53-16,-2 5 390 0,6-4-246 15,2 1 13-15,-6 1 19 0,9-1-1 0,-1 2-12 16,2-1-19-16,7-4-27 0,0 0-41 15,1-2-48-15,3-2-54 0,0 0-49 0,-3-3-44 16,3 1-38-16,-6-1-26 0,3-1-18 0,-3 3-16 16,0-1-6-16,3-1-6 0,-7 0-11 15,3-3-16-15,-5 0-95 0,-1 0-151 0,-4-4-231 16,2 1-261-16,-8-4-275 0,2 0-75 16,-2-2 73-16,7-2 201 0,-7-1 251 15</inkml:trace>
  <inkml:trace contextRef="#ctx0" brushRef="#br0" timeOffset="115418.6343">15681 15863 173 0,'-8'-44'454'0,"-29"-31"594"0,16 48-647 16,-6 8-203-16,0 4-74 0,-2 8-25 16,-4 7 12-16,-8 7 42 0,-5 5 69 0,-1 11 52 15,-9 10 39-15,-2 6 26 0,2 11 4 0,0 8-23 16,-2 7-46-16,9 5-41 0,5 5-50 15,5 0-55-15,4 2-46 0,10-4-28 16,8-1 3-16,3-1 7 0,10-4 0 16,4-2 5-16,27 55 159 15,26-12 74-15,-15-61-117 0,7-9-18 16,9-6-26-16,6-8-12 0,8-8-13 0,9-5-18 16,1-10-6-16,9-7-3 0,0-7-6 0,4-5-4 15,-2-9-5-15,-2-2-12 0,-2-5-15 0,-9-6-17 16,-4-3-13-16,-5-3-2 0,-9-5 3 15,-15-2 7-15,-8-2 5 0,-10 0 2 0,-15-3-3 16,-8 0-8-16,-14-3-6 0,-9-2-11 16,-8 0-4-16,-12-6-3 0,-5 4-5 15,-5 0-5-15,-5 5-3 0,0 10-2 0,-4 7-6 16,-4 11-52-16,0 5-200 0,2 7-326 16,-2 2-527-16,0 0-266 0,4 1-68 0,4-4 146 15,6-3 309-15,3-6 516 0</inkml:trace>
  <inkml:trace contextRef="#ctx0" brushRef="#br0" timeOffset="116159.1724">14804 14820 102 0,'-33'-5'312'0,"4"-4"16"0,2 3 11 16,0 1-173-16,5 3-90 0,-3 1-44 15,6 1 4-15,-6 0 16 0,9-2 26 0,3 0 25 16,-3 2 24-16,-9-5 139 15,17 5-136-15,-1-3 13 0,1 2 16 0,0 0 28 16,-2-1 36-16,3 2 34 0,-3 0 17 16,4 0 12-16,-4 0-1 0,3 2-7 15,-3-2-5-15,0 1-17 0,1 0-24 0,-1-1-36 16,-4 3-49-16,3 1-48 0,-5-4-38 16,7 0-26-16,-5 0-17 0,1-4-3 15,-1 4 14-15,4-3 14 0,-3 1 6 0,3-1 4 16,-2-2 0-16,1 1-19 15,1-1-15-15,-1 1 10 0,1-1 9 0,4 1 4 16,-4 1 1-16,-1-3 75 0,5 4-69 16,4-1 11-16,-2 2 10 0,0-2-9 15,4 1-5-15,0 1-10 0,4-1-14 0,0 2-17 16,4-3-4-16,9 3-5 0,1 0 1 16,7 3-3-16,10-3 4 0,1 2-1 15,7-2 5-15,7 1 3 0,1 1-1 0,9-4 9 16,0 1 1-16,11 1 5 0,-3-2 2 0,6-1 1 15,3 1-3 1,-5 2 0-16,85 0 30 0,7-2 21 16,-79 2-35-16,-1 2-2 0,3-2-5 0,0 2-7 15,-2 1-8-15,-7-1-7 16,84 2 6-16,-92-1-17 0,-2 0 1 16,3-1 0-16,-7-1-2 0,-4-1-1 0,-6 2 1 0,-5 1 2 15,-1-3-3-15,-9 1 1 0,-2-1 1 16,-10 2-2-16,-2 1 0 0,-6-2-1 0,-7 1-1 15,-6-1-2-15,0-2 2 0,-6 1 0 16,-2 1-1-16,-4 1-1 0,-8-1-5 0,1 2-2 16,-7 2-2-16,-1-1-7 0,2 2-14 0,-6 1-158 15,3 0-369-15,1 0-514 0,4-4-226 16,5-10-91-16,6-8 114 0,2-14 351 16,8-7 506-16</inkml:trace>
  <inkml:trace contextRef="#ctx0" brushRef="#br0" timeOffset="116801.5433">17600 15216 223 0,'-10'-8'319'0,"0"-1"31"0,-1 3-73 16,1 1-89-16,0 4-65 0,1 1-35 16,-1 0-19-16,0 1-10 0,3 3 0 0,-3 0-3 15,4 1-2-15,-4-1 0 0,3 2-7 16,-3-1 1-16,2 4 0 0,1-1 9 15,-9 11 169-15,10-15-126 16,2 1 12-16,2-1 17 0,-3-1 21 16,3-1 24-16,2-1 30 0,0-1 32 15,0 0 290-15,0-1-262 0,0-1-13 16,0 1-13-16,0-1-14 0,0 0-10 16,0 1-12-16,0-2-22 0,0 3-31 0,0 0-32 15,0 0-28-15,0 0-24 0,-4 2-15 16,0 0-10-16,2 2 3 0,2-1-5 0,-8 1 5 15,6 1-2-15,-2-1 3 0,-3 4-1 16,1-1 4-16,-4 6 1 0,-5 1 10 16,-1 1 5-16,-3 6-3 0,-6 4 3 0,1 2 5 15,-12 6-7-15,3 4-2 0,-6 3 3 16,-4 0-2-16,-7 5-4 0,0-4 3 16,-68 51 77-16,58-43-33 0,-2 2 19 15,-6-1 10-15,6 2 6 0,-6-2-24 0,6-2-26 16,2-1-23-16,-4 1-17 0,4-4-7 0,4 1 2 15,-4-4 1-15,6 0-2 0,4-3-42 16,3-3 0-16,8-2 0 0,-3-5 0 0,13-4 0 16,2-3 0-16,5-3 0 0,5-6 0 15,7-3 0-15,-1-1 0 0,7-4 0 16,2-4 0-16,2-7 0 0,0-3-386 16,2-6-487-16,2-5-475 0,7-12-197 0,1-7 31 15,11-12 236 1</inkml:trace>
  <inkml:trace contextRef="#ctx0" brushRef="#br0" timeOffset="117564.2596">17830 15070 348 0,'-6'-1'477'16,"-3"-2"30"-16,1-2 11 0,4 2-268 16,-2 0-135-16,6 2-51 0,-4-1 2 0,2 1 30 15,2 1 35-15,0-2 28 0,0 1 12 16,6-1-9-16,-4 1-6 0,8-1 2 15,5 2 21-15,-3 2 32 16,21-1 301-16,-10 1-261 0,2 1-17 0,2-2-39 16,-1-1-49-16,8 3-49 0,-1-3 6 15,4 3-13-15,6-2-2 0,3 1 11 0,3 0 10 16,9-2-29-16,2 0-18 0,6 3 8 16,1-3-10-16,7 3-1 0,3-3 12 15,-5 0 2-15,13 1-18 0,-7 2-7 16,9-1-11-16,4-1-14 0,-4 2 12 0,2 1 10 15,2 1-1-15,-2 0 1 0,4-1 2 16,-2-1-19-16,93 5 44 0,-95-4-26 16,4 1 2-16,-6-2-1 0,4 0-17 0,-4 0-11 15,0-2-6-15,-9 1-9 0,7 1 2 16,-6-1-3-16,1 2 5 0,1 2 1 0,-9-4 0 16,3 3-3-16,55 5 4 15,-68-6-7-15,-4 1-1 0,52 0 5 16,-61-2-2-16,-1 0-1 0,-3-1-2 15,3-1 5-15,-5 1-1 0,1 0-2 0,-9 0 2 16,2 0 2-16,-4-2 1 0,-6 0 0 0,0-2 1 16,-4 2 3-16,-5-2 1 15,-1 0 3-15,2-3 16 0,-9 4-7 0,-4 1 6 16,2-2 3-16,-6 1-1 0,3-1 0 16,-3 2-6-16,6 0-7 0,-8-3-3 0,6 1-3 15,-4-2-2-15,-2 3 0 0,8-1-1 16,-5 1-2-16,3 0 0 0,2-2-5 0,-6 0 0 15,8 3-3-15,1 0 0 0,-1 0-1 0,3-1-1 16,1 1-1-16,-4-1 2 0,3 1-2 16,-1 0 1-1,32 0-4-15,-3-2 2 0,-25 2 1 16,5-1-3-16,-8-1 0 0,-1 0-5 16,-2 1-5-16,-6 0-6 0,1-2-68 0,-14 0-227 0,3-2-431 15,-10-4-424-15,-5-6-190 0,-8-6-17 16,-2-8 190-16,-4-5 412 0</inkml:trace>
  <inkml:trace contextRef="#ctx0" brushRef="#br0" timeOffset="118443.8942">14432 15495 171 0,'0'-12'299'16,"-8"-1"14"-16,6 1-37 0,-5-1-135 0,-1 0-68 0,0 1-28 16,-3 0-8-16,-3 2-3 0,2-1 3 15,-3 2 6-15,3 0 7 0,-3-2 9 16,3 2 3-16,-1-3-3 0,3 2 2 0,-4-2-8 15,3 1 0-15,-1 1 9 0,1-1 15 16,-1 4 18-16,2-2 28 0,-1 1 21 16,1 1 7-16,4 0 6 15,0-2 3-15,-3-1-10 0,1-11 180 0,0 11-136 16,2-4 19-16,4 3 8 0,-7-5 0 0,7 3 4 16,-4-1-4-1,-2 2-12-15,2-10 167 0,1 12-223 16,3 3-17-16,-2-6 95 0,4 8-145 0,0 1-15 15,4 2-25-15,-2 1-15 16,9 2-1-16,-3 2 1 0,0 1 2 0,3 6 2 16,3 0 17-16,-1 4-3 15,1 2-1-15,36 50 169 0,-32-39-152 16,3 0-7-16,2 3-17 0,1 2 14 0,3 2 6 16,-2-4 2-16,2 3 5 0,0-1-2 15,0 2-9-15,-4-1-2 0,3 3-1 0,-1-1 0 16,-6 1 24-16,6-2-6 0,-3 1-5 15,1-3-4-15,4 0 4 0,-4 2-13 0,2-2-7 16,2 1-2-16,-9 0 13 0,9-1 7 16,-4 2-8-16,2-4-5 0,2 2 16 0,-9-1-2 15,9-3-1-15,0 3-1 0,-4-3-2 0,1 0-62 16,-5-1 0-16,6-2 0 0,-6-2 0 16,-3 1 0-16,5-5 0 15,10 16 0-15,-15-18 0 0,1-2 0 0,-7 0 0 0,3-2 0 16,-1 2 0-16,-4-3 0 15,1 0 0-15,-1-4 0 0,-2 1 0 0,-2-3 0 0,-2 0 0 16,2-1 0-16,-2-1 0 16,-2 4 0-16,5-6 0 0,-1 1 0 0,-4 2 0 15,2-1 0-15,-2 0 0 0,0 0 0 0,0 1 0 16,4 0 0-16,-4 2 0 0,0 0 0 16,0 1 0-16,0-2 0 0,-6-1 0 0,-3 0-145 15,1-2-802-15,-10-9-442 0,-7-12-193 16,-10-17-41-16,-9-25 247 0,3-25 573 0</inkml:trace>
  <inkml:trace contextRef="#ctx0" brushRef="#br0" timeOffset="121932.4086">10459 17829 203 0,'6'-9'493'0,"2"-6"75"0,-5-2 60 0,3-2-112 15,-2-1-145-15,2 1-40 0,0 0-2 16,3 3 6-16,-7 1 23 0,6 3-1 0,-6 4-19 15,2 0-42-15,-2 4-53 0,-2 1-69 0,4 6-46 16,0 6-41-16,-4 4-12 0,0 8 6 16,0 6 11-16,-4 4-7 0,0 6 16 0,-2 7 4 15,-4 3 13-15,3 2-1 0,-3 2 20 16,0-3-15-16,1-3-4 0,-5-3-11 0,2-1 1 16,-3-1-19-16,-1-4 1 0,3 0 0 0,-3-4-13 15,1-6-14-15,3-3-5 0,-3-3-25 0,9-5-13 16,0-2-7-16,0 0 56 0,6-15-14 15,0-5 7-15,0-3 0 0,0-6-14 0,2-5-24 16,-2-3-12-16,6-5-8 0,-2-2-6 0,2-5-1 16,3 0-4-16,-1-5 0 15,2-3 1-15,27-63-15 0,-16 52 12 0,6 2 0 16,-4 7 3-16,4 9 0 0,-1 6 3 0,-7 8-1 16,6 5 1-16,-6 6-2 0,1 7 3 15,-3 5 2-15,5 25 9 0,-7-3 0 16,2 35 23-16,-7-26-11 0,-4 1 4 0,4 1 6 15,1 2 2-15,-5-2-2 0,4-1 2 0,-1-3-7 16,5-3-7-16,-4-4-5 0,-3-4-3 16,-1-1-11-16,0-3 0 0,2-2 0 0,-8-3 0 0,2-2 0 15,2-1-4-15,-4-2-14 0,-4-1-8 16,2 2-21-16,-2-2-78 0,-2-3-140 0,0-3-171 16,-5 0-187-16,3-4-203 0,-4-1-140 0,1-3-88 31,1-2-32-31,-25-33-1292 0</inkml:trace>
  <inkml:trace contextRef="#ctx0" brushRef="#br0" timeOffset="122080.3172">10589 18016 179 0,'-16'-3'529'0,"1"5"105"0,3-1 77 16,-1 3-66-16,-11 9 163 0,17 2-219 15,3-8-294-15,8-1 26 0,1 0 15 0,1 0 0 16,0 0-19-16,8-2-42 0,-1 1-64 16,-1-3-58-16,9-1-50 0,0 1-43 0,1-1-38 15,1-1-25-15,8 0-17 0,-2-4-82 16,35-10-859-16,-31 1-81 0,0-5-166 15,1-7-3-15,3-6 167 0,6-8 348 0</inkml:trace>
  <inkml:trace contextRef="#ctx0" brushRef="#br0" timeOffset="123046.4602">11352 18141 12 0,'-2'3'387'0,"-6"1"66"16,2-4 39-16,0 0-61 0,-5 0-140 0,1 0-90 15,4 0-17-15,0 0 12 0,-1 3 32 0,-3-1 36 16,4-1 30-16,-2 3 10 0,1-1-6 16,-3 4-27-1,-2 10 367-15,7-9-456 0,10-3 4 0,-3-1 4 16,8-1 8-16,0 0-3 0,5-3-6 16,1 0-21-16,1 2-17 0,2-4-23 0,5 0-10 0,3 0-14 15,2-3-5-15,2 1-9 0,2-1-10 0,0 0-16 16,5 2-11-16,1-2-8 0,0 1-11 0,3 0-9 15,-7 0-7-15,6-1-6 0,-6 1-3 16,-4 2-4-16,-2-3-1 0,-2 4-1 0,-6-2-2 16,0 2-1-16,-11 1 0 0,-2-3 0 0,2 3 0 15,-5-2 0-15,-3 2 4 0,-2-1-3 16,0 1 1-16,-2 0-2 0,-3 0-2 0,-1-2-3 0,-4 2-3 16,0 0-1-16,1 2-5 0,-9-1-3 0,5 1-1 15,1-1-6-15,-3 1-12 0,5-1-53 0,0-1-109 16,1-1-108-16,1-2-113 0,2-2-111 15,0-1-62-15,0-4 26 0,1 0 67 0,1-5 99 16,4 1 117-16,0-1 116 0,4 0 86 16,1-3 49-16,-3-17 50 0,-2 18 54 15,8 3 46-15,-8 0 58 0,0 2 54 16,2 2 39-16,2-8 536 0,-4 15-592 16,2 3-39-16,6 0-37 0,1 1-24 15,1 4-12-15,5-1 2 0,1 5-3 0,1-2 3 16,3 5-1-16,-1 0 6 0,2 1-6 0,-1 0-1 15,-1 0 2-15,-3 6-6 0,-1 3-11 0,-3 1 22 16,3 4 9-16,-13 1-4 0,4 1-9 16,-6-3-6-16,-2-1-42 0,-4-1-24 15,-9-2-10-15,-1 2-7 0,-5-3-7 0,5 0-5 0,-1-3-4 16,0-1-9-16,1-4-55 0,6-1-227 0,-3-3-500 16,3-7-377-16,-1-7-165 0,1-11-27 15,4-14 188-15,10-14 485 0</inkml:trace>
  <inkml:trace contextRef="#ctx0" brushRef="#br0" timeOffset="123585.9524">12554 18183 11 0,'-4'7'564'15,"4"-10"100"-15,0-4 43 0,0-4 17 0,4 2-338 16,-2 0-214-16,6-6-61 0,-8 9-84 16,0 0 49-16,0-1 82 0,0 0 59 15,0 2 39-15,-4-2 19 0,0-1-41 0,4-1-60 16,0-1-24-16,-2 5 2 0,-2-5 9 0,2 3 10 16,-2-2-3-16,-3 2-28 0,1-1-31 0,-2 2-29 15,-2 0-18-15,1 1-12 0,-5 3 1 0,4 2 2 16,-3 4 11-16,-1 2 18 0,-3 5 15 15,1 4 10-15,-1 3 6 0,1 3 0 16,-5 8-9-16,2-3-7 0,3 4-9 0,-1 3-8 16,1-3-9-16,-9 29 39 0,23-31-72 15,2-4-11-15,2-3-11 0,25 12 4 16,-3-22-14-16,5-1-2 0,2-5 2 0,5 1-3 0,7-5-4 16,0-2-4-16,1-4-6 0,3-1-6 15,-3-4-7-15,-1-1-19 16,40-14-423-16,27-29-2068 0,-69 30 1307 15,-8 1 83-15,2-1 212 0,2 0 257 16</inkml:trace>
  <inkml:trace contextRef="#ctx0" brushRef="#br0" timeOffset="123904.6109">13288 18045 537 0,'-18'13'660'0,"1"-5"51"16,-2-4 24-16,-1 2-318 0,3-1-192 15,5 2-54-15,-3-1 34 0,3 3 58 0,2-2 71 0,3 1 29 16,-1-3-28-16,6-2-59 16,4 2 122-16,6-1-249 0,11 3 178 15,-2-5-141-15,-1-1 7 0,5-1-9 0,2 0-17 0,1 2-35 16,3-2-34-16,6-3-29 0,-4 3-19 16,4-3-21-16,9 3-11 0,-7-2-10 0,6 1-5 15,-6-1-1-15,7-1-2 0,-5 0-2 0,-2-3 1 16,-2 2-1-16,-2-1 1 0,-4 2-4 0,-4 1 0 15,-7 0-2-15,1-1-3 0,-3 1 0 16,-7 1 0-16,-3 1-6 0,-4-2-1 0,-8 0-16 0,1 2-77 16,-3-3-109-16,-7-1-121 0,5-1-146 15,-9 0-155-15,1-5-73 0,1 2-44 16,-6-6-31-16,2-2-50 0,1-2 81 0,-1-2 111 0,-2 1 137 16</inkml:trace>
  <inkml:trace contextRef="#ctx0" brushRef="#br0" timeOffset="124117.4789">13520 17924 182 0,'-8'-5'436'0,"-3"0"86"0,5 1 58 16,-2-1-117-16,8 2-126 0,-2 0-100 15,4 2-49-15,-2-1-15 0,8 4 18 0,-2 1 43 16,5 1 50-16,1 2 31 0,0 0 14 0,9 0-13 16,0 0-34-16,2-2-39 0,-1 3-28 15,5-2-22-15,0-2-23 0,6 4-17 0,-2-2-9 16,-2 3-3-16,-2 3-9 0,0 2 2 0,-4 1-5 16,-5 3-6-16,-5 3-2 0,-7 0 1 0,0 0 3 15,-6 4 3 1,-6 18 105-16,-33 20-7 0,22-42-185 15,0-3-17-15,1 3-16 0,-9-5-14 16,-14 17-231-16,16-22-354 0,-4-3-575 0,4-9-252 16,-1-12-100-16,11-11 125 0,7-18 364 15,6-22 561-15</inkml:trace>
  <inkml:trace contextRef="#ctx0" brushRef="#br0" timeOffset="125086.294">14581 17856 138 0,'0'0'380'0,"-2"-3"47"16,-2-2 40-16,-1 1-130 15,-1-4 132-15,4 2 28 16,-2 5-179-16,-2-4 921 0,6 5-790 16,0-1-47-16,0-2-59 0,0 1-67 0,0 2-71 15,0-3-54-15,0 3-34 0,0 3-17 16,0 5-5-16,-4 5 5 0,4 6 9 0,0 6 9 15,-4 5-3-15,-3 92 213 16,7-79-189-16,-2-3 22 0,2-2 11 0,0 1 6 16,-4-3-28-16,0-2-25 0,4-2-39 15,0-4-86-15,0-1 0 0,4 0 0 0,0-4 0 16,-2-4 0-16,3-1 0 0,-3-3 0 0,6-3 0 16,-8-2 0-16,0-4 0 15,0-3 0-15,-8-1 0 0,6-4-2 0,-5-3-209 16,-3-6-134-16,4-2-149 0,-3-7-155 15,1-4-122-15,0-3-36 0,6-3-5 0,-6-2 38 16,1-3 69-16,1-3 101 0,0-1 59 0,0-3 52 16,-2-1 112-16,1 0 192 0,1 5 200 15,2 4 181-15,-2-17 570 0,2 32-383 16,2 4-69-16,2-3 175 16,2 12-295-16,6 5-19 0,2 1 11 0,-1 3 42 15,11 4 58 1,51 34 816-16,-45-23-734 0,3 3-43 0,-2 1-27 0,6 0-43 15,-2 4-24-15,2-6-41 0,-4 6-12 0,-2-3-37 16,0 0-27-16,-6 1-29 0,-5 0-12 0,-5-2-30 16,-1-1-10-16,-10 2-8 15,-8-2-3-15,-5-1-3 0,-51 48 15 16,42-46-22-16,-5-2-5 0,0-3-4 0,4-1-4 16,2-2-4-16,3-6-13 15,3 1-44-15,5-8-180 16,8-4-331-16,2-21-1688 0,6 3 944 0,6-12 130 15,5-6 311-15,10-5 428 16</inkml:trace>
  <inkml:trace contextRef="#ctx0" brushRef="#br0" timeOffset="125640.0528">15303 18079 105 0,'-19'12'402'0,"7"-5"39"0,-5-3 16 0,5-1-120 16,-9-3-180-16,4 0-75 0,1 2 5 0,-5-1 37 16,0 1 57-16,5 3 62 0,-3-2 58 0,5 2 17 15,1-1 3-15,5 0-20 16,6 3 315-16,8-3-286 0,0-1 6 0,11-1 6 16,4-2-7-16,1 0-29 0,9-2-43 0,7-1-28 15,1-1-20-15,0 1-22 0,13-1-25 16,-6 2-8-16,3-1-12 0,1 1-18 15,1 1-28-15,96-2 50 0,-97 3-141 16,-5-2-4-16,3-1-5 16,35 0-6-16,10 3-32 0,-77 0 20 15,3-2-2-15,-13 2 0 0,-4 0-3 0,-2 0-8 16,-2 0-21-16,-12-3-57 0,3-1-83 0,-5-1-71 16,-1 1-78-16,-1-2-63 0,-7-1-56 0,2-5-54 15,-6-1-61-15,2-1-33 0,-4-5-8 16,2 2 45-16,2-1 103 0,0 0 124 15,1 1 114-15,3 2 107 0,6 3 93 0,-3 2 72 0,5 2 57 16,7 4 53-16,0 1 42 0,6 0 12 16,-3 3-3-16,10 0-9 0,1 3 14 15,0 0 27-15,8 4 50 0,3 1 43 0,-5 2 33 0,11-1 8 16,-2 1-20-16,2 2-31 16,34 5 253-16,-28-8-333 0,2 0-35 0,-2 2-31 15,-2 1-36-15,-2 2-27 0,-6 0-23 16,-3 1-1-16,1 22 94 0,-13-18-77 0,-10 0 2 15,0 1-18-15,-13 1-13 0,2 0-29 0,-1 0-21 16,-7 1-14-16,2-1-10 0,-4 0-8 16,5 0-13-16,-5-2-90 0,0-2-268 0,0-5-460 15,8-4-417-15,-1-10-181 0,3-11 4 0,11-14 229 16,6-14 446-16</inkml:trace>
  <inkml:trace contextRef="#ctx0" brushRef="#br0" timeOffset="126283.6571">16479 17798 369 0,'-6'-3'518'0,"-2"-6"62"16,6 2 54-16,-6-1-217 0,1 4-99 15,7 1-27-15,-2 3 315 0,2 5-250 0,0 2 34 16,-4 5 21-16,0 5-14 0,4 4-25 0,-2 4-67 16,2 2-62-16,-4 5-55 0,4 1-30 15,0 0-31-15,0-1-21 0,0 2-12 0,4-5-11 16,-4-2-14-16,2-2-12 0,-2-4-7 15,0 0-20-15,0-1-5 0,4 0-5 0,-4-1 13 16,0 1 5-16,4 6 49 0,-4-16-48 0,0-4-14 16,2 0-11-16,-2-3-2 0,4-4-4 15,-1-2-2-15,-3-5-1 0,4-15 0 16,-4 4-6-16,0 0-3 0,-4-5-1 0,4-1 2 16,0-6-2-16,-3-1 1 0,3-8 0 0,-4-2 0 15,8-3 2-15,-1 2 1 0,1-2 3 16,10-35 3-16,-6 48 2 0,7 7-1 0,-3 4-3 15,5 4 2-15,4 3 0 0,-1 3-3 0,-1 4-2 16,-3 4-3-16,9 1 1 0,-8 5-5 0,1 2-1 16,1 0-4-16,-3 3-2 0,1 1-10 15,-5 1-43-15,3 2-160 0,-7 1-209 0,0-3-295 16,-5 2-309-16,-6-1-228 0,-1-1 42 16,-2 1 155-16,-4-1 273 0</inkml:trace>
  <inkml:trace contextRef="#ctx0" brushRef="#br0" timeOffset="126440.5638">16506 18046 455 0,'-25'30'767'0,"9"-6"90"16,3-7 43-16,3-7-206 0,4-2-320 16,8-5-142-16,6 0 0 0,-2-3 41 0,7 0 38 15,1-2 5-15,-1-2-37 0,3-1-87 16,9-2-82-16,-6-1-59 0,6-2-37 0,-1 3-28 16,1-1-104-16,-6 1-203 15,-3 2-277-15,3-6-331 0,-3-1-178 0,-7 0 15 0,5-3 162 16,-3 3 265-16</inkml:trace>
  <inkml:trace contextRef="#ctx0" brushRef="#br0" timeOffset="126610.1177">16618 18156 5 0,'-23'31'688'0,"5"-5"192"0,-1-6 90 15,2-5 42-15,9-3-325 0,-2-5-315 16,10-3-127-16,0 1 12 0,0-1 42 0,6-3 34 16,0-2 6-16,5 0-49 0,1-4-96 15,7-1-85-15,-1 0-54 0,5 2-37 16,4-2-20-16,-2 2-14 0,-3 0-4 0,5 0-5 0,0 0-29 15,0-1-102-15,0-2-140 0,-2 2-210 0,0-3-200 16,-7 3-178-16,7 0-104 16,41-11-1503-16,-45 9 2024 15</inkml:trace>
  <inkml:trace contextRef="#ctx0" brushRef="#br0" timeOffset="127107.358">17145 18069 137 0,'0'-14'389'0,"4"-4"31"0,-4 0 18 16,0-2-161-16,-4 4-142 0,2 0-75 0,-6 2-25 15,2 4-4-15,-5 3 8 0,3 4 21 0,-2 3 29 16,-5 3 18-16,5 2 14 0,2 2 10 16,-3-2 5-16,1 4-2 0,4 0 12 0,-2 1 11 15,1 1 20-15,5-2 21 0,2 1 26 16,2 2 27-16,5-5 27 0,3-2 25 0,6 0 5 16,1-5-10-16,8 2-18 0,2-4-39 0,6-1-26 15,0-1-31-15,6-4-28 0,9-1-28 16,-3-1-23-16,9 2-30 0,0-2-25 0,0 2-15 15,-1 4-12-15,-1-1-12 0,-4 1-9 16,-5-1-8-16,-6 0-4 0,-4 0-5 0,-6 1-3 0,-4 1 2 16,-7 3-4-1,5 0-91-15,-21-5-265 0,-10 0 76 0,-5 1-73 16,-1 1-27-16,-1-1 9 0,-1 0 29 0,-7-2 38 16,2 0 59-16,-4 2 63 0,-2-2 56 15,-2 0 43-15,2 0 41 0,2-2 31 16,0 0 16-16,3-1 12 0,7-3 3 0,5 4 7 0,1 0 20 15,5 2 38-15,2 0 35 0,2 3 37 16,2 2 30-16,2-1 19 0,2 4 17 0,7 1 23 16,-1 1 17-16,2 2 28 0,5 3 12 15,3 1-4-15,-3 2-3 0,6 0 0 0,0 2-14 16,1 1-9-16,3 3-1 0,-4 2-25 0,-2 2-36 0,-3 4-11 16,-3 2-23-16,-3 1-33 0,-6-1-25 15,-6-3-17-15,0 0-38 0,0-6-19 0,-8 0-17 16,0 2-6-16,-5-4-10 0,-1-2-6 15,2 0-13-15,-1-4-100 16,-41-3-4355-16,54-20 3254 16,0-5 258-16,7-6 331 0</inkml:trace>
  <inkml:trace contextRef="#ctx0" brushRef="#br0" timeOffset="127523.1022">18316 17770 705 0,'8'11'946'16,"-2"-4"100"-16,-4-7 42 0,3-2-294 15,11-5-133-15,-12 7-558 16,2 0 203-16,-6 2-103 0,0-2 6 0,0 5-38 16,-4-1-31-16,4 1-34 0,0-2-13 0,0 1-1 15,0 1 12-15,0-2 9 0,0-1 14 0,0 1 10 16,0-3 4-16,4-3-8 0,-2 1-15 0,-2-3-23 15,9-2-26-15,-7-1-20 0,8-4-18 0,-4-2-7 16,3 1-10-16,-7-3-5 0,4 1-4 0,-6 1-2 16,0-1 2-16,-2-11 26 15,-2 19-7-15,-3 1 4 0,1 6-1 0,-8 1-6 16,-3 6-6-16,5 1-3 0,-11 7 2 0,-2 6 5 16,-2 5 7-16,1 4 10 0,1 1 10 0,-6 4 6 0,4 2-52 15,0 4 0-15,8 0 0 16,-6 2 0-16,13-4 0 0,-2 0 0 0,12-7 0 0,2-1 0 15,10-6 0-15,23 16 0 0,-4-28 0 16,4-2 0-16,10-7 0 0,55-5 0 16,-45-5 0-16,53-17 0 0,-54 3 0 15,-7-2-483-15,3-3-668 0,-5-7-361 16,1-7-64-16,-11-6 160 0,4-8 282 0,-2-6 446 16</inkml:trace>
  <inkml:trace contextRef="#ctx0" brushRef="#br0" timeOffset="127687.2378">19691 17783 245 0,'17'37'373'0,"1"-13"-203"0,-1-12-92 15,-7-7-256-15,5-5-180 0</inkml:trace>
  <inkml:trace contextRef="#ctx0" brushRef="#br0" timeOffset="128173.9351">19083 17883 193 0,'-2'2'437'0,"2"-4"46"16,-4 1 34-16,4-1-156 15,0-3 57-15,0 5-231 0,0-2 30 0,0 2 35 0,0 0 37 16,0 0 8-16,0 4-10 16,-4-1 201-16,2 2-94 0,-2 0-203 0,-1-2 6 15,5-1-1-15,0 2-5 16,-2-2-14-16,-2 1 133 0,4-5-179 0,0 2-22 15,0 0-11-15,0 0-15 0,0-1-15 0,0 1-8 16,0 1-1-16,4 1-5 16,3 5 64-16,-3-2-56 0,8 2 74 15,-2-4-62-15,3 2 2 0,5-3-1 0,1 0 4 16,4-1-1-16,12 3 6 0,-2-4-1 0,6 1-2 16,5-2-10-16,3-6-16 0,3 3-14 0,-4-5-16 15,5 0-10-15,-1 2-4 0,-5-2-4 16,7 1 0-16,-11 3-3 0,3-2 4 0,-3 2-2 15,-4 0-2-15,-8-2-1 0,-2 3-3 0,-6-1 0 16,-4 2 1-16,-7 2-1 0,-4 0 0 0,-6-1 0 16,0 1 0-16,-4 2-1 0,-2 1-2 0,0-1-2 15,-9 0-3-15,5 2-5 0,-7 2-3 0,5-3-9 16,-3 3-31-16,-1-3-131 16,-11 0-901-16,-8-6-1291 0,18-6 1039 0,1-3 148 15,-1-7 264-15,7-3 356 0</inkml:trace>
  <inkml:trace contextRef="#ctx0" brushRef="#br0" timeOffset="128434.7739">19747 17653 388 0,'-4'17'825'0,"4"-7"118"0,0-9 51 16,0-3-133-16,21-7-203 15,-5 4-564-15,38-3 141 0,-38 9-66 16,5 2 28-16,-2 3 8 0,1 1-13 15,1 2-44-15,14 16 61 0,-16-10-110 0,-11 2-6 16,0-2 0-16,-1 1-10 0,-5 3-1 16,-4-1-9-16,-3 3-7 0,-1-2-11 0,-4-1-10 15,-3 2-14-15,-3-2-10 0,-9 1-10 0,7-1-9 16,-7 1-6-16,6-2-11 0,-2 0-12 0,1-5-80 16,7 0-180-16,-1-5-281 0,6-7-378 0,-3-2-251 15,5-10-40-15,6-4 127 0,0-3 263 16,6-7 375-16</inkml:trace>
  <inkml:trace contextRef="#ctx0" brushRef="#br0" timeOffset="128944.3344">20415 17526 78 0,'19'-11'661'0,"-3"-2"107"15,-1-1 51-15,-3-1 21 0,3 3-409 16,-3 5-206-16,2 2-60 0,-5 5 15 15,-1 6 69-15,-6 3 74 0,4 6 37 0,-6 4-1 16,4 9-23-16,-4 2-50 0,0 9-56 0,0 2-31 16,0 3-9-16,-4 1-7 0,4-1-11 0,0-5-12 15,0-3-27-15,0-2-40 0,4-4-33 16,0-2-26-16,-1-2-17 0,7-2-14 0,-4-4-5 16,4-3-7-16,-3 0-7 0,3-9-4 0,-4-1-7 15,5-4-43-15,-1-3-402 16,-6-6 58-16,-4-4-123 0,0-5-99 0,0-4-5 0,-4-1 44 15,2-3 81-15,-6-1 120 0,5-1 135 16,-5-4 111-16,0 0 78 0,-7 0 42 0,3-5 25 16,-5 2 34-16,1 1 42 15,1 0 40-15,3 4 51 0,-2 3 44 0,1 3 15 0,7 5 13 16,-4 2 6-16,5 5-11 0,3 2-26 0,2 1-32 16,7 2-40-16,-1 1-39 0,4 3-32 15,7 3-6-15,3-1 17 0,-1 6 28 0,8 2 24 16,4 2 38-16,-2 6 17 0,2 2 3 15,-2 2-17-15,2 2-12 0,-8 2-28 16,-1 2-12-16,11 34 79 0,-22-29-105 0,-5-1-1 16,-8 2-12-16,-4-5-11 0,-5 3-10 15,-5-3-17-15,-9-3-9 0,-4-1-9 0,-2-4-8 0,-2-1-3 16,-2-1-6-16,4-4-6 0,2-2-3 0,2-4-10 16,2-3-15-16,7 0-122 0,3-6-232 15,3-3-403-15,-3-4-347 0,13-8-143 16,2-41-976-16,12 15 1622 15</inkml:trace>
  <inkml:trace contextRef="#ctx0" brushRef="#br0" timeOffset="129273.1288">21222 17723 187 0,'-15'17'680'0,"-1"-5"93"16,-1-9 36-16,-20-12 227 15,28 5-1098-15,-1-1-40 0,-4 3 26 16,-3 2 48-16,-28 7 142 0,30-1-31 16,5 0 22-16,2 1 5 0,3 1 24 15,5-1 43-15,7 0 38 0,-1 1 34 0,12-1 28 16,5-2 5-16,0 0-14 0,8-2-13 16,4-2-14-16,6-2-4 0,3-2-9 0,6 0-23 15,-5-4-17-15,7 4-18 0,43-11 77 16,-48 11-163-16,-3-1-25 0,-5 3-28 0,-6-2-15 15,2 2-11-15,-10-1-2 0,0 1-3 0,-6 2-3 16,-3 1 0-16,-5-1-3 0,-5 0 0 16,-2 1-2-16,-8-2-3 0,2 1-2 0,-5 1-8 0,-3 1-60 15,0-3-138-15,-3-3-222 0,-1 0-304 16,-3-4-395-16,5-4-128 0,-5-21-967 16,17 5 1503-16</inkml:trace>
  <inkml:trace contextRef="#ctx0" brushRef="#br0" timeOffset="129926.0089">22028 17541 7 0,'6'3'695'0,"3"-5"170"0,-7-7 78 16,4-3 38-16,2-1-321 0,0 3-319 15,3 2-120-15,3 4-11 16,-3 1 21-16,1 15 313 15,-12 61 343-15,-4-43-753 0,2 3-30 16,-2 3-24-16,2-2-21 0,-3 0-14 0,1-2-14 16,4-1-12-16,0-2-4 0,4-2-6 15,1-4-3-15,3 19-1 0,-4-28-2 0,2 1-3 0,-2-5 0 16,-2-1 0-16,-2-3-1 0,0-3-1 16,0-5 2-16,0-2 0 0,-6-4-3 0,0-1 2 15,-4-4-3-15,-3-4-4 0,-1-2 3 0,1-3-3 16,-3-4 4-16,-1 0-1 0,3-2 1 0,1-3-2 15,3 0 2-15,4-6-1 0,-2-4 2 16,8-2-2-16,0-1 1 0,8 2-3 0,2 2 0 16,3 3 2-16,-1 8-3 0,7 3 1 0,-3 8 4 15,1 3 1-15,-1 8-2 16,28-2 2-16,-26 9 4 0,9 1-2 0,-2 4 4 16,-2 2-3-16,4 2 2 0,-9 3 1 0,7 0-1 15,-6 5 1-15,1 0-1 16,20 34 7-16,-32-32-6 0,-2-3 1 15,-10 1 0-15,-2-1 0 0,-5-1 2 0,-1 2-4 16,-5-4 3-16,-7 2-3 0,5-2 1 0,-2 3-3 16,1-4 3-16,1-2-3 15,5-2 1-15,1-2-1 0,-3 1-2 0,12-7 0 16,8 0-4-16,-2-2 3 0,6 1-1 0,0-2 0 16,9 2 2-16,-1 1 1 0,9 0 1 0,-6 1-1 15,1 3 2-15,3 4 0 0,-2 2 2 0,0 7 1 16,-3 3 12-16,-3 2 17 0,-3 3 6 0,-2 3 12 15,-5-3 12-15,-5 29 73 16,-7-30-66-16,-7-3-4 0,-7-4-8 0,-4-1-16 0,-10-3-16 16,2 1-12-16,-6-1-11 15,0-2 0-15,-40 3-8 0,44-10-6 0,2-4-5 16,0-2-15-16,-3-3-70 0,10-2-169 0,1-5-212 0,0-1-306 16,6-6-336-16,3-3-177 0,1-4 59 15,9 3 168-15,2-2 286 0,4-2 343 16</inkml:trace>
  <inkml:trace contextRef="#ctx0" brushRef="#br0" timeOffset="130343.6472">21474 17508 10 0,'4'4'596'0,"0"-1"134"0,-4-5 59 15,6-3 24-15,-4 0-334 0,7 0-247 16,-7 0-127-16,8 0-51 0,-4 3 1 16,-2-1 17-16,1 3 28 0,-5 3 27 15,2 1 26-15,2 1 9 0,-4 3 16 0,2 4 14 16,2-1 12-16,2 1 6 0,0-2-8 0,3 0-22 15,1 2-21-15,-2-2-11 0,7 0-14 16,-5 1-3-16,7-1 6 0,-1 2 5 0,21 13 163 16,-20-13-132-16,2-1-3 0,5 1-12 15,-5-1-22-15,-2-2-29 0,-1-1-36 0,-1 1-26 16,-9-2-16-16,-2 2 1 0,-8 3 14 0,-2 4 15 16,-9 6 17-16,-4 0 10 0,-7 1-8 0,-7 4-21 15,-11 0-20-15,1-1-26 0,-7 1-21 16,-2 2-60-16,7 0-271 0,-52 18-1904 15,49-39 718-15,9-19-30 0,2-23 227 16,14-19 550-16</inkml:trace>
  <inkml:trace contextRef="#ctx0" brushRef="#br0" timeOffset="187594.252">9965 18820 141 0,'-2'3'319'0,"2"-2"53"15,0 1-22-15,-4 0-72 0,4-2-55 0,0 0-41 16,0 0-20-16,0 0-11 16,0 3-6-16,4-3-5 0,-4 0-8 0,0 3-12 15,0-2-13-15,2-1-11 0,-2 1-9 16,0-1-5-16,4 2 1 0,-4-2 2 15,4 2 11-15,-4-2 10 0,2 1 14 16,-2 2 18-16,4-2 20 0,0 2 16 16,-4-3 9-16,2 0 6 0,5 3-2 0,-7-1-4 15,8 0-6-15,-6-1-8 0,2 1-17 16,-2-2-22-16,6 0-27 0,-5 2-24 16,3 0-18-16,4 1-6 15,-2 0-2-15,1-3 3 0,1 2 0 0,4-2-1 16,-1 0-2-16,1-2-1 0,3 2-7 15,-1 0 3-15,-3 0-1 0,10 0 0 0,-5 0-1 16,1 0-1-16,4-1-5 16,3 1 2-16,-1-2 2 0,2 2 4 0,-2 0-1 15,6-3 1-15,-2 1-7 0,2 2-11 16,2-2-5-16,-2-1 8 0,2 1-3 16,0 1 2-16,0 1-3 0,-2-1-2 0,2 1-9 15,-4 1 0-15,4-1-4 0,1 1 0 16,1 1-2-16,-2-2 10 0,-4 0 8 15,4 1 4-15,0 1 4 0,2 0-2 16,-2-2-11-16,-4 0-9 0,4 2-5 0,0 1-5 16,-2-3-2-16,-2 2 0 0,2-1 1 15,-2 1-2-15,6-2-1 0,-6 1 2 0,2-1 1 16,-2 2-1-16,4-2-1 0,-2 0 3 16,-2 0-2-16,2 0 0 0,-2 1 0 15,-2 1 1-15,6-1 2 0,-2-1 5 16,-2 3 3-16,7-3 4 0,-8 2-2 15,6-2 1-15,-3 0-6 0,-2 0-2 0,4 1-1 16,0-1-3-16,2 0 0 0,-2 0 0 16,-4 0 1-16,12 0-1 0,-8 0 2 15,3 0 1-15,5-1 1 0,-6 1-3 0,2-2 2 16,0 2 2-16,3-2-1 0,1 1 1 16,-6 1 0-16,7-1 3 0,-3-1-4 15,0 1 1-15,5 1-3 0,-3-2 1 0,2 1-3 16,1-1-1-16,-1 1 0 0,-3-1 1 15,7 2 1-15,-3-3-2 0,-1 3 0 16,-2-2 2-16,7 2 1 0,0-4-5 0,-3 0 4 16,3 0 0-16,-3 0 1 0,7 3-3 15,-3 1 4-15,-3 0 0 0,4-2 1 0,1 2 1 16,-1-1-1-16,4-1-2 0,-5-1-2 16,5 2-1-16,-4-2 3 0,4 0-3 15,1 1 2-15,1 0 8 0,6 1 5 16,-2-3 2-16,0 1 3 0,0-2 0 0,0 1-4 15,2-1 4-15,2 2-2 0,0 0 1 16,3 2 0-16,-5-1-3 16,6 1-5-16,-2-1-5 0,0-1 0 0,0-1-4 15,3 1 2-15,-7 0 0 0,6-1-3 0,0 1 0 16,0-1-2-16,-1 3-2 0,3-3 0 16,0 3 0-16,1-1 3 0,1 0 3 0,-2-1 0 15,1 1 2-15,-1-1 4 0,-2 0 0 16,2 0-2-16,1 0-1 0,-5 0 0 15,4 0-3-15,5-2-4 0,-5 1 2 16,-2 0-1-16,3-1 2 0,-1 2 0 0,4 1 0 16,-7-3-1-16,3 2-1 0,0-1 0 15,-4 1-1-15,5 2 5 0,-1-2 3 0,-4 2 4 16,5-3 1-16,-5 1-12 0,0 1-5 16,4-1 0-16,-4-1 0 0,3 0 0 15,-1 0 0-15,0-1 0 0,-2-1 0 16,0 3 0-16,5-1 0 0,-5-1 0 0,2 2 0 15,-6-2 0-15,2 2 0 0,1-2 0 16,-3 1 0-16,2 0 0 0,-4 0 0 16,2-1 0-16,-2 3 0 0,4 0 0 0,0-1 0 15,-2-2 0-15,-2 2 0 0,0-1 0 16,0 1 0-16,2 0 0 0,-2 0 0 16,0-2 0-16,0 4 0 15,0-4 0-15,60-1 0 0,-60 1 0 0,0 2 0 16,0-2 0-16,0 1 0 0,0-1 0 15,0 0 0-15,-5 0 0 0,5 0 0 16,0-1 0-16,0 0 0 0,0 0 0 0,0 1 0 16,4-1 0-16,-4 2 0 0,5-1 0 15,-5 0 0-15,-1-2 0 0,1 2 0 16,0 0 0-16,0-2 0 0,0 2 0 0,-4-2 0 16,4 2 0-16,0-1 0 0,0 1 0 15,0-1 0-15,-2-1 0 0,-4 2 0 16,-2-3 0-16,-5 2 0 0,1-1 0 0,-7 3 0 15,2-3 0-15,1 2 0 0,-1 0 0 0,1-1 0 16,3 2 0-16,-3-1 0 0,1 1 0 0,-1-1 0 16,7 1 0-16,42-6 0 0,-47 7 0 15,1-2 0-15,-1 1 0 0,6 0 0 0,-7 0 0 16,3-3 0-16,-3 3 0 0,7-2 0 0,-7 0 0 16,3 2 0-16,-2-1 0 0,3 2 0 15,3-1 0-15,-7 1 0 0,3 0 0 0,-5 1 0 16,3-1 0-16,-3 0 0 0,5-1 0 0,-5-2 0 15,1 2 0-15,-1-1 0 0,-4 2 0 0,5-2 0 16,-5 1 0-16,3-1 0 0,-3 2 0 16,2-1 0-16,-6-2 0 0,7 3 0 0,-7-2 0 15,6-1 0-15,-6 2 0 0,1-1 0 0,-3 0 0 0,0 3 0 16,-4-1 0-16,2-2 0 0,-4 3 0 16,-5-5 0-16,1 1 0 0,-2 2 0 0,-1-3 0 0,-1 5 0 15,-2-4 0-15,-1 0 0 0,-1 1 0 16,-3-4 0-16,3 3 0 0,-5-2 0 0,-4-1 0 15,4 2 0-15,-3-1 0 0,3-2 0 0,-8 0 0 16,6-2 0-16,-2 3 0 0,-3-1 0 0,1-3 0 16,0 0 0-16,-2 2 0 0,2-1 0 0,-4 0 0 15,0 1 0-15,0 1 0 0,0-2 0 0,-4 0 0 16,2-3 0-16,-2-1 0 0,0-2 0 0,-3-1 0 16,1 2 0-16,0-1 0 0,0-2 0 15,-3 0 0-15,-1 0 0 0,4-3 0 0,-4-1 0 16,1-1 0-16,-1-1 0 0,4-3 0 0,-5-1 0 15,1 1 0-15,0-3 0 0,-1 2 0 16,1 1 0-16,-2 1 0 0,1 5 0 0,-1-4 0 16,2 5 0-16,-5-2 0 0,3 2 0 0,-3-1 0 15,-1 1 0-15,3 0 0 0,-1-2 0 0,-3 1 0 16,1-1 0-16,-13-23 0 16,12 25 0-16,1 0 0 0,-1-3 0 15,3 1 0-15,-3 0 0 0,5-1 0 0,-5-1 0 0,1 2 0 16,-3 2 0-16,2-2 0 0,5 2 0 15,-5-2 0-15,1 2 0 0,-1 3 0 0,1 0 0 16,-1 3 0-16,1 2 0 0,-1 3 0 16,-1-1 0-16,-1-1 0 0,-2 4 0 0,1-1 0 15,1 0 0-15,-2 4 0 0,-1-2 0 0,-3 2 0 16,6 0 0-16,-8-1 0 0,0 1 0 16,0-1 0-16,1 3 0 0,-1 1 0 0,-2 1 0 15,-2-1 0-15,2-1 0 0,-2 4 0 0,-2-1 0 16,-5 1 0-16,3 0 0 0,-6 0 0 15,2 1 0-15,-5 1 0 0,-3 0 0 0,1 3 0 16,-1 0 0-16,-57 2 0 16,48-4 0-16,-2 2 0 0,-2-1 0 0,-2 1 0 15,-8 1 0-15,0-2 0 0,-3 0 0 0,-1 1 0 16,-3 0 0-16,5-1 0 0,-9 0 0 16,1 1 0-16,-3-1 0 0,-4 1 0 15,-4 2 0-15,2 3 0 0,-4-2 0 0,-4 2 0 0,4 0 0 16,-9 1 0-16,3-1 0 0,0 2 0 15,-9 2 0-15,1-2 0 0,3 0 0 16,1 3 0-16,-2-1 0 0,-3 1 0 0,3-1 0 0,-7 1 0 16,6-1 0-16,-3 3 0 0,1-2 0 15,1-2 0-15,-3 2 0 0,-4 0 0 0,9 0 0 16,-9-1 0-16,5 1 0 0,1-2 0 16,3 2 0-16,-7-2 0 0,6 1 0 15,-5-1 0-15,9-1 0 0,-5 2 0 0,-1-2 0 0,5 1 0 16,-3-2 0-16,-1 1 0 0,1-1 0 15,-1 2 0-15,-1-3 0 0,5 0 0 0,-1-2 0 16,1-1 0-16,-2 2 0 0,1 1 0 0,1-3 0 16,1 2 0-16,3 0 0 0,0 0 0 15,-5 0 0-15,3 1 0 0,-2 0 0 0,-1-1 0 16,5 0 0-16,0 0 0 0,2 1 0 0,-5-2 0 16,3 2 0-16,0-2 0 0,-5 2 0 15,3 1 0-15,2-1 0 0,-1-1 0 0,3 0 0 16,-6 0 0-16,1 0 0 0,-1-1 0 0,4 4 0 15,0 0 0-15,-3-2 0 0,7 1 0 16,-2 1 0-16,-4-4 0 0,5 2 0 0,-5 2 0 16,8-2 0-16,-4-1 0 0,8 2 0 0,-2-1 0 15,2 2 0-15,-2-1 0 0,2-1 0 16,2 1 0-16,2-2 0 0,-2-2 0 0,9 2 0 0,-3 0 0 16,1-1 0-16,1-1 0 0,-2-2 0 15,1 0 0-15,3 0 0 0,1-1 0 16,3-1 0-16,3-1 0 0,-5 0 0 0,13-1 0 0,-6 1 0 15,2-2 0-15,0 0 0 0,2 0 0 0,-2 0 0 16,1 0 0-16,5 0 0 0,0 0 0 16,0-2 0-16,7 1 0 0,1 1 0 0,-2-4 0 0,5 4 0 15,-3 0 0-15,2-3 0 0,5 3 0 16,-3-4 0-16,3 3 0 0,-3-1 0 0,1 0 0 0,3 2 0 16,5-5 0-16,0 3 0 0,-3-1 0 15,9-2 0-15,-2 3 0 0,0-3 0 0,2 2 0 16,0-2 0-16,4 1 0 0,-4 3 0 0,6-2 0 15,0 3 0-15,-4 0 0 0,8 0 0 16,0 0 0-16,-2 1 0 0,7 1 0 0,-3-1 0 0,0 1 0 16,9-1 0-16,-2-1 0 0,-3 1 0 0,9 1 0 15,-3 1 0-15,1-1 0 0,4 1 0 0,-2 0 0 16,1 1 0-16,7 2 0 0,-2 1 0 0,2-2 0 16,0 4 0-16,0 1 0 0,0 1 0 0,0 3 0 15,0 0 0-15,0 3 0 0,2 2 0 0,3 1 0 16,-3 4 0-16,6 4 0 0,-6 1 0 15,4 8 0-15,2 4 0 0,-6 5 0 0,-2 0 0 16,5-1 0-16,-1-3 0 0,-4 1 0 16,0-1 0-16,2 2 0 0,-2-1 0 0,0 0 0 0,4 1 0 15,-4 2 0-15,0-3 0 0,0 1 0 16,-4 0 0-16,2-3 0 0,-2 0 0 16,-1-1 0-16,3-3 0 0,-2-2 0 15,0-5 0-15,4 0 0 0,0-8 0 0,0-4 0 16,4-3 0-16,0-8-24 0,7-7-1000 15,-3-9-437-15,9-17-186 0,3-16 41 16,3-18 294-16,12-13 515 0</inkml:trace>
  <inkml:trace contextRef="#ctx0" brushRef="#br0" timeOffset="189834.1758">22696 14368 256 0,'0'2'488'0,"-8"-1"65"0,6-1 49 15,-6 2-164-15,1-2-108 0,7 0-27 0,-2 1 15 16,2-1 23-16,-4 2 13 0,0-1-4 15,4 1-23-15,-2 1-37 0,-4-2-37 16,2 4-33-16,-3-2-34 0,3 2-34 0,2 0-22 16,-6 2-18-16,8-3-17 0,0-3 0 15,0 3 1-15,0-3 2 0,0 1 13 16,8-2 11-16,-6 0 5 0,4 0-2 0,5-7-7 16,-1-1-13-16,3-1-15 0,5-4-16 15,-1-4-10-15,1-2-6 0,7-2-9 0,0 0 4 16,2 0 0-16,0-1-4 0,4 1-6 0,-4 0-1 15,-1 1-13-15,-7 0-8 16,6 1-6-16,-9 4-5 0,1 0-5 0,-5 4-3 16,3-4-2-16,-7 3 2 0,7 2-4 0,-5 1 0 15,0 0 1-15,-3 0-2 0,-5 3 0 0,6-2 0 16,-2-1-2-16,-4 4-3 0,2-2 3 16,0 2-4-16,-4-2-5 0,-4 4-5 0,-2 1-23 15,0 0-120-15,-9 2-171 0,-1 0-228 16,-5 3-274-16,-4 0-288 0,1 0-123 0,-3 2 66 15,-2-3 183-15,2 3 258 0,-4-2 301 16</inkml:trace>
  <inkml:trace contextRef="#ctx0" brushRef="#br0" timeOffset="190239.9211">22665 14120 517 0,'0'0'641'0,"4"-10"842"0,-4 5-983 0,2 0-121 15,2 1-33-15,-1-1 21 0,5 3 27 16,-6-3-6-16,-2 5-44 0,0 0-69 16,0 0-82-16,4 4-56 0,-4-1-42 0,0 6-8 15,0 1 1-15,-4 5 7 0,4 1-1 0,-2 2 0 16,-6 3-19-16,5 2 3 0,-3 1-5 16,-2 2-17-16,2-1-6 0,-5-1-5 0,5 0-8 15,0 0 5-15,0-6 5 0,-2 2-1 16,1-4 2-16,5 0-6 0,-2-2-4 0,0-2 4 15,4-1 0-15,0-4 6 0,4 0 20 16,2 0 2-16,1-2-6 0,3-1 0 16,6-3 0-16,-1-2-18 0,4-3-12 0,1-1-6 15,1-3 6-15,6-1 0 0,-4 0 2 0,3-2 0 16,1 1-5-16,0 1-8 0,0-1-11 16,-4 2-7-16,0 2-2 0,-7-1-5 0,1 2-3 15,-3 1 1-15,-4 1-7 0,-3 0-2 16,-5 1-5-16,6 1-1 0,-8-1-6 0,0 2-32 15,0 0-112-15,0-1-163 0,-4-1-212 0,0-1-271 16,2 0-280-16,-5-3-159 0,7-3 45 16,-4-5 158-16,4-3 256 15</inkml:trace>
  <inkml:trace contextRef="#ctx0" brushRef="#br0" timeOffset="190789.581">23323 13667 452 0,'10'-19'602'16,"-2"0"90"-16,1-1 44 0,-3 3-269 0,0 5-147 0,0 0-61 15,3 7-33-15,-3 0 5 16,-4 2 19-16,2 3 16 0,-4 1-6 0,4 6-15 16,-4 3-17-16,0 4-24 0,0 7-22 15,-4 5-24-15,0 5-9 0,4 3-5 0,-2 4-12 16,2-1-26-16,-4-1-7 0,4-1-12 0,-2-4-20 15,2-2-9-15,0-3-5 0,0 1-17 16,-5-5-15-16,1-3-8 0,4 0-5 16,-2-2-3-16,2-2 1 0,-4-4-4 0,0-1-1 15,2-2 1-15,-2-3 1 0,2-1 2 0,2-1 2 16,-4-3 3-16,-1-5 32 0,3-1 15 16,-2-4 9-16,2-2 0 0,-2-4 3 15,0-5-31-15,4-9-18 0,4 1-10 0,0-10-5 16,2-4-1-16,-4-3-4 0,7-5 0 0,-1-2 0 15,0-4-1-15,3 2-4 0,-3 1 1 16,6 3 1-16,3 3-3 0,4 9 4 0,-5 11 0 16,1 10 0-16,-1 8 0 0,-3 11 1 15,-3 6 1-15,2 8 2 0,-1 8 3 0,3 6 2 16,-4 2 0-16,3 3 5 0,-1 2-1 16,7 1 3-16,0 1 1 0,1-1 1 15,1-4-1-15,-3-1-2 0,-1-2-3 0,0-3-5 0,-3-4 0 16,-4-1-1-16,1-1-4 0,-5-4-2 15,-4 0 0-15,-2-2-3 0,0-2-1 0,-6 0-3 16,-5-1-2-16,1 1-4 0,-6-4 1 16,-1-1-5-16,0-1-1 0,-1-2-31 0,-7-5-93 15,6 0-120-15,-1-5-147 0,-3-3-198 16,-2-4-164-16,-2-4-95 0,3-2-67 0,-1-1-15 16,-2-2 128-16,0 0 160 0,2 3 180 15</inkml:trace>
  <inkml:trace contextRef="#ctx0" brushRef="#br0" timeOffset="190928.4937">23281 13750 167 0,'9'-5'342'0,"-3"0"40"0,4 3-14 0,-1 2-101 16,9 0-66-16,1 0-33 0,6-3 3 16,-3 1 17-16,5-3 23 0,0-2 24 15,0 2 12-15,6-3-17 0,-6-1-40 0,2 0-52 16,-6 0-55-16,4 3-47 0,-7 1-40 16,1-2-107-16,-9 2-210 0,1-5-260 15,-3-4-116-15,5 0-38 0,-5-6 73 0,-2 0 197 16</inkml:trace>
  <inkml:trace contextRef="#ctx0" brushRef="#br0" timeOffset="191384.213">24125 13223 270 0,'-6'-2'496'15,"4"-2"45"-15,-6-5 17 0,1 2-173 0,1-1-172 16,0 3-59-16,-2 0 2 0,6-2 37 15,-9 4 36-15,5 0 32 0,-4-1 0 0,-5 3-23 16,7 1-34-16,-2 3-41 0,-5 3-19 16,3 3 14-16,-5 4 24 0,3-1 3 15,-3 7 6-15,7-3-23 0,-2 0-43 0,1 3-22 16,1-2-13-16,4-3-23 0,2 3 6 16,1 0 7-16,3-2-11 0,0 4 16 0,3-3 5 15,1 0-12-15,2 1 12 0,4-1 10 16,5-6-18-16,-7 2 16 0,6-3 9 15,3-1-19-15,-5 0-1 0,5-1 3 0,2-3-19 16,-3 1-11-16,1-2-2 0,-1 2 0 0,1 2-3 16,-5 1-9-16,3 1-2 0,-3 3 13 15,-2 2 2-15,1-2 1 0,-1 1 2 0,-2 2 0 16,1-2-7-16,-7 1-4 0,2-1 1 0,0-1-2 16,-2 1 0-16,-2 0-13 15,-2-3-17-15,-2 1-6 0,-2-2-2 0,-5 1-4 16,-3-1-4-16,-5-2-2 0,3 1-2 0,-9-3-2 15,2-2-2-15,0 0-6 0,1-3-3 16,1 0-7-16,0-1-15 0,0-2-121 0,5-2-268 16,4 0-506-16,1-7-388 0,9-7-165 0,-6-6 44 15,8-8 235-15,0-4 493 0</inkml:trace>
  <inkml:trace contextRef="#ctx0" brushRef="#br0" timeOffset="195238.8661">9450 18923 165 0,'0'0'320'15,"0"-3"42"-15,0 2-42 0,0 1-79 16,0-1-59-16,0-1-39 0,0 1-13 16,0 1-8-16,-4-2 2 0,4 0-6 15,-5 2-7-15,5 0-11 0,0 0-8 16,-2 0-1-16,2 0 2 0,0 0 8 16,-4 2 9-16,0 0 13 0,4-1 18 15,0 1 17-15,0-1 23 0,-2-1 22 0,2 1 12 16,0 2 6-16,0 0 2 0,0-3 5 15,0 1 9-15,0-1 7 0,0 1-3 16,0-1-9-16,0 0-25 0,0 0-33 16,0 0-30-16,2 0-18 0,-2 0-19 15,0 2-6-15,0-2-10 0,0-2-10 16,0 2-10-16,0 0-6 0,0 2-8 16,0-2-3-16,0 1-1 0,0 1 2 0,0-2 3 15,0 2 0-15,0-2-2 0,4 0-1 16,-4 0-2-16,4 0-2 0,-4 0 4 15,2 0-4-15,-2 0 2 0,9 0-4 0,-9 2-7 16,2-2-3-16,4-2-3 16,2 2-6-16,-6 0 0 0,5 0 1 15,1 0-1-15,-2-2 7 0,4 0 6 0,1 1-1 16,-3-1-2-16,2 0-2 0,5-1-12 0,-3 0 2 16,5-1 0-16,-3 3 4 15,3-4 2-15,-1 4-1 0,1-2-3 0,-5 0-9 16,5 1-6-16,-1 0-6 0,-5 1-9 0,3 0 0 15,-3-2 0-15,1 1 0 0,-6 1 0 16,9 1 0-16,-9 0 0 0,4 0 0 16,-4 0 0-16,1 0 0 0,-1-2 0 15,2 2 0-15,-6 2 0 0,2-2 0 16,-2-2 0-16,7 2 0 0,-7-1 0 0,6 1 0 16,-6 0 0-16,2 0 0 0,-2 0 0 15,7 1 0-15,-9 1 0 0,2-1 0 16,4-1 0-16,2 2 0 0,-2-1 0 15,0 1 0-15,5-2 0 0,-5 0 0 0,4 1 0 16,-3 0 0-16,7 1 0 0,-8 0 0 16,5-2 0-16,-1 0 0 0,-4 0 0 15,4 0 0-15,-1 0 0 0,5 0 0 0,-3 0 0 16,1 0 0-16,2-2 0 0,-5-1 0 16,5 3 0-16,-1 0 0 0,1-1 0 15,-2 1 0-15,5 0 0 0,-2 0 0 16,-3 0 0-16,4 0 0 0,-5 1 0 0,5 2 0 15,-1-1 0-15,-3 1-18 0,3-3-496 16,-7 0-527-16,6-7-379 0,-1-10-145 16,3-13 85-16,-1-19 265 0,3-15 516 15</inkml:trace>
  <inkml:trace contextRef="#ctx0" brushRef="#br0" timeOffset="208763.8686">10660 13745 11 0,'2'-8'368'0,"6"-3"69"15,-8 1 49-15,2 2-42 0,-2-1-173 16,0 1-62-16,4 4-34 0,0-2-6 0,-4 2 12 16,2-1 12-16,-2 5-5 15,0 0-23-15,0 5 122 0,0 2-113 16,0 7 32-16,0 2 24 0,-2 5 7 0,-6 3-11 16,2 3-37-16,0 0-47 0,1-1-31 15,-1-2-17-15,0-2-28 0,2-2-6 0,2 1-4 16,-6-4-1-16,6 2-1 0,-3-4-21 15,3-3-17-15,2-2-5 0,-8-1-6 0,8-3 0 16,-2-2 27-16,2-1 41 0,0 1 49 16,-4-3 40-16,0-2 20 0,2-3-19 0,-2-4-31 15,1-3-48-15,-5-5-18 16,6-5-12-16,-2-5-5 0,2-4-4 0,2-4-8 16,2-7-14-16,4-2-13 0,5-5-6 0,3-2-4 15,-4 0-1-15,7 2 0 0,-5 2-1 16,5 7 2-16,-3 5 2 0,3 6-4 0,-1 10 1 15,1 4 1-15,-5 6-4 0,5 5 4 16,-1 6 3-16,1 3-2 0,-3 6 0 0,3 4 2 16,-5 0 2-16,3 3-3 0,-3 0 5 0,3 3-1 15,-3 0 0-15,3 1 1 0,-3-3-2 16,0 3-2-16,15 17-1 16,-16-21-1-16,3-1 2 0,-3-2-1 0,-5 1 1 0,4 0 0 15,-8-3-5-15,4 1-2 0,-6 0-3 16,4-1-4-16,-8 0-4 0,2 1-4 15,-2-4-13-15,-2 3-78 0,0-5-102 16,-9 0-119-16,5-1-154 0,-2-4-136 0,-1-3-45 16,-1-1 2-16,1-3 50 0,-3-2 119 15,-5 0 135-15,0-3 119 0,-1-1 103 16,-1 0 79-16,-35-8 122 0,35 12 46 16,0 2 50-16,7-1 30 0,1 4-6 0,5 0-24 15,10 0-34-15,0 2-34 0,8-2-8 16,1-2 29-16,5 2 50 15,7-5 47-15,4-2 39 0,-1-1 0 0,5-1-37 0,2 0-54 16,-2-2-51-16,4 2-58 0,0 2-28 16,3 2-14-16,-1 2-140 0,-4 1-296 0,2-1-291 15,-2-1-127-15,4-4-59 0,-2-6 108 16,9-9 281-16</inkml:trace>
  <inkml:trace contextRef="#ctx0" brushRef="#br0" timeOffset="209587.3592">11400 13689 119 0,'-4'-12'504'0,"2"-5"59"0,2-2 28 16,2 4-73-16,4 4-283 0,4 5-130 16,1 5-57-16,3 1-27 0,-1 0-7 15,9 1 15-15,-11 1-8 0,-1-1 16 16,2 3 8-16,3 0 18 0,6 0 13 0,-3-1 39 16,7 0 31-16,8-3 30 0,-4 0 17 15,8 0 23-15,1-1-17 0,1-1-7 16,0-1-5-16,5 2 3 0,-3-4-20 0,2 2 2 15,-3-3-21-15,-1 2-27 0,2-3-10 16,-6 4-7-16,1-2-27 0,-1 3-13 0,-2-1-10 16,-6 1-28-16,0-1-14 0,-7 1-10 15,-3 0 1-15,-5 2-6 0,-3 0 3 0,-3 2-2 16,-4-2 1-16,-2 0-4 16,0 0 1-16,0 2-2 0,0-2 1 0,-6 3-2 15,4 1 3-15,-7-1 0 0,3 2-2 0,0-3-4 16,0 1-1-1,-5-5-110-15,7 0-84 0,2-4-126 0,-6-1-117 16,8-3-88-16,0 0-8 0,0-4 50 0,0 1 103 16,0-3 104-16,0 1 97 0,0-2 79 15,0 2 60-15,-2 1 30 0,-2 3 16 16,2 5 10-16,-3-1 7 0,1 2 10 16,-2 5 8-16,4 0 6 0,-2 5 13 0,0 2 15 15,4 1 12-15,-2 3 15 0,4 1 12 16,2-2 3-16,2 3 8 0,9-1 9 0,-7 0 12 15,10-2 24-15,-1-1 12 0,2-2 17 16,-3-1 4-16,5 1-4 0,-5 0-20 0,1-2 11 16,-3 2-24-16,3 2-14 0,-9 1 13 15,1 4 3-15,-7 1-18 0,2 0 17 16,-8 4-2-16,-3 1-41 0,1-2-20 0,0 0-29 16,-4-1-38-16,3-3-14 0,-1 3-10 15,-2-2-3-15,4-1-6 0,-1 3-5 16,1-2-66-16,0 0-245 0,-2-3-342 0,6-5-292 15,-2 0-127-15,4-7 4 0,0 0 221 16,10-5 329-16</inkml:trace>
  <inkml:trace contextRef="#ctx0" brushRef="#br0" timeOffset="209986.6363">13470 13358 163 0,'6'-3'492'0,"3"-1"51"0,-9-1 22 0,-4 5-113 16,-1 0-249-16,-1 0-105 0,4 2-24 15,-8 1 21-15,4-3 47 0,-5 0 74 16,5-1 76-16,-2-1 26 0,6 0-1 0,-7-3-27 16,3 0-38-16,4-1-52 0,-6-3-28 15,6 0-1-15,-4 0-10 0,-3-1-9 16,7 0-13-16,-6 2-17 0,0 1-35 15,-7 0-19-15,3 5-26 0,-13 2-21 0,2 7-3 16,-64 48 31-16,61-25-33 16,-3 3-3-16,2 1-2 15,4 0-4-15,6-3-6 0,3-1-1 0,4-3 2 16,10-1-2-16,0-5 0 0,8-2 5 0,4-1-1 16,5-3 0-16,3-3-2 0,7-1-1 15,0-2 1-15,6-3-1 0,0-2 1 16,3 1-4-16,1-4-3 0,-4 2-5 0,8-3-13 15,-6 0-90-15,1-3-179 0,-1-3-222 16,-2-3-246-16,2-3-261 0,0-2-28 0,7-2 126 16,-7-2 200-16,8-1 236 0</inkml:trace>
  <inkml:trace contextRef="#ctx0" brushRef="#br0" timeOffset="210316.4314">14035 13437 339 0,'-15'5'510'0,"5"-5"46"0,2-2 20 16,-7 0-248-16,5 2-132 0,4 2-52 16,-5-2 15-16,5 0 59 0,0 0 74 15,0 0 41-15,6 2-7 0,-4-2-43 16,4 1-69-16,4 1-53 0,-2 0-32 0,4-1-3 16,13 1 12-16,-7 0 10 0,9-2-25 15,1 0 0-15,5-4-16 0,2 3-17 16,4-1-9-16,3-1 3 0,-1-1-22 0,6 3-16 15,3-3-10-15,-1 1-7 0,2-1-14 0,-1 1-10 16,3 1-3-16,-3-1-2 16,-5 1-2-16,0 0-3 15,30 4-3-15,-40 0 1 0,-7 1-1 0,-3-1-3 0,-2 1 0 16,-9 1-3-16,0-1-27 0,-8-3-80 16,2 0-126-16,-4-3-170 0,-2 1-175 15,0 0-146-15,-2-3-103 0,4-3-30 0,-7-1 100 16,7-5 145-16,-2 1 163 15</inkml:trace>
  <inkml:trace contextRef="#ctx0" brushRef="#br0" timeOffset="210610.2506">14661 13271 220 0,'-6'-7'396'0,"-2"1"46"0,0-1 2 15,-1 4-122-15,3 0-82 0,4 1-32 16,-6 0 7-16,6 2 21 0,2 0 29 16,-4 0 2-16,4 0-21 0,0 2-26 0,4 0-44 15,-2 1-26-15,8 0-19 0,5 2 18 16,-3 0 19-16,3 2 4 0,1 0-2 15,1-2-5-15,-1 3-26 0,3 0-40 0,-3 1 11 16,3-2-22-16,-2 4-7 0,-1 0 13 16,3 1 6-16,-5 2-26 0,-1-2-14 0,1 0 11 15,-4 2-7-15,-3-3-4 0,-5 5 1 16,-2-3 23-16,0 1-4 0,-2-1-7 0,-9-1-4 16,5 0-6-16,-8 0-31 0,1 0-13 15,-1 2-11-15,-3-2-4 0,1 1-4 16,-1 1-4-16,1 0-1 0,-1-1-7 15,0 0-21-15,5-1-150 0,2-1-295 0,-5-6-398 16,13-1-265-16,2-4-100 0,8-5 94 16,11-4 274-16,0-3 391 0</inkml:trace>
  <inkml:trace contextRef="#ctx0" brushRef="#br0" timeOffset="210965.0317">15832 13171 182 0,'10'-7'414'15,"1"-4"59"-15,-5 0 50 0,-4-1-129 16,6 5-67-16,-8 2 7 0,2 0 44 16,-2 0 37-16,0 3 3 0,0 1-33 15,0 1-71-15,0 1-96 0,0 2-57 0,-2 2-44 16,2 4 5-16,0 3 7 0,0 3 4 15,0 1 1-15,0 4-3 0,0-1-36 0,0 4-20 16,2-2-10-16,-2 3-29 0,4 1 15 16,1 0 10-16,-5 0-4 0,2 0 4 0,2 1-3 15,-2 0-28-15,-2-3-17 0,8 0-5 16,-8-3-5-16,2-3 0 0,-2-2-5 16,0 1-4-16,0-6-3 0,0 0 0 0,0-3-8 15,0 0-36-15,-2-2-107 0,-6-5-175 16,6-3-204-16,-4-4-218 0,1-3-209 0,1-5-58 15,2-3 99-15,-2-2 175 0,0-5 204 16</inkml:trace>
  <inkml:trace contextRef="#ctx0" brushRef="#br0" timeOffset="211219.8718">15691 13130 38 0,'-6'-4'459'0,"2"-1"97"0,4-3 42 0,8 3-35 15,1-2-237-15,7 7-128 0,5 0-63 16,2 0-8-16,3 5 28 0,1 2 19 0,4 1 25 15,-4 1 21-15,0 4-6 0,-2 2 3 16,0 3-9-16,-2 2 5 0,-3 5-18 16,-3-1-9-16,-5 2-27 0,3-1-13 0,-5 2-30 15,-10 1-31-15,0 1-13 0,-8-3-24 16,-9 3-25-16,1-3-9 0,-7 1-8 0,-8-3-4 16,4-2 0-16,-6-2-4 0,4-3 1 15,-2-1-1-15,8-1-2 0,2-3-7 0,5-2-73 16,6-4-207-16,-7-6-1167 15,17-6 403-15,4-4 1 0,6-6 172 16,7 1 254-16</inkml:trace>
  <inkml:trace contextRef="#ctx0" brushRef="#br0" timeOffset="211553.6644">16523 13280 308 0,'-4'10'522'0,"2"-4"43"15,-7-2 17-15,-1 1-207 0,4 2-206 16,-5-3-94-16,3 3-40 0,-2-4-10 16,-5 2 19-16,3 0 29 0,-3 0 19 0,7 0 16 15,0 0 8-15,2-1-3 0,2 1 7 16,1 2 36-16,6-3 61 0,5 3 64 0,2-2 46 16,3-1 27-16,9-2-20 0,5-2-42 15,4-2-48-15,4 1-45 0,7-2-38 16,1 0-18-16,1 0-29 0,5-3-21 15,5 0-18-15,-2-1-18 0,6 2-14 0,-3 2-8 16,3-1-10-16,-4-1-12 0,-4 3-7 0,-7 1-5 16,-8-1-2-16,1 0-4 0,-12 1 4 15,-3 1-4-15,-6 0-4 0,-9 1-2 0,-6 3-2 16,-6 1-8-16,-21 5-243 16,10-8-158-16,-8 1-273 0,7-3-350 15,-7-5-111-15,2-2 55 0,0-5 198 16,3-1 259-16</inkml:trace>
  <inkml:trace contextRef="#ctx0" brushRef="#br0" timeOffset="211788.5193">16992 13096 155 0,'15'-6'493'0,"1"-1"74"16,3-4 45-16,6 4-93 0,-3 2-213 0,7 5-98 16,-4 3-32-16,2 5 11 15,-8 5 37-15,-3 4 44 0,1 3 43 0,-7 4-10 16,0 1 0-16,-3 1-47 0,-1 5-31 15,-2-3-45-15,-4 2-24 0,-4-1-42 0,-2 0-10 16,-5-2-29-16,3-2-23 0,-6-2-4 16,-3 2-11-16,1-4-20 0,-1-1-13 15,-4-1-4-15,5-1-8 0,-1-3-9 0,5-2-116 16,-3-4-248-16,5-3-324 0,10-6-288 16,0-6-118-16,8-4 55 0,1-5 222 0,11-5 315 15</inkml:trace>
  <inkml:trace contextRef="#ctx0" brushRef="#br0" timeOffset="212496.4822">17939 13125 56 0,'-10'1'382'0,"0"-2"73"16,1 1 49-16,-1-2-64 0,0 2-122 0,4 0-59 16,-3 2-16-16,3 1 13 0,-4-1 29 15,8 5 30-15,-4-2 16 0,-3 1-5 0,7 5-31 16,-6 0-43-16,2 2-54 0,4 4-49 16,-7 3-37-16,7 1-32 0,-4 2-32 15,-2 3-14-15,8-1-15 0,0 1-7 16,0 0-3-16,0-4-3 0,4 0-2 0,-4 0 1 15,4 0-2-15,-4-3 1 0,0-2-2 16,-4 0 0-16,4-5-2 0,-4-2 1 16,2-3 3-16,-4 1-4 0,-3-4 1 0,7-2 0 15,-6-4 3-15,0-2 2 0,-1-2 0 16,7-3 0-16,-4-4-1 0,-2-1 0 0,8-6-1 16,0-1-1-16,0-4 1 0,0-4-1 15,8-4-2-15,-2-3 0 0,5-1-1 16,-3-4 1-16,11 2-1 0,-3-2-1 0,3 5 0 15,6-1 1-15,-3 6 1 0,5 7-2 16,-4 5 3-16,0 6-2 0,4 6 1 0,-1 4-1 16,-3 4 2-16,4 7-4 0,-6 3 1 15,1 6 1-15,-5 3 1 0,-2 1 2 0,-5 1-1 16,-2 0 2-16,-8 4-1 0,0-2-1 16,-6 1 1-16,0 0 0 0,-7-3-1 15,-5 1-1-15,1-3 0 0,-1-2-1 0,-7-1 1 16,6-4 0-16,-2-1-1 0,9-2 0 15,-2-5 0-15,7 2 0 0,3-7-1 16,4 0 1-16,4-3 1 0,7-3-1 0,1-3 3 16,13-2-2-16,0 3 0 0,2-2-1 15,6 3-1-15,-2 1 1 0,-2 2 0 16,6 4 3-16,14 10 36 0,-30 3 17 16,0 3 25-16,-11 2 30 0,0 4 24 15,-6 1 0-15,-2-1 3 0,-2 2-7 0,-8-2-21 16,-5 0-19-16,-3-3-30 0,-9 2-23 15,-6-5-16-15,-9 0-13 0,-1-3-11 16,-2-1-8-16,-3-3-12 0,-2-3-141 0,-6-6-359 16,3-4-475-16,-11-4-212 0,-1-7-86 15,6-10 95-15,-10-10 341 0</inkml:trace>
  <inkml:trace contextRef="#ctx0" brushRef="#br0" timeOffset="213755.9564">10800 14190 267 0,'0'-15'472'16,"0"-4"73"-16,0 3 63 0,0 3-182 0,-4 6-106 15,4 0-86-15,0 6-68 0,0 2-43 16,0 4-31-16,0 4 0 0,-4 5 4 0,4 3 4 16,0 1-3-16,0 1-8 0,0 1-23 15,0-1-15-15,0 1-9 0,0 1-11 0,0-3-15 16,0 2-9-16,-2-3-1 0,2 0-5 15,-4 0 3-15,4-2-3 0,0-3 1 16,0-2-2-16,-2-3 1 0,2 2 1 0,-4-4 5 16,-1-2 41-16,5 0 46 0,-2-1 50 15,-2-2 37-15,0-2 18 0,2-1-25 16,-2-2-33-16,2-5-44 0,2-2-36 0,2-2-16 16,2-5-16-16,2-1-3 0,9-7-5 15,-3-2-1-15,9-2-2 0,-5-4-4 0,7-3-4 16,0-2-6-16,4 0-2 0,0-1-2 15,-5 3 3-15,5 7 6 0,0 6 1 0,-4 8 6 16,-2 7-3-16,1 10 1 0,3 8-7 16,-6 8 0-16,1 4 0 0,-3 6 1 15,0 6 4-15,-1 0 0 0,-1 3 1 0,-5-4 3 16,-2 1 3-16,0-4 1 0,1-1-3 16,-1-3 0-16,-2-1-8 0,-2-2-3 15,3-3-3-15,-7-1-1 0,2 0-1 0,-2-6 1 16,-2-1-4-16,2-1-1 15,-5 2 0-15,-1-4-5 0,0 0-7 0,-2 0-74 16,-1-4-162-16,-5-3-190 0,2-2-203 0,-3-3-247 16,-1-2-71-16,3-3 97 0,-3-2 161 15,-1-2 192-15</inkml:trace>
  <inkml:trace contextRef="#ctx0" brushRef="#br0" timeOffset="213912.8585">10823 14283 300 0,'-4'4'490'0,"4"-1"40"0,4-3 24 15,2 0-210-15,9 0-131 0,-3-1-43 16,9-2 10-16,-5-2 32 0,7 1 30 16,0-3-4-16,2 0-32 0,-7 2-42 0,9-2-56 15,0 2-54-15,0 2-33 0,-4 1-84 16,4 2-213-16,-5-2-327 0,5-3-149 16,0-2-66-16,0-5 39 0,10-3 192 0</inkml:trace>
  <inkml:trace contextRef="#ctx0" brushRef="#br0" timeOffset="214276.6347">11710 14250 353 0,'-14'3'522'16,"8"-5"47"-16,3-1 22 15,6-2-245-15,23-5 43 0,-5 1-204 0,6 0 67 0,0-1 63 16,2 0 55-16,4 3 13 0,0-1-21 16,0 3-64-16,4 0-75 0,5 1-77 15,-7-1-57-15,6 2-43 0,-6 1-22 0,7 2-14 16,-9 2-8-16,0-2-2 0,-4 1 0 15,-2 3-2-15,-2-4 1 0,-3 3-1 0,-5-3 0 16,-5 0-2-16,-1 0 3 16,-5 0-3-16,-6 2 1 0,0-2-6 0,0 0-25 15,-2 0-116-15,-4 0-178 0,-5-2-203 16,1-1-219-16,-3-5-190 0,3-1 13 0,-4-3 136 16,3-2 182-16</inkml:trace>
  <inkml:trace contextRef="#ctx0" brushRef="#br0" timeOffset="214506.4845">12169 13951 302 0,'0'4'498'0,"4"-1"41"0,1-3 21 16,-3 5-218-16,8 2-164 0,2 0-77 0,-1 2-20 15,5 0 12-15,1 0 26 0,4 0 27 16,-1 1 37-16,-1 0 24 0,6 0 10 16,-3 2 4-16,1-2 2 0,2 5-5 0,-2 1-17 15,-3 1-21-15,-1-2-41 0,-2 0-35 16,-1 0-39-16,-6-2-31 0,1 1-17 15,-7-2-7-15,-8 0-5 0,-2 2-1 0,-9-3-2 16,3 3-2-16,-3 0-2 0,-1-1-29 16,3-1-178-16,3 0-297 0,0-3-305 15,3-3-137-15,3-2-36 0,4-4 153 16,0 0 281-16</inkml:trace>
  <inkml:trace contextRef="#ctx0" brushRef="#br0" timeOffset="214891.7438">13501 14096 112 0,'13'-5'405'16,"1"0"61"-16,-8-1 42 0,1-1-91 15,-3 0-118-15,-2 3-28 0,-2 0 16 0,4-2 37 16,-4 1 26-16,0 0 4 0,0-2-4 15,0 2-45-15,-4-4-46 0,4 2-42 16,-2-2-34-16,2 0-31 0,-9 0-13 0,7-1-10 16,-2 0-17-16,2 1-11 0,-6 1-14 15,0-1-13-15,-1 2-21 0,1 4-11 0,-2 3-15 16,-5 3-8-16,-1 9-4 0,-1 2-2 16,-4 7 4-16,-1 4-1 0,1 6-1 0,4-2-1 15,1 3-4-15,4-2-4 0,1-2-4 16,7-1-2-16,4-4 2 0,8-2-2 15,3-3 1-15,5-1 1 0,3-4 0 0,8-2-4 16,4-1-1-16,39 8-11 16,-31-11-12-16,5-3-111 0,1-4-234 15,7-5-312-15,-7-4-329 0,13-6-136 0,-2-6 44 16,8-6 204-16,-2-6 301 0</inkml:trace>
  <inkml:trace contextRef="#ctx0" brushRef="#br0" timeOffset="215572.3202">14314 14185 214 0,'0'-12'420'0,"4"0"48"0,-2-1 33 15,-2 4-185-15,0 1-92 0,4 4-40 16,0-1 2-16,-4 1 13 0,3-1 12 16,-3 0 0-16,0 2-14 0,4-1-26 0,0 1-19 0,2-2-13 15,0 3-2-15,5 0 13 0,1 1 22 16,2 1 27-16,3 0 5 0,0 0-5 15,3 0-21-15,-1 0-33 0,2 0-27 0,5 0-28 16,-7 0-17-16,8 0-2 0,0-2-6 16,-2 0-12-16,4 1-9 0,2-1-8 15,-7 1-15-15,12-2-6 0,-12 0-7 0,7-1-4 16,-4-1 0-16,-4 2-5 0,-6-1-3 16,-1 1-2-16,-1 0-1 0,-13 1-3 0,6-1 2 15,-8 3 0-15,-4-2-5 0,0-3-9 16,2-2-57-16,-5 0-73 0,-3-3-86 15,-4-1-83-15,3-3-51 0,3 3 25 0,-2-2 62 16,-5-3 79-16,5 1 85 0,2 2 64 16,-3-1 31-16,1 1 15 0,4 2 5 15,-5 2 6-15,5 1 1 0,-2 4 6 0,6 3 3 16,2-1 3-16,-4 2 4 0,8 2 9 16,-2 1 11-16,6 2 19 0,0 2 10 0,11 2 20 15,-2 1 6-15,1 2 29 0,7 2 1 16,0-4 30-16,6 0 7 0,-4 0 21 15,0-3-13-15,-1 3 2 0,-7-2-30 0,6 1-4 16,-13 3-23-16,-1 2-14 0,-5 3-2 16,-8 3-2-16,-2 0-18 0,-11 1-8 15,3 1-16-15,-9-1-22 0,2 0-10 16,-5 0-8-16,5-2-2 0,-6 0-8 0,2-3 0 16,1 2-8-16,1-3-3 0,0 0-18 15,9-3-159-15,0-1-344 0,1-7-390 0,5-2-174 16,6-5-60-16,0-6 120 0,8-2 332 15</inkml:trace>
  <inkml:trace contextRef="#ctx0" brushRef="#br0" timeOffset="216051.5523">15673 14005 186 0,'-9'-7'448'0,"9"-2"87"0,0 1 71 16,0 4-137-16,0 2-124 0,0-1-74 16,0 3-39-16,9 3 5 0,-3 0 25 0,-4 2 46 15,8 1 41-15,-3 0-13 0,3 4-20 16,0 1-45-16,-4 6-58 0,5 0-71 15,-5-2-37-15,-2 4-51 0,0 2-27 0,-2 1-17 16,-2-1-2-16,0-1-3 0,0-1-4 16,0-1 3-16,0 0-1 0,-2-3-3 0,-2-2 0 15,0-1-1-15,2-3-1 0,-4-1 4 16,-3-1-1-16,7-4 1 0,-8-2 0 0,0-1-1 16,-1-2-2-16,1-4 2 0,4-2 3 15,-5-5-1-15,9-1 2 0,-6-1-2 0,8-4 1 16,0-3-1-16,8-6-1 0,3-5 0 15,5-2-1-15,1-3-1 16,6-4 5-16,3 1-4 0,1-3 20 0,2 8 9 16,2 0 6-16,-4 8-1 0,0 7 0 0,2 4-20 15,-6 10-13-15,4 4-5 0,-7 3-8 16,1 6-4-16,-9 3-19 0,-1 5-115 0,-5-1-224 16,-2 1-260-16,-4-2-333 0,0-2-132 15,-4 0 47-15,2-1 195 0,-8 1 253 0</inkml:trace>
  <inkml:trace contextRef="#ctx0" brushRef="#br0" timeOffset="216222.4497">15776 14023 374 0,'-18'15'603'15,"9"-6"86"-15,1-4 41 0,6-2-192 16,-2 0-127-16,4-2-41 0,4 2 9 0,-2 0 6 16,6-2-34-16,1 1-74 0,9 0-98 15,-1 1-90-15,-1 0-53 0,7 0-24 0,0-1-15 16,2 1-35-16,-1-3-151 0,-3 0-227 15,0-3-289-15,-5-1-239 0,1-2-80 0,-5 1 100 16,3 1 206-16,-13 1 280 0</inkml:trace>
  <inkml:trace contextRef="#ctx0" brushRef="#br0" timeOffset="216378.6602">15896 14156 225 0,'-25'19'514'0,"9"-2"78"0,-3-6 66 16,5 1-107-16,1 0-114 0,3-1-16 15,4-4 47-15,2 1 43 0,-1-3 3 16,5-3-58-16,9 0-100 0,-1-4-116 0,6 0-102 15,7 2-73-15,2 0-41 0,6 0-18 16,4-3-15-16,4 2-29 0,5-2-150 16,1-2-295-16,-2-2-446 0,13-5-196 0,0-4-64 15,10-7 105-15,2-6 281 0</inkml:trace>
  <inkml:trace contextRef="#ctx0" brushRef="#br0" timeOffset="217538.2987">16790 13866 201 0,'-7'0'316'0,"-3"0"31"0,2 0-61 16,-1 2-75-16,1-2-47 16,2 3-24-16,-6-3 127 0,3 0-126 0,3 0 5 15,4 0 8-15,-6 0 9 0,2 0 11 0,6 0-11 16,-3 0-11-16,3 0-25 0,0 0-30 15,0 2-24-15,0 0-15 0,3-1 2 0,1-1 19 16,6 2 32-16,-2 0 32 0,11-2 20 16,-3-2 0-16,1 0-11 0,2-1-26 0,-3 1-32 15,5-3-31-15,-5 3-16 16,1 1-19-16,-1-3-14 0,1 3-6 0,0-2-4 16,-1 0-1-16,5 0-1 0,-5 2-2 15,5-2 2-15,0-1 1 0,-5 2-3 16,-3-1 1-16,1 0 0 0,-6 0 0 0,3 1-1 15,-5-1-1-15,2 3 1 0,-6-3-1 16,-2 2-1-16,0 1-2 0,0 0 2 0,-2 1-3 16,-2 4 2-16,0-1-1 0,-2 2-6 15,-5-2-64-15,9 1-121 0,-4-2-126 16,-2-3-126-16,6 0-111 0,-6-1-45 0,8-2-3 16,0-3 20-16,0-2 81 0,0-1 95 15,4 0 104-15</inkml:trace>
  <inkml:trace contextRef="#ctx0" brushRef="#br0" timeOffset="218308.9282">16998 13742 105 0,'-6'-12'267'0,"-4"0"43"0,4 3-31 16,-1 1-47-16,3-2-38 0,2 3-41 0,-2 0-30 16,4 2-14-16,0 0 2 0,-4 0 6 15,4 1 19-15,0 4 15 0,-2-3 7 16,2 3-7-16,0 0-18 0,-4 0-34 0,4 3-28 31,-2-3-26-31,2 12 35 0,0-10-46 0,2 3 2 16,2-2-3-16,-2 0 11 0,6 1 14 0,-6-2-5 15,5 0 17-15,3 0 19 0,-4 0-5 16,4-2-6-16,1-2 19 0,-5 0-6 0,4 1-16 16,1 1-6-16,-5-3-2 0,4 2-8 15,-4-1-3 1,11-2 46-16,-7 1-35 0,-6 3-55 0,-1 0-6 16,1 0-1-16,0 0-2 0,-4 0-3 15,2 0 3-15,-2 0-2 0,0 1 0 16,4 1 2-16,-4-2-1 0,4 0 0 0,-4 0 0 15,0 0 0-15,0 1 1 0,0-1 0 16,2 0-1-16,2 2 1 0,-4-1-1 0,2-1 0 16,-2 3 2-16,5-1-1 15,-1-1 2-15,2 4 5 16,-4-1 0-16,2-1-9 0,0-1 2 0,-4 0-2 16,2 0 3-16,-2-1-3 0,4 1 1 15,-4 0 0-15,5-1-1 0,-5-1 1 0,2 2 1 16,2-2-2-16,-4 0 5 0,6 2-2 15,-2-2 2-15,4-2 36 0,3 2 17 16,-5 0 7-16,4-3 4 0,5 3-2 0,-9-2-33 16,0 0-20-16,0 1-7 0,3 1-3 15,-3 0-3-15,0 0 0 0,-2 1 0 16,-2-1-1-16,7 0-1 0,-7 0 0 0,2 2 0 16,-2-2-1-16,-2 2 0 0,8-2 2 15,-8 1-2-15,2-1 2 0,2 2-1 0,-2-2 0 16,7 0-1-16,-9 0 1 15,6 0 1-15,-2 0 0 0,-4 0 2 16,0 0-1-16,2 0-1 0,-2 0 0 0,0-2 0 16,0 2 2-16,0 0-1 0,0-1 18 0,0 1 29 15,0 0 20-15,0 0 17 0,-2 0 9 16,2 0-11-16,0 0-28 0,0 0-18 16,-4 0-16-16,4 0-11 0,-4 1-6 0,2 1-3 15,-3-2-1-15,1 5-1 0,-2 0 1 16,-4 4-1-16,2 3 1 0,-3 5 5 15,-5 2-3-15,-1 3 0 0,-4 1 4 16,-1 4 0-16,-3-2 0 0,2 4-2 0,0-4 0 16,-8 3-2-16,13-1-1 0,-9-3-2 0,6-2 0 15,0-1-2-15,5-3 1 0,-1-1 1 16,7-3-2-16,2 1-3 0,-1-4 0 16,9-2-37-16,0-1-189 0,9-4-277 15,-7-2-346-15,8-4-153 0,0-2-37 0,3-7 155 16,3 1 266-16</inkml:trace>
  <inkml:trace contextRef="#ctx0" brushRef="#br0" timeOffset="218911.0088">17635 13851 185 0,'0'-2'447'0,"-2"-1"59"0,2-2 31 15,-4 4-159-15,4-2-172 0,0 3-89 16,0 2-45-16,0-1-8 0,4 2 23 0,-4 3 37 16,0 0 30-16,0 5 31 0,0 1-2 15,0 3-4-15,0 1 6 0,0 4-16 16,-4-1-31-16,4 0-19 0,0-2-26 0,0-2-48 15,0 2-21-15,0 0-9 0,0 0-8 16,0-3-3-16,0-1-2 0,0 1-2 0,0 0-1 16,0-1 0-16,0-4-2 0,0-2 1 15,0-1-1-15,0-3 0 0,0-1 3 16,0-2 0-16,0-2 0 0,0-1 0 0,-4-4 0 16,4-1-2-16,0-5 1 0,4-3 0 15,0-3 1-15,-4-3 1 0,2-3-1 16,-2-4 1-16,5-2-1 0,-5-1 2 15,0-1 0-15,0-1 0 0,0 3 2 0,0 3 1 16,0 4-2-16,0 7 2 0,4 4-2 16,-2 5 0-16,4 1-2 0,2 6 1 0,9 4 6 15,-1 4 4-15,1 6 4 16,6 3 5-16,-3 6 6 0,7 2 6 0,-8 3 4 0,6-1 25 16,-7 0 11-16,7 2 28 0,-8 0 35 15,-1-3 13-15,-3-3-16 0,-3 2-13 16,-4-2-34-16,-6-3-44 0,0 3-20 0,-6-3-11 15,-7-1-3-15,-5-2-5 0,1-2 1 16,-5-2-2-16,-1-4 1 0,0 1-3 16,2-4 1-16,1-2-2 0,3 2-2 0,5-4-5 15,-3 1-9-15,5-4-126 0,4-1-210 16,4-3-282-16,-2-3-269 0,8-1-113 16,-2-5 66-16,4-2 192 0,2-2 267 15</inkml:trace>
  <inkml:trace contextRef="#ctx0" brushRef="#br0" timeOffset="219164.8527">18169 13900 24 0,'14'5'551'0,"-7"-5"97"16,3-3 44-16,2-2 21 0,3 3-353 0,4-1-185 16,1-1-63-16,3-1-7 15,2 2 35-15,-2 1 32 0,-1-1 16 0,5-1-23 16,0 4-32-16,0 0-51 0,2 0-39 0,6 0-22 15,-6 0-10-15,4 2-5 0,0 0-4 16,0-1-2-16,-2-1 0 0,0 0 0 16,-2 2-1-16,-2-2-2 0,-4 0-1 0,-2 0-1 15,-5 0 0-15,-6 0-3 0,-3 0-7 16,-3-3-88-16,-4-1-125 0,-8-1-151 0,1-2-173 16,-3 0-195-16,0-4-7 0,1 1 85 15,-7 0 134-15</inkml:trace>
  <inkml:trace contextRef="#ctx0" brushRef="#br0" timeOffset="219427.69">18599 13695 337 0,'0'-4'411'0,"4"2"34"0,3 0-52 15,3 1-121-15,2 1-68 0,7 1-20 0,-3 1 2 16,7-1-1-16,0 2 1 0,0 2-16 16,4 1-15-16,-1-1-2 0,-1 4-2 0,0 1 11 15,0-1 12-15,-2 1-4 0,-3 2-20 16,-7 2-8-16,1 1-29 0,-12 2 30 15,4 3 36-15,-8 3 13 0,-4 0 22 0,-4 3 19 16,-7 1-52-16,-3 0-46 0,-1-1-18 16,-2-2-39-16,3-2-31 0,1 1-13 15,-2-4-12-15,1-1-8 0,3-1-6 0,5-4-7 16,-3 1-6-16,7-2-6 0,0-2-41 16,-1-1-205-16,1-3-359 0,6-4-346 0,-6-2-152 15,6-8-30-15,4-5 171 0,2-4 347 16</inkml:trace>
  <inkml:trace contextRef="#ctx0" brushRef="#br0" timeOffset="220053.3043">19441 13680 552 0,'2'4'603'16,"6"-1"35"-16,-2 1 14 15,-3 6-352-15,5 2-146 0,-6 18 97 0,-2-12-54 16,-2 1 48-16,2 1 7 0,-4 1-2 16,4-1-41-16,0 3-64 0,-4 0-32 0,4-1 21 15,4 0-7-15,-4 0-7 0,0-3-7 16,0-1-19-16,0-3-49 0,0-2-25 16,0-1-10-16,-4-2-3 0,4-3-4 0,-3-2 0 15,3-2 0-15,-6-2 1 0,2-2 2 16,-2-2 0-16,2-2-3 0,-7-4 2 15,9-1-3-15,-6-5-2 0,2-3 2 0,0-2-2 16,2-9 1-16,1-1 1 0,3-3-4 0,0-2 4 16,7-5 2-16,3-3-3 0,9-1 2 15,1 0 1-15,11 1-2 0,-4 7-1 16,2 6-1-16,2 8 1 0,-4 7-1 16,2 6 0-16,-6 7 0 0,2 4 3 0,-7 7 2 15,-3 5 2-15,1 7 2 0,-5 3 3 16,-9 2 5-16,2 4 0 0,-8-3 0 15,2 2-3-15,-7-1-2 0,-3 0-1 0,-3-2-7 16,-1-2 2-16,-1-4-4 0,1 0 0 16,-3-5 0-16,3-2-2 0,-1-1-2 15,7-3 0-15,-1-1 2 0,5-2-2 0,-2-2 0 16,8-3 0-16,8 1 4 0,0-2-1 16,7-3 1-16,6 0-1 0,-3 0-1 15,9 0 0-15,-4 2 0 0,4 1 2 0,-2 3 1 16,-3 1 2-16,-1 7 21 0,-2 2 36 0,-3 6 20 15,1 4 34-15,-7 1 30 0,5 2 4 16,-5 1-7-16,-4-2-1 0,0 0-20 16,-2 0-24-16,-8 0-20 0,-2-2-29 0,-8-4-14 15,-5-2-13-15,-6-2-8 0,-4-3-9 16,-2 0-10-16,2-3-33 0,-2-6-216 0,-4-1-485 16,0-7-366-16,-4-6-162 0,-1-9-46 15,-1-9 185-15,2-15 464 0</inkml:trace>
  <inkml:trace contextRef="#ctx0" brushRef="#br0" timeOffset="224828.2813">9880 13614 168 0,'-8'-3'279'0,"1"0"28"0,1 0-61 16,0-2-74-16,2 2-28 0,0-1-13 15,-2-1 8-15,6 0 15 0,-2 2 14 0,2-1-1 16,-5-1 12-16,1 2 0 0,4 1 7 15,0-1 6-15,0 1 10 0,-2 2-5 16,2 0-18-16,0 2-30 0,0-1-28 0,-4 1-28 16,2 0-9-16,2 3-2 0,0 2 7 15,-4-2 4-15,4 3 15 0,0 2 11 16,0 2 45-16,0 3 11 0,0 1-5 0,4 0-13 16,-4 2 5-16,0 0-39 0,0 0-21 15,0 3 9-15,0 3 0 0,0-2-31 16,2 3-16-16,-2-3-8 0,4-1-20 15,-4-1-14-15,0-4-2 0,0-1-4 0,0-2-4 16,2-1 1-16,-2-3-4 0,0 1-3 16,4-5 1-16,-4-1-1 0,0-1-3 0,0-1-1 15,0 0 6-15,0-2-1 0,0 0 2 16,0-2 0-16,0 0-2 0,-4-1-2 0,4-1-5 16,0 1-5-16,0-4-4 0,0 4-12 15,0-4-45-15,0 0-126 0,0-2-208 16,4-1-231-16,-4-3-216 0,5-4-173 0,-3 0 31 15,4-2 161-15,2-2 216 0</inkml:trace>
  <inkml:trace contextRef="#ctx0" brushRef="#br0" timeOffset="225184.0593">9861 13474 131 0,'-2'-15'374'0,"-4"2"48"0,-8 0 36 15,3 1-138-15,3 5-117 0,-11 2-47 0,7 4-24 16,-9 4-6-16,-1 4-2 0,-5 8 13 15,0 2-1-15,-2 7 4 0,-4 7-6 16,-2 5 3-16,1 6-16 0,8 1 5 0,1 2-8 16,0 2-18-16,8 0-22 0,5-4-16 15,6 1-29-15,2-1-14 0,8-4-8 16,4-1-4-16,9-6 2 0,7-3 25 16,3-6 12-16,2-5 7 0,4-4 35 0,9-6 48 0,-7-1 32 15,6-7 33-15,3-7 34 0,-5-1 18 16,0-7-15-16,-2-5-23 0,1-3-11 15,-1-2-15-15,-12-3-17 0,2-3-15 0,-7-3-4 16,-3 0-24-16,-7-3-20 0,-6-1-25 16,-4-3-25-16,-8 2-28 0,-2 2-16 15,-9-1-8-15,-4 2-6 0,-4 4-6 0,-8 4-5 16,6 4-1-16,-2 8-7 16,2 5-5-16,2 8-10 0,1 8-131 0,5 5-310 0,2 4-509 15,3 2-226-15,1-1-92 0,13 0 87 16,-2-3 292-16,8-1 505 0</inkml:trace>
  <inkml:trace contextRef="#ctx0" brushRef="#br0" timeOffset="226100.795">9956 14645 207 0,'0'-12'410'16,"-4"-1"31"-16,0 1 14 0,-2 3-194 15,4 3-141-15,2 0-65 0,-4 2 4 0,0-2 18 16,2 1 37-16,-7 0 37 0,7-1 24 16,-2-1-2-16,2-1-9 0,-2 1-28 0,4-2-14 15,-4 0-1-15,8-1 5 0,0-1 12 16,-4-2 22-16,6 1 12 0,0-2 7 15,1 1 2-15,3 1 14 0,4 1 7 0,-1-2-9 16,1 2-12-16,3 3-23 0,-1 3-44 16,-7 3-42-16,5 4-27 0,-8 3-22 0,5 6-8 15,-5 5-6-15,-2 1 0 0,-4 4-1 16,0 1-2-16,-4 3 0 0,2 0-1 16,-8 0 3-16,-1 3-3 0,-3-2 0 0,5 1-1 15,-7-2 1-15,1-2-4 0,5 1 1 16,0-1 0-16,1-2 1 0,1-3-3 15,2-1 2-15,6-2 1 0,0-5-3 16,4-2 3-16,-2-2-2 0,9-2 2 0,-1-2-1 16,4-4 3-16,3-2 0 0,2-2-1 15,-3-3-3-15,5-2-2 0,-1-1-1 0,-1 0-3 16,6-3 1-16,-7 0-2 0,7-1 1 16,-6-1-1-16,-3-1-1 0,5 0-2 0,0 0-2 15,-9-3-2-15,5 1-5 0,-7-3-24 16,0 0-41-16,1-4-22 0,-9 2-11 15,-2-5 0-15,0-1 27 0,0-1 38 0,-2 0 27 16,-7-1 10-16,1 1 10 0,-6 4 1 16,-3 3 3-16,1 2 0 0,-5 3 3 15,-2 4-2-15,-4 6 2 0,-2 4 2 0,-8 7-1 16,-2 7 3-16,-5 4 2 0,1 6 3 16,0 3 3-16,-5 7 5 0,11 2 5 0,2 5 0 15,4 3 1-15,4 5-2 0,8 0-1 16,3 4-6-16,5-3-3 0,11-3-2 15,0 0-1-15,11-5 7 0,5-2 7 0,3-2 2 16,12-6 1-16,2-3-1 0,4-6 10 16,6-7 3-16,1-6 3 15,1-4 23-15,5-4 19 0,2-5 5 0,-3-4 11 0,-3-3 30 16,4-6 14-16,-7-2 14 16,0-2-3-16,-1-5-16 0,-13 0-23 0,-4-2-41 15,-9 0-33-15,-8-4-18 0,-8 2-14 0,-8-2-15 16,-13 6-7-16,-12-1-49 0,-8 5-204 15,-9 4-456-15,-6 0-361 0,-8 5-159 16,-6 0-30-16,-6-3 170 0,-3-11 443 0</inkml:trace>
  <inkml:trace contextRef="#ctx0" brushRef="#br0" timeOffset="267511.6044">20527 16608 257 0,'8'-10'296'0,"-6"-2"4"0,-2 0-89 15,4 4-76-15,-2-3-54 0,2 2-38 0,0 0-9 16,-1 0-2-16,1 1 3 0,0-4 10 0,2 2 12 15,-4-2 10-15,6 0 6 0,-6 0 14 16,5-1 5-16,1 0 2 0,-2 3 5 0,0-2 2 16,1 2 3-16,1 1 3 0,-2-1 2 15,-4 2 4-15,2 1 6 0,0-2-2 0,-4 4 3 16,2-2-2-16,-2 2-1 0,0-1 13 16,0 1-4-16,0 1 16 0,0 1 14 0,-2 0-15 15,2 0-25-15,0 1-10 0,-4 1-14 16,0-1-19-16,4 0-4 0,0 2-6 15,-2 0-6-15,2-1-20 0,0 1-10 0,0 0-5 16,0 1-4-16,0 3-2 0,0 0-5 16,-4 2 14-16,2 3 7 0,-2 0 3 15,0 4 3-15,1-1-2 0,-1 4-13 0,0 2-7 16,-2 1 19-16,4 1 13 0,-2 2 4 16,-2 4 2-16,1-2 0 0,3 3-26 0,-6 0-11 15,6-1-5-15,-2 2 30 0,2 2 22 16,-2 0 12-16,0-2 4 0,1 2 3 0,3 0-32 15,-8 0-23-15,8-1-13 0,-2-3-6 16,-2 1-3-16,4 0 0 0,-2-4-1 0,2 0-2 16,0-1 3-16,2-4-1 0,-2 0 0 15,6-1 1-15,2-3 1 0,-5-2-2 0,5-2 1 16,-2-4-1 0,-6 0-4-16,6 1 4 0,-6-4-3 0,4-1 1 15,-4-2 2-15,0 0 19 0,0 0 29 0,0 0 17 16,0 0 10-16,0-2 5 0,-4 1-14 0,4-1-26 15,-4-1-18-15,4 0-9 0,0 0-13 16,0 2-7-16,-2-2-11 0,2 3-6 16,2-2-18-16,-2 2-101 0,0 0-219 0,0 0-300 15,0 0-331-15,0 0-132 0,0-9 35 16,-2-5 190-16,-2-3 291 0</inkml:trace>
  <inkml:trace contextRef="#ctx0" brushRef="#br0" timeOffset="267932.3442">20427 16973 117 0,'-12'-3'416'0,"2"-2"62"15,-1-2 33-15,-9-7 88 16,13 8-449-16,1 1-36 0,6 2 8 0,-6-1 30 15,6 1 37-15,0 1 5 16,-4-1 5-16,0 2-15 0,4 1-30 0,0 0-38 0,0 0-37 16,0 0-31-16,4 0-9 0,0 1-6 15,-2 2 0-15,2 2 21 0,2 2 10 0,1 4-10 16,-1 1-4-16,4 2-4 0,1 2-18 16,-5 0 31-16,8 1 16 0,-3 0 7 0,-3-1 6 15,6-1 42-15,-1-2 2 0,1-2-5 16,-1-1-1-16,3-3-4 0,-1 0-43 15,-3-4 9-15,5-1 18 0,-3-4 13 0,3-1 29 16,-7-1 12-16,2-8-40 0,3-1-33 16,-7-5-23-16,7-2-30 0,-3-7-16 0,-2 1-10 15,1-3-5-15,-1 1-2 0,-4 2-3 16,0 4-3-16,-1 1-3 0,1 3-5 0,0 5-6 16,8 5-30-16,-1 1-212 0,3 4-471 15,1-2-305-15,-1-2-134 0,-1-7-33 0,-3-6 185 16,5-9 462-16</inkml:trace>
  <inkml:trace contextRef="#ctx0" brushRef="#br0" timeOffset="269378.4259">14351 17251 311 0,'6'-16'482'0,"-1"-7"48"16,-10 1 20-16,5-1-236 0,-2 1-149 15,2 0-72-15,0-3-21 0,-4 3 6 0,4-2 20 16,-4 0 20-16,2-2 18 0,-2 4-11 16,-2-4 14-16,-1 2 4 0,-3 4 24 0,0 0 14 15,-3 3 38-15,3 2 9 0,-4 2-15 16,3 4-21-16,3 0-16 0,-2 2-42 16,-5 2-42-16,9 1-18 0,-4 1 10 0,8 1-8 15,-7 0 9-15,3 2 16 0,6 0 7 0,-2 0-28 16,2-1-19-16,0 1-19 0,2 1-23 15,-2 1-11-15,4 3-4 0,2 0 1 0,1 6 2 16,-1 2 18-16,4 2 8 0,0 3 6 16,5 2-2-16,-7 0 1 0,9 5-14 0,1 2-9 15,-1 0 9-15,-1 2 11 0,3 0 7 16,6 1 4-16,2 1-3 0,-4 1-14 16,3-1-9-16,1 0-10 0,0-1-2 0,-2 1-2 15,2-1 2-15,0 0-1 0,-2-1-2 0,-7-1 1 16,3 0-1-16,-5-3 0 0,-3-3-2 15,1-1 1-15,-3-2 0 0,-1-6 3 0,-4-1-3 16,-4-4 0-16,7-1-1 0,-9-3-2 0,2-1 1 16,-2 0 0-16,0-2 9 0,0 1 65 15,0-2 40-15,-2-2 17 0,2-2 7 0,-5 0-3 16,1-2-70-16,2-2-39 0,-2 1-22 0,2-1-7 16,-6-1-8-16,6 1-3 0,-7-4-7 15,7 2-1-15,-2-2-8 0,2 2-16 0,2-3-38 0,-4 2-87 16,0 0-93-16,2-1-119 0,-4 0-143 15,-5 1-103-15,-3 3-41 0,3 0-13 16,-5 3 57-16,-1 2 108 0,5 3 127 0,-5 1 123 16,1 3 105-16,-1 1 78 0,-3 1 46 0,-1 1 26 15,4-1 20-15,1 2 24 0,-3-3 23 16,5 2 31-16,1-2 30 0,-1-3 19 16,4 0 11-16,-1-2 9 0,3-4-1 0,0 4-7 15,1-5 1-15,5 2 4 0,-2-2 9 0,0-1 23 16,2 2 30-16,2 1 31 0,-4-2 20 15,2 2 7-15,2 2-29 0,0 1-47 0,0 0-55 16,0 1-55-16,2 1-42 0,4 0-25 0,2 5 5 16,1 1 5-16,1 4 2 0,4 3 1 15,3-2 0-15,-5 0-13 0,9 1 12 0,0-3 17 16,-5 1 11-16,3-3 4 0,-3-6 2 0,5 1-21 16,0-4-19-16,-5-2 33 0,1 0 15 15,4-6 8-15,-5-3 5 0,3-5 3 0,1-4-43 16,1-5-20-16,2-2-12 0,0-4-9 0,-1-3 1 15,5 0-6-15,-2-2-2 16,2 3-3-16,-8 1-2 0,5 5-9 0,-7 5-11 16,-1 3-114-16,-3 7-282 0,-7-1-434 0,-6 3-193 15,-2-2-77-15,-2-4 72 0,-6-4 272 16</inkml:trace>
  <inkml:trace contextRef="#ctx0" brushRef="#br0" timeOffset="269979.7962">12583 16982 248 0,'-19'-2'386'0,"-5"-5"38"0,1 2-28 16,2-2-148-16,3-1-77 0,3-1-40 0,-2-2-16 16,7-2 21-16,-2 1-4 0,1-1 31 15,1-1 23-15,4 2 30 0,-4 4 2 0,7 2 0 16,-5 3-36-16,6 5-46 0,2 2-47 16,2 7-43-16,2 3-22 0,0 8-10 0,5 3-5 15,1 3 1-15,-4 4-1 0,5-2 0 16,3 3 22-16,-8-1 9 0,0-2 7 15,5 0 1-15,-5 1 2 0,0 3-23 0,-2 0 28 16,1 2 13-16,-3 1 7 0,-2-1 2 0,4 0 3 16,-4 0-37-16,0 0-19 15,-4-4-10-15,4-2-4 0,0 42 6 16,-2-54-14-16,2-3 2 0,0-3-2 16,0-2-1-16,0-2 0 0,-5-1-1 0,5-2 0 15,0-1 0-15,-4 1-1 0,4-1-2 0,0 2 0 16,-2 1 0-16,-2 3 0 0,2-1-27 15,-6-1-122-15,1-4-167 0,-5-1-221 0,-2-5-246 16,-3-3-86-16,1-3 76 0,-1-9 141 16,-4-1 215-16</inkml:trace>
  <inkml:trace contextRef="#ctx0" brushRef="#br0" timeOffset="270250.625">12298 17379 257 0,'0'7'574'0,"-9"-2"93"16,1-5 45-16,0-3-137 0,2 1-278 15,6 4-128-15,6 1-92 0,4 1-42 0,5 2-20 16,1 4 6-16,1 2 6 0,-5 5 5 16,9 4 23-16,-5 4 15 0,1 4-6 0,-1 1 0 15,1 2 50-15,-1-3-1 0,7-2 0 0,-4-2-1 16,-1-7-5-16,7-3-55 0,-8-3-26 16,1-4-9-16,3 1 60 15,16-6 168-15,3-22 167 0,-20-2-250 0,7-7-30 16,-4-11-24-16,6-4-60 0,2-9-28 15,2-3-13-15,4-3-9 0,0 2-5 0,3-1-5 16,-1 3-13-16,-2-1-222 0,1 5-509 16,-10 2-227-16,-1 1-102 0,-4-2-35 15,2-2 204-15,-9-7 499 0</inkml:trace>
  <inkml:trace contextRef="#ctx0" brushRef="#br0" timeOffset="271066.7593">18113 16708 169 0,'-6'-7'366'0,"-4"-7"39"0,3-3 18 16,-1-4-178-16,2-1-95 0,4-2-50 16,2-1-17-16,0-2-7 0,6 0 8 0,-4-1 4 15,6 3 14-15,-6 2-1 0,-2-1 14 16,7 5 8-16,-7 1 14 0,0 1 27 0,0 5 37 15,0-1 10-15,-2 4 14 0,2 2-4 16,-5 4-40-16,5 3-51 0,0 3-31 0,0 6-30 16,0 7-15-16,-2 7 7 0,-2 8 19 15,0 6 9-15,2 9-14 0,2 1 41 0,-4 6 17 16,4 2-7-16,4 3-5 0,-4-2-4 16,2 0-50-16,6-2-8 0,-6 0 5 0,9-3 3 15,-5-5 3-15,2-4-1 0,1-2-22 16,-1-6-24-16,0 0-9 0,0-3-3 15,1-4-5-15,-1-3 0 0,2-4-1 0,-4-3-2 16,-3-3 0-16,5-4-2 0,-6-1 2 16,2-1 0-16,-2-6-1 0,-2 1-1 15,0-3 2-15,0 0-3 0,-2 0 1 0,-2-5-3 16,4 0-6-16,-2-2-2 0,-2-4-3 16,0-2-12-16,1-2-60 0,-1-4-152 0,-2-1-201 0,0-4-225 15,-4-2-266-15,3 1-83 0,-7-3 87 16,2 1 176-16,-3-1 214 0</inkml:trace>
  <inkml:trace contextRef="#ctx0" brushRef="#br0" timeOffset="271324.6014">17999 17016 475 0,'-4'3'599'0,"-4"-6"51"0,0 0 19 16,2 1-308-16,3-1-152 0,-1 3-112 16,8 0-41-16,-1 0-9 0,3 2 4 0,2 1 21 15,-2 4 26-15,5 2 1 0,-1 3 50 16,6 2 20-16,-3 2-11 0,3 1 37 0,5 1 15 15,-2-1-47-15,1 0-28 0,1-1-15 16,2-2-47-16,-3-1 19 0,-1-3 10 16,2-5 3-16,-5 0 37 0,1-3 8 0,-1-7-37 15,-1 0-4-15,1-7 10 0,-3-1-30 16,3-6-22-16,-1-5-14 0,1-5-15 0,5-4-24 16,-2-3-13-16,3-3-8 0,5-2-8 15,11 0-19-15,-5-1-187 0,8 3-533 0,-8-2-281 16,-4 3-121-16,-4-4-42 0,-9-3 163 15,-9-5 525-15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25:34.195"/>
    </inkml:context>
    <inkml:brush xml:id="br0">
      <inkml:brushProperty name="width" value="0.05292" units="cm"/>
      <inkml:brushProperty name="height" value="0.05292" units="cm"/>
      <inkml:brushProperty name="color" value="#FF0000"/>
    </inkml:brush>
  </inkml:definitions>
  <inkml:trace contextRef="#ctx0" brushRef="#br0">18676 3381 245 0,'4'0'472'16,"0"-3"60"0,-4 3 39-16,0-2 122 0,0 1-441 0,0-1 7 0,0 1 23 15,0 1 13-15,0 0-15 0,0 0-42 16,0 0-54-16,0 0-46 0,0-2-19 15,0 2 3-15,0 0 16 0,2 0 18 0,-2-1-6 16,0-1-28-16,0 2-33 0,0 0-13 16,0 2-2-16,0-2 3 0,0-2 18 15,0 4 12-15,0-2-18 0,0 0-23 0,0 0-12 16,0-2-23-16,0 2-15 0,0 0-6 16,0-1-2-16,0 1-5 0,4 0 0 0,-4 0 0 15,0 0-2-15,0 0-1 0,0 0 1 16,0 1-2-16,4 1 0 0,-4-1 1 15,0-1 1-15,7 0 0 0,-7 0 3 16,2 0 2-16,6-1 38 0,-2-1 20 0,0-1 7 0,5 0 7 16,1-3 1-16,2-4-38 0,3-1-16 15,2-2-12-15,5-1-4 0,3-4-2 16,6-3 2-16,1-1 36 0,3-2 19 0,-2-5 8 16,8 0 1-16,5 0 5 0,-1-6-41 15,5-1-15-15,0 0-8 0,4-1-6 0,0-1-4 16,1 2 0-16,-1-3-2 0,-2 5 0 0,0-1-1 15,0 4 2-15,-5 0-1 0,-5 2 0 16,-5 6 2-16,27-16 0 0,-41 29-3 16,-6-1 0-16,-5 4-1 0,-4 0 0 15,-3 3 0-15,-5 1-1 0,2 2 0 0,0-1 1 16,-4 1 0-16,0 1-2 0,0 0 4 0,-4 0 0 16,4 0 4-16,-4 1-2 0,4-1 0 0,0 0 0 15,-2 0-4-15,-5-1-2 0,3 1-4 0,-2 0-4 16,0-2 0-16,-2 1-6 0,1 1-5 15,-3 0-43-15,8 3-109 0,-8 1-146 16,-5-2-224-16,-1 1-231 0,3-2-235 0,-7 0-97 16,-3 4 53-16,0 0 188 0,-2 2 220 15</inkml:trace>
  <inkml:trace contextRef="#ctx0" brushRef="#br0" timeOffset="876.3617">18893 2939 70 0,'-2'0'313'16,"2"0"58"-16,-4-1 0 15,4 1-58-15,-4 0-57 0,4-1 149 16,0 1-225-16,0 0-10 0,-3 0-8 0,3-2-6 16,0 2 2-16,0 0 14 0,0 0 16 0,0 0 18 15,0 0 20-15,0 0 12 0,0-1 11 16,0-1 0-16,0 2-7 0,0 0-29 0,0 0-39 15,0 0-45-15,0 0-42 0,-4 0-15 16,2 2-10-16,2-1-8 0,0-1-2 16,-4 2-6-16,0-1-22 0,2 2-16 0,-4 0-3 15,2 1-1-15,-3 6-2 0,-3 2-1 16,4 4 1-16,-9 2 2 0,3 3-2 0,-3 2 2 16,3-1 0-16,-5 1 1 0,3 1 2 15,-3-3 14-15,7 1 12 0,2-2 4 0,-2-3-1 16,-1-1 2-16,5-3-17 0,-9-1-9 15,13 0-6-15,-8-3-2 0,4 0-2 16,-2 0 0-16,6-1 3 0,-7-1 0 0,7-2 0 16,-2 1 2-16,2-2-1 0,-2-1 5 15,0 1 25-15,4-2 8 0,-2 1 4 0,2-1 6 16,0 0-9-16,0-2-21 0,-4 0-11 16,4 2-5-16,0-2-1 0,0 3-6 0,0-3 1 15,0 3 2-15,0-1-2 0,0-1 0 16,0 0 0-16,0 2 1 0,0 1-2 15,-3-1-2-15,3 2 2 0,0-3 0 16,0 1 2-16,0 2 1 0,0-2-1 0,0 0-2 16,0 1-1-16,0-1 0 0,3 0 0 0,-3 0 0 15,4-1 4-15,-4-1 7 0,2 2 22 16,6 0 11-16,-8 2 7 0,2-2 0 16,4-1-6-16,-2 1-23 0,3 2-8 15,1-1-6-15,-2 2-2 0,-4-2 0 0,8 1 1 16,1 0-2-16,3 0 4 0,-5-1 0 15,5 2 24-15,3 0 36 0,3 2 17 0,-3-3 8 16,1 2 1-16,7 0-20 0,-6-1-36 16,6 1-19-16,0-2-8 0,-1 1-4 0,-1 0-1 15,0 0-1-15,2 0-2 0,-7 0 2 0,3 0-3 16,0 0 1-16,-5-1-1 0,-3 0 3 16,-3 0-5-16,0 0 0 0,1-4-1 0,-9 0 0 15,2-1 0-15,-2 0-1 16,-2 3 4-16,0-3 5 0,-2 0-7 0,-2 0-3 15,2 0-7-15,-7 0-6 0,7 0-18 16,-2 0-125-16,-8 4-1228 0,1-3 149 16,-3 1-115-16,-3-2 70 0,-1-3 254 15,1-5 502-15</inkml:trace>
  <inkml:trace contextRef="#ctx0" brushRef="#br0" timeOffset="2270.5225">8476 6321 317 0,'-17'4'490'0,"3"-3"49"0,1-1 14 15,3 2-209-15,0-1-103 0,-1 3-39 0,5-1 23 16,2-1 52-16,2 1 24 0,-6 1-1 0,8-3-44 15,0 1-60-15,-3-2-62 0,3 2-14 16,0-2 6-16,3-2 30 0,-3 0 26 16,8 2 2-16,-6-3-41 0,6 1-36 0,0-3-43 15,7 0-34-15,-3 0 12 0,9-2 36 16,0-2 15-16,6-4 9 0,-3-2 6 16,3-4-24-16,6 0-43 0,5-3-18 0,3-4-11 15,2 1 42-15,3-4 23 0,1 0 10 16,3 1 10-16,4-4-1 0,-9 3-46 15,5-2-23-15,4 1-14 0,-5-1-8 0,5-1-1 16,4 0-2-16,2-3 1 0,0 1-1 16,2-3 3-16,6-1 0 0,-6 1-2 0,-2-1 3 15,0 2 0-15,-2 1 0 0,-6 5-4 16,-9 2-1-16,1 2 2 0,-9 4-3 16,-2 0 0-16,-6 5 0 0,-8 2 0 0,1 3 3 15,-7 1-2-15,-3 6-2 0,-4-2 2 16,-2 4-1-16,0 1-2 0,-8-1 2 0,0 3 0 15,-2 0-2-15,-4 3-5 0,-7 4-3 16,1 0-5-16,-3 4-6 0,-6 2-72 16,2 2-150-16,-41 21-1077 15,29-15 200-15,-8-1-60 0,-1 0 89 0,1 2 233 16,-5-1 309-16</inkml:trace>
  <inkml:trace contextRef="#ctx0" brushRef="#br0" timeOffset="2967.0954">8434 5944 205 0,'9'-8'354'0,"-9"1"47"0,0 1-19 16,0 0-89-16,0 4-44 0,-5-1-12 15,1-1 10-15,4 1 14 0,0 1 17 0,0-1 8 16,-2 1 10-16,2 0 4 0,0 1-5 15,0 1-25-15,0 0-42 0,0 0-49 16,0 0-58-16,0 0-49 0,0 1-35 0,-4 3-19 16,0 3 17-16,4 2 9 0,-6 3 3 15,4 3 0-15,-7 3 1 0,7-1-26 0,-4 3-11 16,-2 1-6-16,6 1 2 0,-6-1-4 16,1-1-1-16,1 1 3 0,0-1 0 15,0 2 0-15,2-1 42 0,-3-1 36 0,3 1 13 16,2-2 8-16,-2-2 5 0,0-2-42 0,2 0-34 15,-6-1-16-15,6-1-8 0,-3-3-1 16,3-1-5-16,-2 0 0 16,0-3 3-16,4 1-4 0,-2-3 3 0,-2-3-1 0,4 3-3 15,0-4 2-15,0 0-2 0,0 3 3 16,0-3 3-16,4 2 2 0,-2 1 1 16,2 1 4-16,0-1 58 0,3-2 36 0,3 3 19 15,-4-1 9-15,6 0-2 0,3 2-57 16,-3-1-36-16,9 2-21 0,0-1-5 0,-3 2-3 15,7-1-4-15,-2-2-2 0,0 4-1 16,-1-1 1-16,-1-3-5 0,2 2 6 0,2-2-4 16,-3 1 2-16,1-1 0 0,2 1 0 15,-6 2 1-15,5-2-1 0,-1-1-2 0,-4-1 1 16,1-2 0-16,-3 1 1 0,0-2-2 16,-7 1 1-16,4 1 1 0,-5-2-6 0,-1 0-7 15,-2 0-8-15,-4 2-5 0,6 1-17 16,-6 2-167-16,-2 7-476 0,-6-2-391 15,-6 0-179-15,-3-4-66 0,-1-7 132 16,14-12 465-16</inkml:trace>
  <inkml:trace contextRef="#ctx0" brushRef="#br0" timeOffset="7313.9418">13665 7671 204 0,'-7'-8'286'0,"-1"-2"24"0,2 2-82 15,0-2-91-15,0 3-37 0,-3-1-15 16,3-1-11-16,0 2-4 0,0 2 8 0,-1-1 2 16,-1 0-12-16,-2 1-14 0,4 1 23 15,4-1-5-15,-9 2-9 0,5 3-1 16,-2 0-3-16,6 0-30 0,-7 3-10 0,3 2-5 15,4 0 0-15,2 3 2 0,-4 1 0 16,0 2-2-16,4 1 3 16,0 1 0-16,4 2 1 0,0 0 1 0,-4 0 0 0,0 3 3 15,2 3-2-15,-2-1 6 0,0 1 0 16,0 3-3-16,0-1-1 0,0 5-2 16,-2 1-3-16,-2-1 0 0,-2 4-2 15,0 0-1-15,-3 0-1 0,3-1-1 0,0 2-2 16,0-3-1-16,-5 2-1 0,5-3 0 0,-8 0 0 15,7 1 0-15,-3-1 1 0,0-1 6 16,-1 2 54-16,3 2 21 0,-8-1 12 16,1 1 1-16,3 1-4 0,-5-3-52 0,-3 0-26 15,3-2-10-15,-4 1-5 16,5-4 0-16,-5 1-2 0,5-4-1 0,-3 0 2 16,2-5-3-16,1 0 0 0,1-5 1 15,3-3-2-15,2-4 3 0,3 0 0 0,-1-3-1 0,6-2 104 16,-2-2 111-16,2 0 50 0,2-3 21 15,0-2 13-15,0-5-100 0,6 1-111 16,-4-3-48-16,13-2-24 0,-3 1-11 16,2-4-6-16,3 3 2 0,0 1-2 0,3 2 0 15,-3 1 0-15,1 2-1 0,-1 1-2 16,-1 4 1-16,1 2-1 0,-2 3 0 16,-3 3-1-16,2-1 1 0,-1 1 0 0,1 4-1 15,-1-2 2-15,-3 2 2 0,2 0-4 16,-1 0 4-16,3-2-2 0,-3 4 0 0,-3-1 0 15,2 1 1-15,-4-1-1 0,5 4 0 16,-1-5 1-16,-4 3-1 0,3-3 0 16,-7 1 0-16,4 1 1 0,-2 0-2 15,0 2 1-15,-2 1 0 0,-2 0 0 0,4 0 0 16,-4 1 0-16,2 0 1 0,-2 0-2 0,0 1 1 16,0-2 0-16,0 1-1 0,0 0 0 15,0 1 1-15,0 0 0 0,0 2 1 0,0-1 0 16,0 1 0-16,-2 2 0 0,2-3 0 15,-4 4 0-15,4-4 0 0,-2 2 0 16,2-1 1-16,-8 3-1 0,6 1-1 16,-2 0 1-16,2 3 0 0,-7-2-1 0,7 1 2 15,-4 1 0-15,-2 1 2 0,6 1-1 16,-7-2-1-16,7 1 0 0,-2-2 1 0,2-1-1 16,2 2 2-16,-4-2 0 0,0-2-1 15,2 1 2-15,-2 0 2 0,4 1-2 0,-2-4 0 16,2 0 1-16,-5 3-2 0,5-4-1 15,-4 0 1-15,4 1 0 0,0-1-1 16,0 1 0-16,0-2 0 0,4 1 0 0,1-1-1 16,-3 0 0-16,2-1 3 15,2-2-1-15,0-2 5 0,5 1-2 0,-1-4 1 16,2 1-3-16,-1-3-1 0,5 0 0 16,1 2 0-16,8-4-4 0,-9 4-162 0,3-2-489 15,6-5-221-15,-7-8-100 0,7-12-44 16,2-18 141-16</inkml:trace>
  <inkml:trace contextRef="#ctx0" brushRef="#br0" timeOffset="9565.8914">1459 4722 60 0,'-7'1'303'0,"-1"-2"29"16,0 1 12-16,-3 0-137 0,-3 1-87 0,4 1-38 16,1-2 9-16,-5 0 3 0,4-2 3 15,-1 1-14-15,3-3-9 0,0 1 9 0,1-2 4 16,5 0 0-16,-6-5-2 0,8 1 1 16,0-3-46-16,4-2-17 0,0 1 8 15,3-2 6-15,3 1 4 0,-4-1 1 16,4 0-3-16,1 0-21 0,-3-1-8 15,2 4-4-15,5-2-3 0,-7 1-2 0,2 5-1 16,5 1 0-16,-5 4 2 0,-1 1 2 16,1 4 3-16,0 2 3 0,1 3 1 0,-1 3 0 15,0 5 2-15,-8 2-2 0,5 2 0 16,1 2 0-16,-6 3-2 0,-2 0-1 0,0 3 0 16,0-4-3-16,0 3 1 0,-6 0-1 15,2-3-1-15,-3 3 0 0,5 0 0 16,-6-1 0-16,0 0-1 0,-1 0 0 15,1-2 0-15,-10 2 1 0,5-3-1 0,-3 1 2 16,-1-4-1-16,3-1 2 0,-3-6-1 0,9-3-3 16,-7-3 3-16,9-3-1 0,0-2 3 15,2-2-1-15,0-1 2 0,4 0-3 0,0-3 1 16,4-1-3-16,0-1 0 0,2-1-3 16,0 0 0-16,9-2 0 0,-7 5 0 15,2-4 1-15,5 6 1 0,-7-2-2 0,11 0 2 16,-7 3-4-16,5 0 2 0,-1 2 0 15,-1 0 0-15,1 1 0 0,-3 2 2 16,3 0-2-16,1 4 1 0,-1-2-1 16,1 2 0-16,-1 0 2 0,-1-1-1 0,1-2 1 15,-3 2 2-15,3-3 1 0,-1 2 3 0,-3-1 5 16,5-1-1-16,-7 0-1 0,5-1-5 16,-5-4-33-16,-2-3-92 0,1-3-108 15,-7-4-137-15,4-4-156 0,-6-5-39 16,0-1 56-16,0-2 89 0</inkml:trace>
  <inkml:trace contextRef="#ctx0" brushRef="#br0" timeOffset="9980.6359">1676 4625 236 0,'-4'-8'271'0,"-3"2"17"0,3-1-102 16,2 3-64-16,-6 0-6 0,8 4-17 15,-2-3-13-15,-2 3-23 0,4 0-11 0,-2 3-23 16,2-3-12-16,0 4-2 0,-5 2-2 0,1 1 1 15,4 0 0-15,-2 3-2 0,2 2-1 16,0 2-2-16,0 1 1 0,2 2-5 16,-2 0 2-16,9-2-1 0,-7 3 0 0,4-3 3 15,2 2-2-15,0-2 2 0,3-2 0 16,3-2 1-16,-1-1 1 0,1-3 2 16,-1 0 3-16,1-4 4 0,-6-1 1 15,9-2 0-15,-7-2 4 0,5-3 63 16,-3-1 29-16,3-3 12 0,-7-3 6 0,0-2-1 15,2-3-66-15,-8-3-34 0,3-1-14 0,-3-1 28 16,-4-2 107-16,-3-1 51 0,3 1 19 16,-8 0 9-16,0-1-33 0,-5 4-108 0,3 4-49 15,-3 1-25-15,-1 6-10 0,-3 1-7 16,-1 4-2-16,3 2 0 0,-4 3 0 16,5 4-2-16,-1 1 2 0,7 3-3 0,4 2 0 15,4 1 1-15,2 1 1 0,2 1 2 16,8 3 1-16,2-1-61 0,5 0-146 0,4-3-190 15,-5-3-241-15,5-4-105 0,0 0 12 16,-5-5 123-16,-4-2 180 0</inkml:trace>
  <inkml:trace contextRef="#ctx0" brushRef="#br0" timeOffset="10408.3705">1909 4405 73 0,'2'-9'267'0,"-2"1"21"0,0 1-6 15,0 1-115-15,0 2-53 0,0-1-17 16,-2 0 2-16,2 3-10 0,-4 0 9 16,0 1-1-16,4-1-15 0,0 1-15 15,-2 1 18-15,-2 0-7 0,4 0-6 0,-4 0-1 16,4 0-6-16,0 0-22 0,0 1-25 15,0 1-9-15,0 1-5 0,4 3 2 16,-4 0 3-16,4 6 4 0,-2 1 3 16,6 4 6-16,-1 1-3 0,-1 1-2 0,0 2-3 15,0-1 0-15,2 0-6 0,3 3 2 0,-5-2-4 16,4 0-2-16,-1 2 2 0,-1-2 0 16,0 0-3-16,0 1 2 0,3 1-2 15,-5-2 0-15,4-3 0 0,-8 0 0 0,5-2 1 16,1 0-2-16,-2-3 1 0,-4-3 0 15,6-1-1-15,-6 0-1 0,3-4 0 16,-1 0 5-16,-2 0 1 0,-2 0 2 16,6-3 5-16,-2 1 6 0,0 2 1 0,-2-1 0 15,5 1-23-15,-7 0-140 0,0-5-243 0,4-3-114 16,0-4-49-16,-2-5-3 0,-2-1 124 16</inkml:trace>
  <inkml:trace contextRef="#ctx0" brushRef="#br0" timeOffset="10608.2501">2315 4761 208 0,'6'-2'422'16,"-2"-4"43"-16,2-1 43 0,-6 4-167 0,0 0-78 16,4-2-25-16,-4 1-6 0,0-1-24 15,0 1-35-15,0-1-52 0,0 3-57 0,-4 0-35 16,4 2-16-16,0 0-10 0,0 2-2 15,-2 3 2-15,-2 4-36 0,-2 3-321 0,-4 0-201 16,-7 1-94-16,-6-4-46 0,-4-1 17 16</inkml:trace>
  <inkml:trace contextRef="#ctx0" brushRef="#br0" timeOffset="12418.7894">2478 4407 348 0,'0'-4'443'0,"-6"-4"44"15,0 1-14-15,-1 0-160 0,-1 1-79 0,2-1-7 16,4-1 15-16,-6-1 16 0,6-1-4 0,-3-1-25 15,1-2-25-15,4 0 8 0,0 0-9 16,0 0 3-16,4-1 0 0,1 0-18 16,-3-1-62-16,6 1-41 0,-2 0-45 15,4-1-18-15,-3 3-14 0,3-2-3 0,0 1 33 16,-1 3 19-16,1-2 6 0,4 1 4 16,-5 4 3-16,1-1-35 0,0 3-19 15,1 5-9-15,-5 0-5 0,8 0-3 0,-7 5 0 16,-1 3 2-16,4 2 1 0,-4 4 0 15,1 2 1-15,-3 2-1 0,0 3 0 16,-2 0 0-16,-2 0 0 0,4 2-2 0,-4 1 2 16,0-1 2-16,-4 3 1 0,4-5 0 15,0 2 0-15,-2-1 17 0,2-1 12 0,-4-3 4 16,4 1 1-16,0-3 5 0,0-3-24 16,0-1-7-16,4-1-8 0,-4-4-2 15,2-2 1-15,2 1 1 0,2-2 0 0,0-1 4 16,3-3 2-16,-1 2-4 0,2-4 1 15,5-1-2-15,-7-1 0 0,7-2-2 0,-3 1-1 16,-2-1-1-16,5-1 0 16,-3-1 3-16,3 1-1 0,-7 0-4 0,9-3-4 15,-7 1-2-15,6 1-26 0,-5 0-126 0,-1 0-258 16,-4-1-351-16,3 0-235 0,-9 2-88 16,2-3 80-16,4 3 240 0,-6 0 341 15</inkml:trace>
  <inkml:trace contextRef="#ctx0" brushRef="#br0" timeOffset="12596.6783">2989 4354 336 0,'4'0'583'0,"-4"-1"59"15,2-2 44-15,-2 0-138 0,-2 1-103 16,2 0 1-16,0 1 19 0,0 0-9 16,0-2-63-16,0 2-129 0,0-3-130 0,0 3-76 15,0-1-36-15,0 2-17 0,2 0-15 16,-2 0-113-16,0 0-256 0,0 0-391 15,0 0-216-15,0 0-86 0,0 0 66 0,0 0 238 16</inkml:trace>
  <inkml:trace contextRef="#ctx0" brushRef="#br0" timeOffset="14099.1238">3208 3913 133 0,'4'-4'326'0,"-4"-1"22"0,0 1-18 16,0 1-128-16,0-1-98 0,-4 3-46 15,4-2-19-15,0 2-6 0,0 1-7 0,0-2-3 16,0 2-10-16,0-1-6 0,0 1-1 16,0-2-1-16,0 1 10 0,0 1 6 0,0-2 2 15,0 2-2-15,0 0 1 0,4-2-9 16,-4 2 3-16,0-3 15 0,0 3 12 15,0 0 7-15,0 0 2 0,0 0 1 0,0 0-8 16,0 0 1-16,-4 0-2 0,4-2-1 16,0 2-5-16,0 0-13 0,0 0-10 15,0-2-7-15,0 2-5 0,0 0 0 0,0 0 0 16,0 0-2-16,0 0 2 0,0 0 2 16,0 0-1-16,0-1 20 0,0 1 12 15,4-2 5-15,-4 2 2 0,0-1 1 0,0 1-19 16,4-4 6-16,-4 4 19 0,0-3 10 15,0 3 2-15,0 0 5 0,-4-1-19 0,4 1-22 16,-4-3-11-16,4 2 7 0,0-1 32 16,0-1 15-16,-2 3 7 0,2-1 2 15,-4-2-13-15,4 3-34 0,0-3-16 0,-2 3-7 16,2 0-1-16,0-2 3 0,0 2 26 16,-4 0 11-16,4 0 4 0,-4 2 4 15,4 1-9-15,-7 2-21 0,5 4 6 16,-2 4 4-16,-2 3 3 0,-2 5 19 0,2 3 33 15,3 3-1-15,-5 3-2 0,6-1 0 0,-2-2-18 16,8 1-38-16,-2 2-16 16,6-3-10-16,-1 0-1 0,3-1-2 0,2-4-1 15,3-3 0-15,-3 0 1 0,1-4 0 0,5-2 1 16,-5-2 4-16,3-4 1 0,-1-2 4 16,1-5 3-16,1 0 64 0,-5-5 76 15,5-1 45-15,-1-3 23 0,-1-3 7 0,-5-2-58 16,3-3-74-16,-3-3-9 0,0 0 16 15,-8-2 6-15,5-3 5 0,-7 1-4 0,0-3-40 16,0 0-37-16,-7-2-18 0,-3-1-12 16,-2 3-3-16,-5 0-2 0,-4 3-3 15,3 3-2-15,-7 4 1 0,-19-10-5 16,28 14 5-16,-3 3 0 16,1 4-1-16,-7-3-7 0,15 7 6 15,-1 2-2-15,5 2-2 0,2-1-2 0,0 4-32 16,4 2-136-16,0-2-249 0,0 4-304 15,4-1-289-15,6 0-95 0,-4-1 76 0,9 0 225 16,-9-1 295-16</inkml:trace>
  <inkml:trace contextRef="#ctx0" brushRef="#br0" timeOffset="14317.9862">3599 4009 294 0,'10'4'660'0,"-3"-4"88"0,-3 0 40 16,-2 0-107-16,-2 0-196 0,0 0-57 16,0 0 2-16,0-3 3 0,0 2-37 0,0-2-96 15,0 1-135-15,0 1-86 0,0-1-41 16,0 1-25-16,0 0-10 0,0-2-8 16,0 3-7-16,0-3-61 0,4 1-206 15,-4-1-311-15,0 3-359 0,0-6-161 0,0-1-13 16,0-4 173-16,0-3 301 0</inkml:trace>
  <inkml:trace contextRef="#ctx0" brushRef="#br0" timeOffset="14980.5854">3897 3387 40 0,'2'-5'339'0,"-2"1"42"16,0 1 20-16,-2-2-110 0,2 2-123 15,-4-1-67-15,0 1-26 0,4 0-13 0,0 1-7 16,-3-1-7-16,-1 1-14 0,4 0 2 15,0 1 1-15,-2-1 4 0,2 0 13 0,0 1 9 16,-4 1-10-16,4 0-8 0,-4 0-5 16,4 1-17-16,-2-1 4 0,-2 2 7 15,4 0 0-15,-4-1 4 0,2 1-1 0,-3-2-15 16,3 0 5-16,2 2 27 0,-4-2 13 0,0 3 7 16,2-3 1-16,-2 0-13 0,4 0-30 15,-2 2-19-15,2-2-4 0,-4 1-4 16,0 1-2-16,4 2 30 0,-7 2 16 0,5 5 8 15,-2 2 3-15,0 6 2 0,-2 3-34 16,2 5-12-16,-2 3-9 0,3 1-4 0,-5 2 3 16,8 0-2-16,0 2 0 0,0-1 1 15,8-3 0-15,-5 0 107 0,7-4 49 16,4 0 20-16,3-5 13 0,-1-4 0 0,1-1-102 16,2-5-49-16,1 0-23 0,-3-7-9 15,3 1-6-15,18-6 5 16,-20-6-6-16,-1 1 54 0,4-1 86 0,-1-5 41 15,-3-2 17-15,-1-2 10 0,1-3-51 16,-5-3-85-16,3 1 24 0,-3-1 17 16,-6-4 9-16,5-1 3 0,-7-3 1 0,-4-3-61 15,-4-1-37-15,2-2-15 0,-9 3-9 16,-3 2-6-16,-3 2-1 0,1 1-4 0,-3 4 1 16,-6 4-2-16,7 4 2 0,1 3-4 15,-4 5 3-15,1 0-5 0,7 4-7 0,-3 3-1 16,1 3-7-16,3 4-87 0,2 3-205 15,-5 2-290-15,9 2-365 0,-4-1-157 0,7-1 12 16,-1 0 175-16,4-4 278 0</inkml:trace>
  <inkml:trace contextRef="#ctx0" brushRef="#br0" timeOffset="15402.3171">4362 3091 412 0,'-2'-15'555'16,"-2"0"38"-16,-2 1 19 0,2 1-276 16,-3 2-161-16,3 2-66 0,2 2-26 0,-2 0 22 15,2 1 14-15,2 1-13 0,-4 4-16 16,4-1-9-16,0 4-40 0,4-1-16 0,-4 2-5 15,2 3 9-15,2 3 5 0,2 3 5 16,1 3-8-16,-3 6-1 0,2-1-10 16,0 6 22-16,2 5 16 0,-5 0 2 0,3 3 1 15,2 1 0-15,-6 0-30 0,6-1-16 16,-1-1-6-16,3 0-4 0,-8-2 0 0,8 1-1 16,-4-5-2-16,1 0 0 0,1 0 1 0,-2-4-1 15,0-2 0-15,1-5 1 0,-3 1-1 16,0-5 2-16,-2-2-2 0,4-2-1 15,-6-1 3-15,4-2-4 0,-4-1 3 0,4-3-3 16,-4 2 0-16,0-3 3 0,-4 0 0 16,4 0 0-16,-4-3 3 0,4 2-6 15,-2-3-80-15,-2-2-163 0,-2-6-255 0,2-2-208 16,2-2-89-16,-3-6 34 0,3-3 145 16</inkml:trace>
  <inkml:trace contextRef="#ctx0" brushRef="#br0" timeOffset="15878.0208">4577 3184 311 0,'2'-8'538'0,"5"-2"45"0,-3-3 42 16,0-1-179-16,-4 2-161 0,2-2-31 15,-2-1 26-15,0 1 21 0,0-1-6 0,4 1-46 0,-4-3-61 16,2 4-69-16,-2-2-61 0,4 1 19 15,2 1 27-15,-1-2 16 0,1 2 3 16,0-1 6-16,4 2-48 0,-3 3-44 16,3 2-23-16,0 1-5 0,5 1-6 0,-7 3-2 15,2 2-1-15,1 0-1 0,-1 5-1 0,0 3-1 16,1 2 3-16,-5 5-1 0,4 2 2 16,-8 3-1-16,4 0 3 0,-1 4 1 15,-5 0-3-15,0 0 2 0,0 2 2 0,-5-1-3 16,3-1-1-16,-4 0 3 0,-2-2-1 15,0 0 0-15,-3-1 2 0,5-2-4 0,-4-2 4 16,1-2-1-16,3-2-1 0,0-2 1 16,2-4-1-16,2-2 2 0,-2-2 0 15,8-1 11-15,-2 0 32 0,2-4 19 0,2 0 5 16,9-5 6-16,-3-1-7 0,5-3-34 16,-1-1-18-16,5-1-9 0,0-4-3 15,-3 1-4-15,7-2 0 0,-6-1-4 0,5 3 2 16,-5 0-5-16,6-1-3 0,-6 2-1 15,-3 1 2-15,1 1-3 0,-1 4-1 0,-6 0-26 16,1 2-101-16,-7 1-206 0,-4 0-240 16,-4 0-274-16,0 1-162 0,-5 1 22 15,1-1 167-15,0 1 225 0</inkml:trace>
  <inkml:trace contextRef="#ctx0" brushRef="#br0" timeOffset="16351.7279">4983 2767 127 0,'8'-17'417'16,"-6"-3"51"-16,-2 3 45 0,6 0-92 0,-6 6-141 16,4-1-31-16,0 2 7 0,-4 0 6 0,0 3-21 15,0-1-43-15,0 4-52 0,2 1-59 16,-2 1-47-16,0 4-18 0,0-2-9 0,0 4-1 16,5 0-1-16,-5 3 1 0,2 5-1 15,2 0-4-15,0 3 0 0,-2 3-4 16,2-2 3-16,-2 3-4 0,7-2 1 0,-3 1 0 15,0-2 1-15,8 1 0 0,-7-1 2 0,5-3-1 16,-2-2 2-16,5 0-2 0,1 0-1 16,-3-6 1-16,1 0 0 0,3-2-2 0,-1-3 3 15,-3-1-2-15,3-4 1 0,1 1 0 16,-3-5 1-16,-1 0 0 0,1-2-1 16,-6-1 2-16,3-1 98 0,-1-3 61 15,-4 1 25-15,5-16 224 0,-7 14-301 16,-4-2-60-16,0 3-28 0,0-1-12 0,-4 3 82 15,4-2 40-15,-2 6 16 16,2-8 172-16,0 13-247 0,0 3-42 0,0 2-15 16,0 5-6-16,0 1 1 0,0 6 2 15,0 4 1-15,2 4-3 0,4 1-4 0,2 1-3 16,-2 5-4-16,5-4 0 0,-1 2-1 16,-2 2-1-16,3-4 2 0,3 0-1 0,-1 1-2 15,1-3 0-15,3-2 2 0,-1-1-3 16,-3 1-3-16,3-5-6 0,-1-2-57 0,-9 0-277 15,0-1-500-15,0-7-225 0,-6-4-98 16,4-2 14-16,0-3 251 0</inkml:trace>
  <inkml:trace contextRef="#ctx0" brushRef="#br0" timeOffset="18550.2219">1841 6016 38 0,'-6'-3'385'16,"0"-3"53"-16,0 2 27 0,1-2-74 0,1 0-142 16,-2 0-76-16,6-1-23 0,-2-1 3 15,2-1-6-15,0-3-16 0,0-1-12 0,2 0-17 16,-2 0-18-16,0 1 16 16,4-2 12-16,-4 1 13 0,2-1 18 0,7 2 3 15,-9 0-32-15,2-1-27 0,4 1-30 0,-2-2-28 16,2 1 38-16,2-1 23 0,-6 0 16 15,9-1 5-15,-5 3-1 0,0-1-43 16,5 3-33-16,-5-1 9 0,4 1 19 0,-2 1 5 16,-1 2 5-16,-1 4 0 0,0 1-27 15,4 2-22-15,-3 2-15 0,3-2-5 16,-4 5-1-16,2 2-2 0,1 1-2 0,-1 2 4 16,-2 3-2-16,0 2 1 0,1 0 1 15,1 2-1-15,-6 0 1 0,4-2 1 16,-2 0 0-16,0 1 26 0,-4 1 8 0,0 0 6 15,0-1 1-15,0-1 2 0,-4 2-24 16,0 0-12-16,-2-3-3 0,4 0-1 16,-6 1-2-16,1-3-2 0,-3-2 3 0,8 2-2 15,-6 0 0-15,1 0-2 0,5-2 3 16,-6 0 1-16,8-1-5 0,-2-1 6 0,2-4-2 16,2 2 0-16,6-3 3 0,-6-2 1 15,9-1 0-15,1-2 2 0,3-3-2 0,1-2-7 16,1-1 2-16,3-3-2 0,-1-1-2 15,2-1 2-15,-1-4 2 0,-1 3-3 16,2-3 0-16,1 2-3 0,-1 0-1 16,-4-1 3-16,-1 1-1 0,1 1 2 15,-3 2 0-15,-1-1 0 0,-3 3 2 0,-4 1-12 16,0 2-95-16,3 0-201 0,-9 0-272 0,-9-1-296 16,7 1-124-16,-4 1 34 0,2-1 173 15,-2-2 261-15</inkml:trace>
  <inkml:trace contextRef="#ctx0" brushRef="#br0" timeOffset="18910.9983">2253 5506 244 0,'-9'-5'468'0,"1"0"53"0,-6 0 23 16,3 5-182-16,-1 2-157 0,2 4-74 15,-1-1-32-15,1 4-14 0,4 6-11 0,2-1-21 16,-3 5 25-16,7 1 2 0,0 2 2 15,4 3 36-15,-1-3 57 0,7 3-8 0,0-5-8 16,1-2-11-16,1-2-39 0,7-2-56 16,-3-4-26-16,1-3-15 0,-1-2-4 15,3-3-3-15,-3-2 62 0,1-2 79 0,-3-3 53 16,-1-2 24-16,1-3 13 0,-1-2-60 16,-5-1-74-16,0-2-52 0,1-3-22 15,-7-1 29-15,-2-1 18 0,0 2 5 0,-2-3 1 16,-7-2-4-16,1 4-38 0,-7-1-24 15,-1 3-9-15,-5 0-3 0,3 5-2 16,-7 1 1-16,2 5-2 0,2 3-3 0,5 3-2 16,-1 2 0-16,7 1-3 0,2-1-12 15,4 3-88-15,-1-2-207 0,5 2-276 0,0-1-329 16,9 1-137-16,-3-2 23 0,4-1 178 16,1-2 261-16</inkml:trace>
  <inkml:trace contextRef="#ctx0" brushRef="#br0" timeOffset="19214.1724">2522 5263 333 0,'0'-12'592'16,"4"2"105"-16,-4-2 69 0,0 4-157 16,0 3-193-16,0 5-70 0,0 0-57 15,0 5-47-15,2 6 28 0,-2 4-15 0,4 4-43 16,2 6-34-16,-2 0-19 0,2 2-37 15,9-2 5-15,-7 2 6 0,7-3 0 0,-5-2-4 16,2 0-39-16,3-3-48 0,-3 0-24 16,3 0-10-16,-3-2-7 0,-1-3 1 15,1-2-4-15,-6-1 2 0,4-2 0 16,-1-1 3-16,-1-4-4 0,0-1 3 0,-6-1-6 16,2 1 0-16,-1-1-6 0,-3-2 0 15,4 0-31-15,-4-2-92 0,0-1-172 0,0-2-226 16,-4-2-264-16,4-5-242 0,4 1-29 15,-4-4 119-15,0-5 205 0,6 1 259 0</inkml:trace>
  <inkml:trace contextRef="#ctx0" brushRef="#br0" timeOffset="19391.0687">2859 5382 230 0,'6'0'580'0,"2"1"69"16,-6-1 31-16,2 2-96 0,-4-2-186 15,-4 3-25-15,4-1 54 0,0-2 49 0,-2 1-8 16,2-1-48-16,-4 0-101 0,0-1-113 0,4-1-73 15,0 2-33-15,-2 0-45 0,-2-1-36 16,4 2-18-16,0 1-12 0,0-1-100 16,-2 0-272-16,-7 0-462 0,3 1-239 15,-4 1-103-15,4 2 45 0,-5-2 249 0,9 0 455 16</inkml:trace>
  <inkml:trace contextRef="#ctx0" brushRef="#br0" timeOffset="20582.3253">3099 5053 90 0,'-3'1'281'0,"3"1"28"16,-4 0-26-16,0-1-90 16,4-1-61-16,0 2-41 0,0-2-18 0,0 0-1 0,0 0 3 15,4 0 4-15,0 0 2 0,-4 0 7 16,3-2 9-16,1 2 4 0,-2-3 3 0,6 1 3 16,-8 1-2-16,2-1-7 0,2 1-3 15,0 0-2-15,-4-2 1 0,2 3 3 16,-2-3 2-16,0 3 4 0,5-2-6 0,-5 1-14 15,0-1-17-15,0 2-21 0,0-2-19 16,2 1-15-16,-2 1-4 0,0 0-5 0,0-1-2 16,0 2 1-16,0-1-1 0,0 0 0 15,0 0-1-15,0 0 1 0,4 0 0 16,-4 0 0-16,4-1 0 0,-4 1 0 0,2 0 0 16,-2 0 0-16,0 0 0 0,0 0 0 15,4 0 0-15,-4 0 0 0,0 0 0 16,0 0 0-16,0 0 1 0,0 0-1 0,0 1 2 15,0-1-2-15,0 0 4 0,-4 0-1 16,4 0 0-16,0 0 2 0,0 0-3 16,-2 1 0-16,2-1 1 0,-4 0-1 0,0 2-1 15,4-2 0-15,-2 0 1 0,-3 0-1 16,5 2 1-16,-2-2-1 0,2 1-1 0,-4 1-1 16,4-1 2-16,-4 1-1 0,4-2 0 15,0 0 1-15,-2 3-1 0,2-2 0 16,0 0 0-16,0 1 0 0,0-1 0 0,0 1 0 15,0 0 0-15,0-2 0 0,0 1 1 16,0 1-1-16,0-2 2 0,0 2-2 16,0-2 1-16,0 0 0 0,0 0 11 0,0 0 16 15,0-2 10-15,0 2 4 0,0 0 2 16,0 0-9-16,0 2-17 0,0-2-7 0,0 0-5 16,0 0 0-16,0 0-1 0,0 0 19 15,0 0 22-15,0 0 10 0,0 0 3 0,0 0 2 16,0 0-19-16,0 0-23 15,0 0-11-15,0 0-4 0,0 0-3 0,0 0-1 16,0 0 2-16,0 0 0 0,0 0-2 16,2 0 0-16,-2 0 0 0,0 0 1 0,0 0 2 15,0 0-1-15,0 0 1 0,4 0 0 16,-4 0 13-16,0-2 77 0,0 0 65 0,0-3 52 16,0 1 24-16,-4 0 0 0,4-2-75 15,0 0-60-15,-2 0-54 0,2-2-24 16,-4 1-10-16,0-2-7 0,4 1-2 0,0-2-1 15,0 0-1-15,0 0-1 0,0 0 2 16,8-1 0-16,-2 3 0 0,0-1 1 16,5-1-1-16,-1 3-2 0,13-4-2 15,-13 7 4-15,3 4-1 0,-3 0 2 0,0 4 0 16,3 4-2-16,-5 0-1 0,2 6 2 16,-1 3 14-16,-5 1 7 0,0 3 1 15,-2 5 7-15,-2 2-2 0,-2 2-11 16,-6 1-8-16,1 1-2 0,1-3 34 0,-4-3 15 15,6 2 8-15,-3-6 6 0,5 0-1 16,2-4-31-16,0-1-21 0,0-7-1 16,0 0 24-16,7-5 14 0,-1 0 6 0,0-2 4 15,4-3-2-15,5-3-27 0,-3-5-16 16,5-5-7-16,3 0-3 0,-3-3-4 0,4 0-1 16,-5-2-6-16,3 2-3 0,-3-3-6 15,5 3-20-15,-4-1-130 0,-3-1-288 16,3-1-440-16,-9-4-220 0,2 2-78 0,1-1 81 15,5 1 272-15</inkml:trace>
  <inkml:trace contextRef="#ctx0" brushRef="#br0" timeOffset="20773.2081">3779 4960 416 0,'4'0'686'0,"-2"-1"79"15,-2-3 64-15,0-1-106 0,-2 0-151 0,-2 2-54 16,2-2 3-16,-6-2-15 0,1 0-80 15,5 0-123-15,2 2-97 0,-4-2-79 0,4 3-49 16,0 0-47-16,4 2-20 0,-4-1-22 16,2 2-14-16,5-1-94 0,1 0-192 0,-6 2-298 15,4-1-376-15,-2-2-213 0,0-1-8 16,3-2 141-16,-5-1 284 0</inkml:trace>
  <inkml:trace contextRef="#ctx0" brushRef="#br0" timeOffset="21082.0153">3872 4565 12 0,'10'-15'532'15,"-3"1"82"-15,-3-4 38 16,0 3 41-16,-2 1-279 0,4 5-86 0,2 0 17 0,-6 1 36 16,3 4-4-16,-1 3-45 0,-2 1-86 15,4 5-87-15,2 3-57 0,-2 3-25 16,5 4-20-16,-9 1-12 0,8 5-7 0,-4 0-17 15,5-1-9-15,-1 1-5 0,0 0-3 16,1 0-1-16,-1-3-3 0,-2 0 4 16,3-1-1-16,-5-3 3 0,4 1-2 0,-4 0 0 15,5-1-1-15,-3-2 0 0,-6-2 0 16,4 1-3-16,3-3 1 0,-7 0-4 0,4-2-1 16,-2 0-2-16,0 2 0 0,-2-2-6 15,2 1-49-15,-2-2-170 0,-4 0-259 0,2-5-362 16,0 0-164-16,-6-3-22 0,2-2 139 15,4-4 242-15</inkml:trace>
  <inkml:trace contextRef="#ctx0" brushRef="#br0" timeOffset="21275.8943">4207 4638 287 0,'8'0'631'0,"1"0"81"16,-3-1 48-16,-4 1-94 0,2 1-165 15,2 1-42-15,-6-1 17 0,4-1-2 0,0 0-54 16,-4 0-110-16,3 0-132 0,-3 1-90 15,6 0-47-15,-6 1-25 0,4-2-11 16,0 2-7-16,-2-1-6 0,4 1-6 0,-2 1-14 16,1 0-81-16,-3-2-155 0,2-1-212 15,-4 0-252-15,0 0-274 0,4-4-51 0,-4-1 100 16,2-2 184-16,2-4 246 0</inkml:trace>
  <inkml:trace contextRef="#ctx0" brushRef="#br0" timeOffset="21649.6635">4414 4206 198 0,'2'-18'562'16,"-2"3"66"-16,0 1 29 0,0 4-103 15,-2 2-278-15,2 5-112 0,0 2-37 0,-4 1-14 16,0 1-5-16,2 4-20 0,-3 1-13 16,3 5-6-16,-2 4-2 0,0 5 37 0,4 3 39 15,0 1 4-15,0 2-15 0,4 2-8 16,0 1-41-16,3-1-44 0,-1-2-19 0,0 0-10 15,8-2-3-15,-1-3-2 0,1-3 0 16,3-3 1-16,-1-3 97 0,3-3 48 16,-2-3 27-16,-1-3 5 0,5-3 5 15,-5-4-95-15,1-2-49 0,-1-5-22 16,1-1-9-16,0-1 51 0,1-4 26 0,-5-2 10 16,-1 0 9-16,-2-5-3 0,-4-1-53 0,-1-1-34 15,-5-3-10-15,-5-1-7 0,-1 0-4 16,-4 0 1-16,-2 0-2 0,-5 1 1 15,-4 4-1-15,3 4-2 0,-9 8 2 0,0 4 0 16,2 6 1-16,0 3-8 16,5 5 2-16,-1 2-4 0,4 6-29 0,5-1-154 15,-3 3-297-15,5-4-421 0,2 1-186 0,0-2-56 16,8-3 113-16,0-7 285 0</inkml:trace>
  <inkml:trace contextRef="#ctx0" brushRef="#br0" timeOffset="22020.4333">4997 3723 119 0,'2'-20'422'0,"2"4"53"0,-4 1 43 16,0 6-93-16,-4 1-174 0,4 8-58 0,0 0-9 15,0 6 29-15,0 6 38 0,0 8 56 0,0 5 35 16,4 4-13-16,0 4 17 0,-2 1-32 16,5 2-65-16,1 2-55 0,-2-1-30 15,0 1-84-15,1-2-41 0,3-2-18 0,-4 1-10 16,4 0-4-16,1-4-2 0,-5-5 0 16,4 0-1-16,5-2 10 0,-7-3 82 15,7 1 41-15,-5-5 14 0,0-2 10 0,-1-1-5 16,-1-4-84-16,0-1-36 0,-4-2-23 15,0-2-6-15,-2-3-4 0,-2 1 1 16,0-3-4-16,0-2-3 0,0-1-11 0,-2-2-72 16,2-3-152-16,-8-3-252 0,2 1-303 15,4-4-284-15,-6-1-58 0,1-2 91 16,7-8 223-16,-2 0 298 0</inkml:trace>
  <inkml:trace contextRef="#ctx0" brushRef="#br0" timeOffset="22426.1833">5214 3822 511 0,'2'1'682'0,"2"-4"63"0,-1-1 35 15,-3-1-237-15,8-1-125 0,-6 1-33 0,2-3-5 16,-2-3-4-16,2-2-55 0,2 1-108 16,-1-2-102-16,1 2-20 0,0 0-8 15,2-3-2-15,0 0 0 0,3-1-2 0,-1-1-35 16,5-4-21-16,-3 3-11 0,5-1-9 15,-3 2 3-15,3 0-5 0,-1 2-4 16,-3 4 1-16,3 2 2 0,-1 3 0 16,-7 6 2-16,2 3 1 0,1 3 1 0,-5 4 2 15,-2 5 2-15,0 4-3 0,-4 4-1 0,-4 3 0 16,0 2 2-16,-2 1 1 0,3 0-2 16,-5 0 9-16,2 0 2 0,2-2 3 15,-2-5 1-15,4-1 0 0,-3-1-3 0,1-7-3 16,4 1 17-16,0-4 10 0,4-2 4 15,1-4 2-15,-3 2 4 0,4-4-19 0,4-2-14 16,1-3-3-16,3-3-5 0,-2-2-6 16,1-1-2-16,5 0 1 0,-1 0-9 15,-5-3-7-15,5-1-5 0,0-2-52 0,-1-3-103 16,-1-2-186-16,-3-2-240 0,2-6-288 16,-5-2-196-16,-1-4-3 0,-2-2 136 15,0-3 223-15,5-2 287 0</inkml:trace>
  <inkml:trace contextRef="#ctx0" brushRef="#br0" timeOffset="22815.942">5756 3208 389 0,'-2'2'602'15,"2"-5"58"-15,-4 1 24 0,4 2-234 16,0 0-221-16,0 2-104 0,0 1-41 0,0 1-8 16,4 2 9-16,-2 5-4 0,2-1-14 15,0 5-10-15,3 4 54 0,-1 0 17 0,8 1 6 16,-5 1 3-16,5 1 0 0,3-3-70 15,-1 1-32-15,1-6-19 0,-1 3-5 0,1-3-5 16,-1-4 2-16,1-1 78 0,-1-3 65 16,1-1 32-16,-7-1 14 0,5-4 5 0,-9-2-77 15,0-3-18-15,0 0-1 0,3-2-4 16,-7-4-4-16,-2-1 2 0,4-3-45 0,-4 0-31 16,0-1-13-16,0-4-3 15,0 1-5-15,0-3-2 0,0 0 1 0,2 0-1 16,-2-1 1-16,4-1-2 0,0 5-2 0,-4 3 4 15,2 7-4-15,2 2 1 0,-2 7 8 16,3 7 6-16,1 4 4 16,-2 9 4-16,0 6 8 0,-2 39 11 0,4-30-29 15,-2-1-2-15,3 1-6 0,-1-2-2 16,4-2-3-16,7 1-2 0,-3-4-5 0,5-1-12 16,-1-3-96-16,-9-4-276 0,1-6-468 15,-4-2-223-15,-6-7-97 0,0-5 52 16,0 0 257-16,-6-2 458 0</inkml:trace>
  <inkml:trace contextRef="#ctx0" brushRef="#br0" timeOffset="24028.4709">2532 6740 119 0,'-10'2'386'16,"-1"-2"36"-16,-5 0 31 0,7 0-112 0,-5 0-107 16,4 0-27-16,-1-2 9 0,3-1 14 15,-2-2 6-15,-1-2-11 0,5 3-13 16,-2-4 1-16,2 1 4 0,4-2 7 0,-7 0 11 16,7 0 5-16,-2 0-21 0,4-3-39 15,0 0-45-15,0 2-47 0,0-4-44 0,6 1-21 16,3-1 10-16,-3 1 6 0,4-3 4 15,-2 1 2-15,3 2 0 0,-1 0-19 0,7 3-13 16,-7 2-7-16,6-1-3 0,-1-1-3 16,1 5 4-16,-3 0-4 0,3 5 1 15,1 3-2-15,0 2 2 0,-3 2-1 0,-2 5 4 16,-1 3-1-16,-5-1 2 0,0 3-3 16,-2 3 3-16,2 1-1 0,-6 3 9 0,0 1 9 15,-2-1 4-15,-2-3-1 0,0 1 4 16,-2-5-7-16,6 3-10 0,-2-5-1 15,2-1 0-15,0-2 1 0,2 0-3 0,-2-3 0 16,6-3 1-16,-2 1-2 0,2-2 0 16,3-1-2-16,-1 1-1 0,0-3-3 15,1 0 3-15,1-5-5 0,4 0 4 0,-3-1-3 16,-3-1 3-16,2 2-8 0,5-4 2 16,-5-1-6-16,3-2 1 0,-1-1 2 15,-2-2 0-15,5-1 0 0,-3-3-8 16,3-2-25-16,-7 0-73 0,0-5-125 0,3-1-136 15,-9-2-122-15,2-1-97 0,-2-2-25 16,-2-3 47-16,0 1 82 0,-6-5 91 0,4-1 103 16,2 3 113-16,-9 5 109 0,7 3 93 15,-6 9 76-15,2 6 50 0,-5 6 24 0,5 4-3 16,-4 7 1-16,0 2-7 0,3 5-6 16,5 7-12-16,-6 5 1 0,6-1-17 15,2 5-24-15,2 1-21 0,6-3-21 0,-2-1-34 16,5-1-12-16,-1-3-6 0,-2-3-4 15,7-2-2-15,-3-1 40 0,5-5 31 16,-1-1 11-16,5-5 7 0,-4-2 4 0,3-4-39 16,-1-2-12-16,0-2 49 0,-1-2 27 15,-1-4 12-15,-3-1 7 0,-1-4-17 16,-3 0-61-16,-4 1-31 0,0-1-16 0,-2-2-6 16,1-4 0-16,-10 2 51 15,1-3 29-15,-12-25 119 0,3 25-104 16,-3 2-51-16,-5 4-32 0,-2 3-14 0,-3 5-8 15,-1 7-3-15,0 3-2 0,0 7 1 0,4 2 1 16,0 3-1-16,3 1 0 0,7 2-1 16,-1 0-1-16,12 1-23 0,-2-3-125 15,4 0-153-15,4-2-179 0,-2-1-181 0,4-3-170 16,4-3 39-16,5-4 114 0,-3-4 163 16</inkml:trace>
  <inkml:trace contextRef="#ctx0" brushRef="#br0" timeOffset="24327.2968">3026 6116 330 0,'13'-16'498'16,"-7"-2"56"-16,2 6 53 0,-6 2-204 15,4 3-81-15,-6 2-11 0,4 2 3 0,1 3 4 16,-3 3-9-16,6 6-45 0,-2 2-65 16,4 6-55-16,-3 2-31 0,5 2 21 0,-2 2 10 15,5-2 2-15,-3 1 2 0,1 0-22 16,1 0-64-16,-1-3-35 0,3 2-13 0,-6-1-6 15,7-4-2-15,-7-1-4 0,5-3 0 16,-7 0 2-16,7-2-2 0,-9 0 0 16,4-2-1-16,-4-2-1 0,1-2 0 15,1-1-1-15,-8 0 0 0,2-1-2 0,-2-1-3 16,4 1 3-16,-4-2-2 0,0 0-3 0,0 0-1 16,-4-2-25-16,4 1-132 0,-6-2-237 15,-1-2-318-15,1 1-238 0,-8-4-82 16,3-1 84-16,1-3 213 0,2 0 312 15</inkml:trace>
  <inkml:trace contextRef="#ctx0" brushRef="#br0" timeOffset="24627.11">3632 6150 383 0,'0'3'620'16,"0"-5"78"-16,-2-1 49 0,-6 0-160 0,6 3-109 15,-2-4-22-15,2 0-1 0,2-1 10 16,-5 1-55-16,1-1-106 0,4 0-93 0,0 0-59 16,4 3-41-16,1-3-24 0,-5 0-13 0,0 3-24 15,2-4-24-15,-2 4-15 0,4 1-8 16,-2 1-11-16,2 4-2 0,0 1-6 15,-2 2-3-15,-2-2-31 0,0 5-103 0,4-3-195 16,-8 0-237-16,4-1-271 0,0-2-218 16,-2 1-4-16,2-5 144 0,0 0 219 15,0 0 266-15</inkml:trace>
  <inkml:trace contextRef="#ctx0" brushRef="#br0" timeOffset="25348.1092">3773 5961 151 0,'-4'2'378'16,"4"-2"39"-16,-7-2 34 0,5 2-139 15,-2 0-84-15,0-2-35 0,2 1-14 0,-2-1-13 16,0 0-25-16,4 1-34 0,-2-1-27 16,-2 1-21-16,4 0 0 0,-3 1 1 15,3 0 9-15,-4 0 15 0,0 0 5 0,4 0-13 16,-2 0-17-16,-2 0-22 0,4 0-19 16,-2 1 3-16,-6-1 41 0,8 0 19 15,-7-1 10-15,3 1 4 0,2-2-8 0,-2 1-40 16,2-1-20-16,-2 1 64 0,0-1 45 0,2-1 17 15,-2 0 12-15,1-1 1 0,-5-2-72 16,6 1-50-16,-2 0-22 0,2-2-11 16,-2-1-5-16,0 1-3 0,4 0-1 0,-2-3-1 15,2 0 0-15,0 0 0 0,0-1-1 16,0 4 0-16,2-3 2 0,-2 3-4 16,4 2 2-16,0-2 0 0,-2 2-1 0,4 0 1 15,5 0 1-15,-5-1 1 0,4 2 1 16,0 1-1-16,1-2-1 0,1 4-1 15,-1-1 0-15,-1 4 2 0,4 1 19 0,-5 1 10 16,1 5 5-16,0 0 5 0,1 4-1 16,-5-1-20-16,4 3-10 0,-4-1-4 0,1 3-1 15,1-2-3-15,-6 2 30 0,-2 0 34 16,4-1 13-16,-4 2 8 0,-4-1 3 16,4 2-26-16,-2-2-32 0,-6 0-13 0,6 0-9 15,-5-1-4-15,3-1-3 0,-2-2 45 16,2 1 21-16,0-4 8 0,2-3 7 15,-2 0 3-15,4-2-46 0,0-1-20 0,4-1-5 16,-2-1-2-16,-2-1-2 0,8-1 46 16,-2-3 21-16,0 0 7 0,9-1 3 0,-7-3 2 15,7-1-44-15,-3-1-24 0,-2 1-12 16,5-4-4-16,1-2-6 0,-3 1-6 0,1-1 1 16,3-3-6-16,-1 1-5 0,-3-1-8 15,3 2-42-15,-1-2-117 0,-3 0-204 16,-6 1-247-16,3 0-281 0,-7-1-189 15,2-2 10-15,-2 3 164 0,2-1 229 0,0 4 281 16</inkml:trace>
  <inkml:trace contextRef="#ctx0" brushRef="#br0" timeOffset="25526.997">4128 5753 384 0,'5'2'561'0,"1"-4"42"16,-6-3 23-16,4 3-226 0,0 2-124 15,-4 0 11-15,2 0 65 0,-2-1 58 0,0 1 6 16,0 0-47-16,0 0-75 0,0 0-90 15,0 0-66-15,0 0-43 0,0 0-24 16,0-2-35-16,4 0-20 0,-4 2-10 16,2 0-12-16,-2 2-3 0,9 0-29 0,-9-2-175 15,2 1-309-15,-2-1-353 0,0 0-159 16,0 0-47-16,0-8 146 0,4 1 296 0</inkml:trace>
  <inkml:trace contextRef="#ctx0" brushRef="#br0" timeOffset="26000.9835">4513 5433 95 0,'-14'5'322'15,"5"-5"31"-15,-5 3 26 0,2 1-131 0,-3-1-76 16,3-1-13-16,1 1 4 0,-1-3 6 0,2 0 0 15,3 0 0-15,-3 0 0 0,2-3 6 16,6 1 14-16,-2-3 12 0,1 0 9 16,3-2-8-16,0-3-27 0,0-1-40 0,3 1 16 15,3-2-12-15,4-1-12 0,0-1 15 16,1-1 19-16,1 0-45 0,5 1-27 0,1 1-14 16,-5 4-29-16,3 0-22 0,1 1-14 15,-3 4-5-15,3 1-2 0,-9 6-2 16,11-1-1-16,-11 6 1 0,2 3 0 0,1 1 1 15,-5 4 6-15,0 2 15 16,-2 2 5-16,0-1 2 0,-4 2 3 0,-4 2-6 16,0-2 18-16,2 1 14 0,-4-1 7 15,2-3 6-15,0 1-1 0,-3-2-29 0,5-2-15 16,2-3 9-16,0-2 22 0,0-1 6 16,2-2 7-16,2-2 2 0,3-2-19 0,-1-3-24 15,4 0-12-15,5-5-4 0,-3-2-6 16,5 0-2-16,-3-2-3 0,3 0-6 0,-1-3-6 15,1 0-5-15,-1 0-24 0,-3 0-95 16,3-2-195-16,-5 1-241 16,9-23-1317-16,-9 17 849 0,1-2 154 15,2-1 230-15</inkml:trace>
  <inkml:trace contextRef="#ctx0" brushRef="#br0" timeOffset="26160.8889">4890 5293 265 0,'6'-2'667'0,"4"-1"115"15,-6-1 55-15,-2 3-99 0,2 1-205 0,1-2-87 16,-5 2 3-16,0-2 24 0,2 1 2 15,-2-1-60-15,0 0-110 0,0 2-117 0,0 0-70 16,0-3-56-16,4 0-20 16,0 1-42-16,-2-1-13 0,4 0-5 15,-2 0-20-15,7 0-490 0,-9 2-156 16,6-1-394-16,-6-1-163 0,2-3 38 0,2-1 185 16,1-3 300-16</inkml:trace>
  <inkml:trace contextRef="#ctx0" brushRef="#br0" timeOffset="26561.6626">5351 4867 444 0,'2'-10'549'0,"-2"-2"36"0,0 1 16 16,-2 3-302-16,-9 1-80 0,5 6-161 15,-2 4 4-15,0 2-2 0,-3 7 1 0,1 5 15 16,4 1 7-16,-9 2 40 0,9 3 32 15,-4 2 13-15,8-3 12 0,-2 1 33 16,4-2-31-16,4-3-30 0,2 0-16 0,4-2-45 16,-2 0-49-16,11-3-23 15,-2-4-11-15,-1-2-4 0,3 0-1 0,1-2-2 16,1 0-1-16,-2-5 0 0,6 0 0 16,-7-5 0-16,-1 0 2 0,8-2-2 15,-13-2 2-15,5-1 34 0,-1-4 64 0,-1 1 37 0,-5-4 34 16,-8-1 18-16,4-1-24 0,-6-2-59 15,-2-1-34-15,-4 2-38 0,-4-1-15 16,-5 0-13-16,-4 1-3 0,-1 1-1 0,-1 0-1 16,-6 3 0-16,4 6 0 0,-3 2-2 15,3 5-1-15,0 3 0 0,2 5-3 0,1 4-3 16,3 1 0-16,7 3-4 16,-7 19-400-16,15-17-275 0,-2-3-269 15,8-3-119-15,-2-2 19 0,13-3 215 0,-5-3 351 16</inkml:trace>
  <inkml:trace contextRef="#ctx0" brushRef="#br0" timeOffset="26923.786">5748 4509 179 0,'0'-29'437'0,"2"-1"39"16,-2 0 18-16,-2 6-156 0,2 3-145 15,0 6-30-15,-4 5 22 0,4 3 20 16,-4 5 10-16,4 0-23 0,0 5-28 16,8 14 119-16,-6-2-69 0,4 4 22 15,2 2 50-15,-6 3 13 0,9 1 4 0,-1 4-83 16,0 0-36-16,3 0-72 0,-3 2-58 16,5 1-27-16,-7-2-13 0,2 1-5 15,5-2-4-15,-7-1 0 0,2-3 2 0,5 1-5 16,-5-4 0-16,-2-5-2 0,3 3 2 15,-3-6 2-15,0-1-2 0,1 1 0 16,-7-5 3-16,4-1-3 0,2-4-1 0,-6-3 0 16,2 3-1-16,-2-3-2 0,-2-1-1 15,5 2-4-15,-5-2-2 0,0-2-11 16,0-1-110-16,-5-2-240 0,-1-2-324 0,4-2-254 16,-6-3-105-16,6-6 57 15,-2-3 217-15</inkml:trace>
  <inkml:trace contextRef="#ctx0" brushRef="#br0" timeOffset="27335.7794">6060 4420 482 0,'-2'-4'567'0,"-2"-4"33"16,0 0 17-16,2-1-286 0,-2-1-118 15,4 0-9-15,-5-2 27 0,5 0 40 0,0-2-16 16,0 1-28-16,0 1-61 0,5-3-34 0,1 3 3 15,2-1 13-15,-6 2 16 16,8-1 7-16,1-2-18 0,-1 4-58 0,3-1-40 16,1 4-28-16,-6-1-12 0,9 5-11 15,-7 0-1-15,5 5-3 0,-3 0-2 0,-2 5 2 16,5 2 0-16,-7 3-1 0,0 5 2 16,-1 2-2-16,-5 2 1 0,6 1 3 15,-8 3 0-15,0 0 19 0,-4 1 12 0,0 1 2 16,2-4 3-16,-3 1-2 0,-1-1-17 0,2-4-9 15,-2 0 20-15,4-2 10 0,2-2 5 16,0-3 7-16,0-1 0 0,0-4 10 16,2-2 5-16,4-2 0 15,4-3 0-15,5-2-4 0,12-10-19 0,-11 2-41 16,-3 1-6-16,3-1-2 0,1-2-4 16,-3 1-2-16,3-3-6 0,-5 0-43 15,3-3-98-15,-7-3-190 0,0-2-223 0,-1-1-257 16,-5-7-198-16,2 2-4 0,-4-6 142 15,0 0 203-15,0-2 255 0</inkml:trace>
  <inkml:trace contextRef="#ctx0" brushRef="#br0" timeOffset="27738.0474">6418 3918 196 0,'2'-3'509'0,"2"-2"84"16,-4 1 47-16,4-2 210 15,-4 6-630-15,2 3-50 0,-2 1-30 0,0 4-27 0,0 2-29 16,0 6-17-16,4 0-36 0,-1 3-14 15,-3 1-9-15,8 1-5 0,-6-3 3 0,4-2-4 16,4 1 0-16,1-4 0 0,-1-1-1 16,2 0 1-16,-1-6-1 0,3 0 1 15,-1-3-1-15,1-1 2 0,-1-2 92 0,-1 0 88 16,-2-4 62-16,1 2 31 0,3-4 16 16,-6-1-84-16,3-3-85 0,-1 0-60 15,0-2-34-15,1-3-12 0,1 0-9 16,-1-1-5-16,-1-3-2 0,0 3 1 0,1-4-2 15,-3 3 1-15,0-2-2 0,-2 3-1 16,1 4 5-16,-3 1-3 0,-2 5 2 0,6 2 11 16,-8 4 11-16,2 4 23 0,-2 4 12 15,0 5 10-15,4 3 35 0,-4 4 12 16,2 1-11-16,2 3-6 0,1-2-5 0,-3 3-48 16,4 0-23-16,4-3-10 0,-2 1-5 15,1 0-4-15,-1-3-4 0,0 0 0 0,3-3-5 16,-3-2-7-16,0 0-6 0,0-4-49 15,-6-2-245-15,-2-1-479 0,-6-4-258 16,-4-4-113-16,-2-4 2 0,-5-4 218 0,0-4 473 16</inkml:trace>
  <inkml:trace contextRef="#ctx0" brushRef="#br0" timeOffset="32014.3229">1411 4630 15 0,'0'0'325'0,"-2"-2"45"16,2 2 22-16,0 0-99 0,0-3-114 0,0 3-64 15,0 0-20-15,0 0-6 0,0-2 1 16,0 2-11-16,0-2-14 0,0 2-18 16,0 2-18-16,0 0 6 0,0-2 10 0,-4 3 19 15,0-1 20-15,4 1 17 0,0 2-4 16,-2-1-6-16,-3 2-6 0,3-1-3 0,2-1 0 15,-4 0 5-15,4 1 4 0,-4-3-8 16,4 4-8-16,-2-5 2 0,2 2 8 16,-4-2 15-16,4 1 19 0,0 0 16 0,0-1 0 15,0-1 1-15,0 0-2 0,-2 2 1 16,2-2 8-16,0 0 10 0,0 0 6 16,0 2-9-16,-4-2-22 0,4 0-16 15,-4-2-18-15,1 0-23 0,3-1-2 0,-4-2 6 16,4 3-7-16,-4-4-15 0,4 3 5 15,0-2-8-15,-2 1-10 0,2-2-6 0,0 3-5 16,0-2 0-16,0 1-11 0,0-2-1 16,2 2-2-16,-2 1 7 0,0-2-7 15,4 1-6-15,-4-1-6 0,4 0 6 0,-4 0-3 16,3 0-5-16,1-1 3 0,0 0 6 16,-2 0-5-16,2 1-3 0,-2 0 2 0,6 2 3 15,-6-4-7-15,5 2 0 0,1 0-4 16,-6-1 3-16,4 2 3 0,-2 0 1 0,2-2 7 15,-1 3 3-15,1-1-8 0,-2-1-1 16,-2 2-1-16,6 1-1 0,-6 1-4 16,3-2 7-16,-3 2 0 15,8-7 1-15,-2 5-1 0,-6 0-1 0,4 2 1 16,-1-2-5-16,1 2 4 0,0-1-1 16,2-1-2-16,-8 3-1 0,6-2 2 15,-3 2-2-15,1-2-2 0,2-1 2 0,-6 3 0 16,8 3 5-16,-8-3 5 0,2 0 2 15,-2 0 2-15,4 2 7 0,-4-2-1 16,2 0 5-16,-2 2-1 0,5-1-2 0,-1 1-9 16,-4 2-1-16,0-1-6 0,2 2 0 0,-2-4-5 15,0 2-2-15,4 0 1 0,-4 0 4 16,0 3 1-16,2-1 4 0,-2-2 1 16,0 2-3-16,0-3-4 0,0 1 3 0,4 2 0 15,-4 0 0-15,0 0 2 16,0-1 29-16,0 1 14 0,0 0 7 0,-4 1 3 0,4 0 2 15,0-2-25-15,0 4-25 0,-2-1-1 16,-2-2-6-16,4 3-2 0,-2-1 1 16,2-2 0-16,-4 0-6 0,4-1 1 0,-5 1 3 15,5 0-8-15,-2 1 7 0,-2 0-1 0,4 0 6 16,-2 0-14-16,2 0 9 0,0 0-7 16,-4-1 5-16,0 2 0 0,4-2 5 15,-2 2-2-15,-2-2 3 0,4 3 0 16,-4 2-5-16,4 0 5 0,-7-2 3 0,7-1-2 0,-2 1 0 15,2 0-5-15,-4-1-1 0,0 2 5 16,4-4 2-16,-2 3 0 0,-2-1 24 16,2 1 22-16,2 0 5 0,-4 0 3 0,-1-2 8 0,3 3-24 15,-2-2-20-15,2 2-7 0,-2-2-11 16,0-1-8-16,-2 1 11 0,2 2-10 16,-3 0 0-16,5-1 5 0,-6 4 3 0,2-4-11 15,4 4 5-15,-7-3 4 0,3-3-6 16,2 2-1-16,-2-2 1 0,4-2-2 0,-6 1 1 15,1 0 3-15,5 0 0 0,2-2 7 16,-4 1 3-16,0-3-3 0,4-1-6 16,-6 2-8-16,4-2 3 0,2-2-1 0,-4 2 3 15,4 0 9-15,0 0-1 0,-4 2-9 16,4-2 5-16,0-2-3 0,0 1-9 0,0-4-2 16,4 1 5-16,0-4 4 0,2 1-1 15,-4 1 1-15,6-2 4 0,-1 1 1 0,-1 2-9 16,0 2 0-16,0-2 4 0,-2 0 0 15,2-2-6-15,3 3 6 0,-1-1 6 0,0 2-2 16,5 2 1-16,-3-3 5 0,2 4-11 0,-1-5 2 16,3 2-7-16,-5 1-3 0,1 1 2 15,4 0 5-15,-3 2 7 0,1 0 4 16,3 3 27-16,-7 0 14 0,6 1 7 0,-1-1-4 16,-3-1-2-16,5 2-25 0,-7-3-9 0,2 1-10 15,1 1-4-15,-1-1 3 0,0-1-5 0,1-2 1 16,-3 0-1-16,0-4 3 0,5 3 1 15,-3-6 4-15,-4 3-5 0,9-2-1 0,-9-1-6 16,4 1 3-16,-4-2-9 0,0 2-98 16,-1 2-212-16,-5 2-395 0,-5-1-475 15,-5 3-208-15,-6 0 6 0,3 0 168 0,-7 1 381 16</inkml:trace>
  <inkml:trace contextRef="#ctx0" brushRef="#br0" timeOffset="41857.4214">9249 3829 73 0,'-4'0'371'15,"-2"-1"45"-15,-5-2 375 0,7 0-541 0,-2-1-44 0,4 0-8 16,2 0 9-16,-4-1-13 0,0 0-24 16,4 0-17-16,0-2 2 0,0 3 28 15,-2 0 36-15,2-2 42 0,-4 0 23 0,4 0 4 16,0-2-23-16,-2 1-39 0,2-2-48 16,0 1-23-16,0-4-22 0,0 2-14 15,2-5-6-15,2 3-10 0,-2-2-4 0,6-1-8 16,0-2-19-16,1 0-5 0,1 2 13 15,-2 0-14-15,3-2-10 0,3 4 0 16,-6-2 18-16,3 4-6 0,5 1 0 0,-5 1-5 16,3 1-3-16,-2 3-15 0,5-2 7 0,-3 5 7 15,-1-1 4-15,1 3-1 0,-1 0-11 16,-1 4-24-16,-2-1-13 0,5 2-6 16,-3 0 1-16,-1 3 25 0,-5 2 23 0,4 1 9 0,-4 1 4 15,-1 2 2-15,-1 1-23 0,-2 1 5 16,-2 0 7-16,0 2 3 0,-2-1 5 0,-7 2 5 15,7-1-3-15,-8 2-1 0,4 1-3 16,-9-2-1-16,5 2-3 0,-2-3 0 0,-3 0 1 16,3-1-28-16,-1-2-36 0,3-2 0 15,-4-1 0-15,3-2 0 0,5 0 0 16,-4 0 0-16,3-2 0 0,5-2 0 0,-6 0 0 16,8-2 0-16,-2 1 0 0,2-1 0 0,0-2 0 15,0-2 0-15,2 0 0 0,6 0 0 0,-1-2 0 16,3 2 0-16,2-1 0 0,1-1 0 15,5-1 0-15,1-1 0 0,2-2 0 0,-1-2 0 16,-1 1 0-16,6 0 0 0,-7-1 0 16,3-2 0-16,0 3 0 0,-3 0 0 0,-1 1 0 15,-1-2 0-15,1 2 0 0,-7 0 0 16,5 2 0-16,-9 2 0 0,0 1 0 0,-2-2 0 16,-2 3 0-16,-2-2 0 0,0 2 0 15,0 0 0-15,-2 0 0 0,-2-1 0 0,4-1 0 16,-2 2-79-16,-6 0-297 0,6 0-178 15,-2-3-222-15,0-1-226 0,-3-2-249 0,5-2-8 16,2-2 111-16,2-4 227 0,2-1 285 16</inkml:trace>
  <inkml:trace contextRef="#ctx0" brushRef="#br0" timeOffset="42250.1775">9822 3396 353 0,'-10'-3'565'0,"-3"-1"57"16,-18 3 585-16,19 6-763 0,-3 2 8 15,3 2 29-15,0 4-3 0,-7 0-55 0,11 0-110 16,-7 3-88-16,5 3-72 0,8 0-42 0,-6-1-6 16,5 0-5-16,6 2-20 0,-3-3-16 15,10-1-5-15,0-1-24 0,7-3-11 0,-1-2-4 16,1-3-4-16,8 0 1 0,-7-4-1 15,7-3 21-15,-6-2 12 0,6-3 6 16,-3 0 6-16,1-4-6 0,-6-2-19 0,3-1-12 16,-3-1-3-16,-5 0 33 0,-1-3 16 0,3 0 11 15,-12-1 20-15,2 1 8 0,0-1-28 16,-8-1-17-16,-2 2-9 0,-2-1-23 0,-1 2-16 16,-5 1-8-16,2 2-4 0,-5 4-1 15,0 0 0-15,1 2-4 0,-3 3 3 0,3 2-4 16,-1 4-4-16,9 0-1 15,0 0-5-15,1 1-36 0,3 1-101 0,4-2-138 0,4 2-179 16,3 0-238-16,1-1-240 0,4-1-199 16,5-3 3-16,4 0 120 0,-3-4 217 0,7-2 261 15</inkml:trace>
  <inkml:trace contextRef="#ctx0" brushRef="#br0" timeOffset="42518.0119">10196 3243 18 0,'2'-8'596'15,"-2"2"132"-15,-8-10 999 0,4 10-1033 16,0 4-109-16,2-1-59 0,2 1-49 16,-8 2-93-16,8 2-120 0,-3 6-100 0,3 2-52 15,3 5 10-15,-3 3 10 0,8 1 31 16,-6 1-5-16,8 2-4 0,-4-1-37 0,5 4-24 16,-1-1-43-16,0-2-22 0,1-1-12 15,-1-1-5-15,-2-4 1 0,3 1 0 0,3-4-1 16,-6-1-1-16,1-3-1 0,1-1 1 15,-8-1-4-15,4-1 3 0,-1-2-6 0,-1 0-3 16,-2-4 3-16,-2 0 1 0,0-2-2 0,0 2-13 16,0-3-141-16,0-1-273 0,-2-1-473 15,-7-4-359-15,3-1-145 0,-4-4 65 16,-1-2 241-16,3-2 457 0</inkml:trace>
  <inkml:trace contextRef="#ctx0" brushRef="#br0" timeOffset="43125.6736">10775 3363 102 0,'-2'1'524'0,"-2"-1"94"0,-2 0 48 16,2-1-31-16,2 1-170 0,-6 0-43 0,8 0 36 15,0 0 53-15,0 0-6 0,0 1-73 16,0-2-112-16,0 1-105 0,0 0-67 0,0-3-14 16,0 1 11-16,0 1 4 0,4-4-13 15,0 3-25-15,-4 0-40 0,0 1-30 0,0-3-16 16,0 4-15-16,2-1-3 0,-2 0-4 15,0-2-3-15,-2 3-7 0,2 3-12 0,0-3-112 16,0 1-230-16,0 2-366 0,-4 2-383 16,0 0-163-16,4 0 31 0,0-5 193 0,0 0 352 15</inkml:trace>
  <inkml:trace contextRef="#ctx0" brushRef="#br0" timeOffset="43781.5577">11086 3098 246 0,'-13'-5'466'16,"7"-3"47"-16,-8-1 49 0,3 2-158 15,5-2-115-15,0 1-18 0,2-1 34 0,2-3 26 16,-3 0 0-16,5 0-32 0,5 0-57 16,-3 0-76-16,4 1-23 0,4-1 2 0,-1 0 11 15,3 2 17-15,0 3 6 0,-1-3-43 16,3 5-47-16,-1 2-34 0,3 0 12 15,5 1 8-15,-1 4 4 0,-1 1 0 0,6 3-1 16,-7-2-41-16,3 4-17 0,0 2-11 16,-9 2 0-16,1 2-3 0,-3 4 26 0,-2 0 26 15,-6 2 12-15,-2 5 5 0,-2-1 0 16,-6 0-20-16,-2 3-7 0,1-3 15 16,-7 0 5-16,1-3 10 0,-1-2 20 0,3-1 3 15,-1-4-19-15,4-1 7 0,3-6 0 0,3 2-19 16,2-4-19-16,2 0-8 0,2-4-16 15,9 1-9-15,-1-5-1 0,4-2-2 0,3 1-2 16,2-3 0-16,1-1-3 0,3-2-2 16,2-1-4-16,-2-1-2 0,-1 3-5 0,5-2-114 15,-4-1-208-15,2 2-352 0,-2-5-471 16,-1-2-205-16,-1 1 13 0,2-1 168 0,-1 2 332 16</inkml:trace>
  <inkml:trace contextRef="#ctx0" brushRef="#br0" timeOffset="43955.4459">11799 3060 636 0,'-6'4'865'0,"4"-4"129"0,-6-1 113 15,6-2-209-15,2 1-221 16,-5-1-142-16,1-2-90 0,4 0-99 0,0 0-110 0,0 0-99 16,4 4-73-16,1-2-38 0,-3 2-21 0,6-1-72 15,-6 2-174-15,-2-2-327 0,0 2-491 16,0 0-215-16,-2-3-39 0,-6-1 128 15,6 1 309-15</inkml:trace>
  <inkml:trace contextRef="#ctx0" brushRef="#br0" timeOffset="45465.1068">12229 2638 87 0,'-2'-3'311'0,"-4"0"25"0,-2 0 28 16,-3 2-114-16,5 1-62 0,-4 0-7 16,2 1 17-16,-3 1 8 0,5-1-5 0,-4 2-20 15,-1 0-17-15,5 3-12 0,-4-2-1 0,4 4 11 16,-5 1 28-16,3 1 32 0,6 0 12 15,-4 3 4-15,2 2-11 0,-1 0-32 0,3 4-30 16,-2-3-7-16,8 2-25 0,-2-3-26 16,3 2-17-16,7 14 14 15,-2-19-88-15,1 0-8 0,5 0-3 0,1-4 1 16,-1 4-2-16,1-7 2 0,-1 0-2 16,3-2 2-16,0-2 0 0,-3-1-1 0,1 0 55 15,-1-1 30-15,1-4 35 0,1 2 21 16,-1-5 8-16,-5-1-24 0,1-4-12 0,-3-2-4 15,1-1 6-15,-5-1 0 0,2-2-19 16,-6-1-12-16,2-1-27 0,-8 1-22 0,4-4-10 16,-10 4-12-16,4-3-6 0,-7 3-6 0,-1 3-2 15,-3 2-2-15,1 3 1 0,-5 3-3 16,4 3-2-16,1 5-2 0,-1 1 2 0,1 1-2 16,5 3-3-16,3 1-1 0,0-1 0 15,2 2-7-15,1 2-25 0,10 0-110 0,-1 2-169 16,2 0-261-16,0 2-284 15,9 0-271-15,-3-4-25 0,5-1 111 0,-1-1 234 0,5 0 277 16</inkml:trace>
  <inkml:trace contextRef="#ctx0" brushRef="#br0" timeOffset="45911.8315">12810 2530 505 0,'-6'-7'626'16,"-8"1"47"-16,3-1 62 0,-1 3-241 0,2 3-83 15,-3-3-5-15,-1 4 22 0,1 0-24 16,-1 0-68-16,-3 2-106 0,5 3-71 0,-2 2-53 16,5 4-27-16,-5 2 9 0,1 1 4 15,3 1-20-15,0 0-17 0,3 2-11 0,3 0-23 16,2 0-12-16,2 0-4 0,6-1-3 15,-3-1 1-15,5-1-2 0,0-1 0 16,7-1 2-16,1-3-1 0,1-1 0 0,3-3 2 16,-1-3 0-16,2-2 0 0,1-2-2 0,3-3 4 15,-6 0-2-15,6-5 2 0,-3 3-1 16,-1-5 0-16,-2 0 1 0,-3-3-1 0,-1-2 2 16,-3 3 1-16,-2-3-3 0,-3-1 2 15,-3 2 29-15,-4-1 17 0,-4 0 8 16,2 1 2-16,-9 1 1 0,-3 0-30 0,1 1-15 15,-1 1-11-15,-5 3-5 0,3-1-2 0,-9 4-1 16,8 4-1-16,-1 1-1 0,-3 2-1 16,0 5 2-16,9-1-2 0,2 3-6 0,-1 3-29 15,9 0-120-15,-2 0-234 0,4 2-307 16,4 1-350-16,4-1-127 0,3 0 44 16,5-3 203-16,1 0 295 0</inkml:trace>
  <inkml:trace contextRef="#ctx0" brushRef="#br0" timeOffset="46413.5363">13187 2385 190 0,'-10'-3'427'0,"3"-2"39"16,-3 0 29-16,4 1-127 0,-5-1-107 0,9 5-22 16,-6-3 19-16,2 1 24 0,0-1-7 0,-1 1-22 15,-1 0-19-15,2 2-16 0,4 2-8 16,-6 0 1-16,1-1 2 0,5 3-10 0,-6-1-25 16,6 4-39-16,-4 0-43 0,-2 1-11 0,8 2-15 15,0 4-7-15,0 0-5 16,4 3 0-16,2 0-28 0,0-3-17 0,9 3-7 15,-3-2-2-15,2-3-3 0,3 3 2 16,0-6-3-16,-1 2 1 0,5-4 2 0,-3-1-1 16,3-1 3-16,2-2 2 0,-2-3 58 0,1 0 26 15,1-3 15-15,2-4 1 16,-7-1 2-16,3-1-59 0,-4-3-23 0,-1 2-12 0,-1-2-4 16,-3-2 23-16,-2 2 17 0,-3-5 4 15,-1 1 7-15,-6 0 1 0,0-1-24 16,-6 0-15-16,4 2-10 0,-9 1-7 0,-3-5-4 15,-3 4 1-15,1 2-1 0,-5 2-3 0,2 2 1 16,-1 5 0-16,-3 0-3 0,2 4 1 16,-1 3 0-16,1 2-5 15,2-2-3-15,-16 14-83 0,23-8-135 16,1 3-254-16,1 0-337 0,4 2-298 0,2-3-70 16,2 1 84-16,4 0 229 0,-2-1 331 0</inkml:trace>
  <inkml:trace contextRef="#ctx0" brushRef="#br0" timeOffset="46885.2425">13735 2210 119 0,'2'-9'360'16,"4"-1"52"-16,-6 3 47 0,0-1-124 0,0 3-67 15,0 0-21-15,-2-1-5 0,-2-1-2 16,2 4 1-16,-2-2-3 0,0 0-3 0,-3 3-4 16,5 2 13-16,-6 0 1 0,0 4 2 15,0-1-1-15,1 3-18 0,-3 3-21 0,0 1-32 16,3 2-40-16,-3 2-39 0,8 5-25 15,-8 1-1-15,6-1-3 0,2 0-1 0,2 1 1 16,0 0-3-16,2-2-32 0,4 2-13 16,4-4-11-16,0-1-4 0,5-2-2 15,2-1 3-15,-5-5-2 0,4 0 4 16,1-7-2-16,8 0 14 0,-9 0 30 0,7-5 14 16,-2-1 8-16,-3-3 7 0,7-1-12 0,-6-1-28 15,2-6-15-15,-5 2-7 0,-4-2-4 0,-1 0-4 16,-5 1 0-16,-6-2 2 0,-6 1-5 15,-5 0 3-15,-7-1 0 0,-7 3-8 16,2-2-7-16,-6-1-86 0,-2 1-235 0,2 4-412 16,-6 0-334-16,6 4-143 0,-8 4 16 15,0 2 200-15,-5 3 400 0</inkml:trace>
  <inkml:trace contextRef="#ctx0" brushRef="#br0" timeOffset="47879.9571">14515 1993 302 0,'-7'-5'342'0,"-7"-2"26"0,4 4-67 16,1 1-82-16,-5 2-30 0,1 4 11 0,-1 1 11 16,4 0 7-16,1 3 0 0,-5 2 11 15,4 3 2-15,-1 4 5 0,5 3-14 0,4 0 7 16,-2 2-8-16,0-1-21 0,8 0-38 0,0-3-24 16,4-2-50-16,7-1-46 0,1 0-21 15,5-4-11-15,6-1-2 0,-2-4-2 16,1-1-2-1,34-4 4-15,-6-5 0 0,-27-3-4 0,-4 1-1 16,4-3-1-16,-2-3 3 0,-7-1 49 0,-1 0 66 16,-1-4 35-16,-1 1 15 0,-5-5 11 15,-8 0-49-15,2-2-63 0,-4 1-36 0,-6 2-15 16,-2-1-7-16,0 0-4 0,-9 1-2 16,-2 3 2-16,1-3-6 0,-3 4 0 15,-2 2-2-15,1 1-4 0,-5 1 4 0,2 6-1 16,-2 2 2-16,4 8 2 0,3 2-2 0,1 6-2 15,4 3-3-15,7 3-6 0,4 2-61 16,8 3-172-16,-4 0-217 0,8-1-270 0,3-1-242 16,5-3-48-16,5 1 118 0,2-6 199 15,2-2 258-15</inkml:trace>
  <inkml:trace contextRef="#ctx0" brushRef="#br0" timeOffset="48257.7204">15152 1746 102 0,'-7'-8'512'0,"-9"1"67"15,-1 4 37-15,1 3-25 0,-9 3-206 16,6 5-78-16,-1 6-9 0,-1 0-6 0,2 4-41 0,3 3-71 16,1 1-70-16,3 2-58 0,4 2-31 0,6 1-11 15,2-2-7-15,2 2-1 0,8-3-1 16,4-2-1-16,3 0 2 0,2-6 1 0,1-1 2 15,3-4-1-15,2-2 2 0,2-5-2 16,-2-4 1-16,-1-4 1 0,3-4-1 0,0-2-1 16,-2-4 2-16,0-1-2 0,-7-1 31 0,7-2 68 15,-8-1 48-15,-5 0 22 0,3 0 13 16,-13-2-25-16,2 2-70 0,-4 0-46 16,-6-2-24-16,-3-2-10 0,-3 2-4 0,0 1-5 15,-9 1-2-15,0-1 2 0,-2 3-4 0,1 0 1 16,-3 6 0-16,-2 4-1 0,8 9 0 15,-7 6-2-15,3 7 0 0,4 3-4 16,3 3-21-16,-1 0-109 0,11 0-197 0,0 0-244 16,6 0-303-16,4-2-112 0,2 0 47 0,6-3 172 15,5-3 234-15</inkml:trace>
  <inkml:trace contextRef="#ctx0" brushRef="#br0" timeOffset="48660.4754">15669 1598 361 0,'-11'-12'537'15,"-1"1"39"-15,-3 2 19 0,-1 3-215 16,-1 3-152-16,1 1-48 0,-21 8 236 16,20 2-179-16,0 1-21 0,5 2-35 0,-2 3-41 15,3 1-64-15,3 0-44 0,0 5 38 16,6 0 17-16,2 0 11 0,0 1 2 0,6 0 2 15,4 0-54-15,1 0-26 0,5 0-11 0,1-3-4 16,-1 1-2-16,3-7 0 0,1-1-1 16,1-3 1-16,2-4-1 0,0-4 1 15,1 0-2-15,3-6 2 0,-4-1-2 0,0-3 3 16,0-2 56-16,1 0 51 0,-5-2 20 0,-2-1 12 16,-7-1 7-16,4 1-34 0,-12-2-24 15,7-1-12-15,-9-2-4 0,-9-3-5 16,7 2-24-16,-12-1-25 0,4 0-12 0,-7 0-6 15,0 2-5-15,-1 0 0 0,-3 4-1 0,0 0-1 16,3 8 1-16,-7 3-5 0,6 6 1 16,3 6-1-16,-1 3 0 0,1 2 0 0,5 2-10 15,3 0-85-15,2 1-182 0,6 2-264 16,0 0-302-16,6-1-202 0,5 1-12 0,3-2 139 16,-2-2 247-16</inkml:trace>
  <inkml:trace contextRef="#ctx0" brushRef="#br0" timeOffset="49037.2396">16219 1403 333 0,'-6'-13'526'16,"-5"-1"39"-16,-3 2 25 0,-3 4-188 0,1 5-144 15,-3 3-38-15,-2 3 23 0,1 2 22 0,1 7-33 16,-6 0-45-16,7 6-47 0,1 4-66 15,3 1-1-15,3 2 18 0,5 0 10 16,2 0 5-16,8-1 1 0,2-4-39 0,9 1-37 16,-3-3-16-16,9 1-6 0,2-6-1 0,3-1-2 15,5-6 1-15,-4-2 0 16,2-4-2-16,2-4-1 0,-6-2-2 0,6-2 0 16,-2-6 69-16,-2 3 45 0,-2-5 43 0,2-1 27 15,-9 0 35-15,-1-2-42 0,-3-1-28 0,-3 1-38 16,-9-2-25-16,-2 0-34 0,-2-2-23 15,-9 0-15-15,-3 2-6 0,-5 1-5 16,-6 0 0-16,3 5-6 0,-5 0 1 0,-2 5-3 16,2 0 1-16,-4 8-2 0,4 2-1 0,0 2-3 15,9 8-16-15,-3 0-96 0,4 2-232 16,7 2-318-16,8 3-331 0,2-5-132 0,6 4 27 16,4-3 205-16,3-1 304 0</inkml:trace>
  <inkml:trace contextRef="#ctx0" brushRef="#br0" timeOffset="49242.1113">16965 1425 505 0,'0'-2'929'15,"-2"-1"127"-15,-2-3 57 0,0-1-167 0,2 2-408 16,-2 3-247-16,2-1-113 0,2-2-48 15,0 3-25-15,0 1-49 0,0-3-35 0,2 7-117 16,-2-2-320-16,0-1-456 0,0 0-201 0,-6 1-92 16,-1-2 61-16,-3 0 295 0</inkml:trace>
  <inkml:trace contextRef="#ctx0" brushRef="#br0" timeOffset="49932.6884">17640 1113 306 0,'-5'-13'402'16,"3"-2"45"-16,-6-2-12 0,2 2-161 0,0 0-74 16,-1 3-18-16,-7 3-18 0,8 0-7 0,-5 2-10 15,1 2-16-15,-2 2-11 0,-1-1-16 16,3 8-20-16,-7 1 7 0,1 3 47 0,-1 4 24 15,-3 6 11-15,3 2 34 0,1 4 3 0,-1 1-48 16,3 1-38-16,3-1-17 0,9 1-40 0,4-4-37 16,2 0-16-16,7-1-5 0,1-2-3 0,5-1-2 15,3-4 3-15,3-4 0 16,4-1-3-16,4-6 2 0,-2-1-3 0,2-2 4 16,-2-4-3-16,4 0 1 0,-6-5-2 0,4-2 2 15,-2-4-3-15,-4-1 0 0,2-2 0 0,-9-1 20 16,-1 3 52-16,-3-3 31 0,-1 0 15 15,-7-2 5-15,-2 1-14 0,-4 2-50 0,-6 0-29 16,-5-1-16-16,-3 2-8 0,-3 0-1 0,-1 1-6 16,-7 0-1-16,0 4 0 0,0 3 0 15,-2 6-3-15,1 3 2 0,3 5-5 16,0 2 3-16,2 5-2 0,9 0-2 0,-3 2-78 0,13 3-186 16,2-2-279-16,2 2-323 0,13-2-143 15,1 2 11-15,3-3 159 0,2 1 265 0</inkml:trace>
  <inkml:trace contextRef="#ctx0" brushRef="#br0" timeOffset="50322.442">18310 863 105 0,'-17'-7'495'16,"-4"2"63"-16,-5-3 26 0,7 6-71 15,-8 5-241-15,4 4-88 0,3 2-9 0,-1 3 10 16,2-2 3-16,1 3-8 0,1-2 1 0,1 6-30 16,7 2-29-16,-1-1-10 0,2 3-29 0,8-1-45 15,0-1-21-15,8 0-7 0,2-4-3 16,3-1 0-16,-1-2 2 0,13-2-2 0,-6-3 1 16,5-2 0-16,-1-2 0 0,6-5 44 0,-2 0 43 15,0-6 20-15,4 0 13 0,-4-4 3 16,0-1-43-16,-9 1-19 0,3-1 26 0,-5 0 13 15,-3-3 10-15,-3 1 4 0,-4-1-23 0,-6 2-42 16,0 3-27-16,-6-4-14 0,-4 1-6 16,-3-4-4-16,-7 4-5 0,1 0 1 0,-6-1 0 15,-2 3-1-15,3 3-2 0,-3 6 1 0,-4 6-1 16,4 4-2-16,0 0 0 0,8 5-3 16,-1-2 1-16,7 0-14 0,3 5-102 0,2-2-201 15,6 5-270-15,4-2-312 0,6-2-135 0,2 0 39 16,3-3 172-16,7 1 259 15</inkml:trace>
  <inkml:trace contextRef="#ctx0" brushRef="#br0" timeOffset="50706.204">18796 718 1 0,'0'-17'580'0,"-7"-3"113"16,1 3 50-16,0 0 50 0,-8 5-260 0,1 4-157 15,-1 2-51-15,1 4-26 0,1 2-37 16,2 4-76-16,-7 3-81 0,2 5-57 0,3 4-28 16,-2 4-11-16,-5 41-8 15,11-24-1-15,6 1-2 0,2-4 0 0,0-4 0 16,2-2-1-16,8-4 4 0,0-2 1 0,5-1-2 16,-7-5 4-16,9 1-2 0,1-3 2 0,-1-4 1 15,-5-1 6-15,5-4 55 0,-1-4 30 16,1-1 17-16,-3-6 8 0,3-1 24 0,-1 0-20 15,-5-3-11-15,-3 0-6 0,2 1 0 16,-1-2-26-16,-7-3-36 0,2 1-20 0,-4-2-7 16,-4-5-7-16,2 0-3 0,-9-1-1 0,1-5-3 15,-4 4-4-15,5-1 0 0,-9 4 1 16,1 3-2-16,5 0 0 0,-1 2-6 0,-1 4 0 16,3 2-5-16,1 7-7 0,2 6-66 0,0 2-154 15,6 2-239-15,-3 3-298 0,3-1-281 16,9 1-58-16,-1 3 95 0,4-3 218 15,2-1 289-15</inkml:trace>
  <inkml:trace contextRef="#ctx0" brushRef="#br0" timeOffset="51006.0209">19184 655 574 0,'0'-8'683'0,"-4"-4"51"0,-2 4 59 0,-8 4-258 16,1 4-173-16,-1 5-79 0,-3 7-35 15,1 0-57-15,3 3-80 0,-3 3-61 0,1 3-32 16,13 5-12-16,-6 3-4 0,6 2-4 0,4-2 0 16,6-2 1-16,-6-3 0 0,13-4 2 0,-5-3 1 15,7-3 3-15,-1-2 3 0,1-5 63 16,1-1 47-16,3-2 34 0,0-3 17 0,-3-3 7 16,7-6-30-16,-8-4 3 0,-1 2-10 15,1-1 1-15,-5-4-1 0,-2-3-14 0,-3-8-34 16,-7-4-18-16,0 2-14 0,-2-2-6 15,-5 0-16-15,-3 3-18 0,-4-1-9 0,-3 5-8 16,0 6-7-16,-1-2-30 0,-3 9-105 0,1 7-241 16,-7 3-368-16,-2 7-329 0,-2 3-124 0,-2 7 36 15,-1 0 211-15,3 4 356 0</inkml:trace>
  <inkml:trace contextRef="#ctx0" brushRef="#br0" timeOffset="51648.1943">20214 497 245 0,'0'-14'413'0,"-4"-3"42"0,2 1 44 15,-8 2-163-15,-5 6-69 0,5 3-6 0,-2 2 12 16,-26 3 275-16,22 4-272 0,-3 2-1 16,-6 5-5-16,7 1-13 0,-7 8-26 15,8 2-46-15,-1-1-52 0,-1 1-46 0,11 0-36 16,-2-2-28-16,3 3-14 0,3-3-6 15,8 0-1-15,3 0 2 0,-1-5-2 0,6 0 1 16,3 0 2-16,1-1 0 0,5-1 3 16,2-4 0-16,-1-7 20 0,3 2 44 0,0-8 23 15,2-3 6-15,-2 0 9 0,-3-5-16 0,1 0-4 16,-6-3 7-16,-1-3 6 0,-1 3 16 0,-3-5 17 16,-6-2-34-16,3 0-22 0,-9-4-14 15,-4 2-25-15,-3 4-17 0,1 4-10 0,-10-4-7 16,1 3-1-16,-1-3-5 0,-5 0 0 15,2 4-3-15,-1 4-4 0,-3 0-3 0,2 8 3 16,0 8-4-16,5 6-2 0,4 2 3 0,5 0-55 16,-1 6-119-16,8 0-201 0,8 4-229 0,-6 3-254 15,13-4-210-15,3 0-4 0,3-3 147 16,6-3 210-16,2-5 242 0</inkml:trace>
  <inkml:trace contextRef="#ctx0" brushRef="#br0" timeOffset="52014.3363">20655 378 440 0,'-10'-15'581'0,"-1"-2"61"0,-1 2 64 0,-7 3-215 16,3 3-92-16,-53-1 642 16,45 13-805-16,-3 8-88 0,4 8-70 0,2-3-35 15,5 5-18-15,3 3-10 0,7 2-9 16,2 2-6-16,4 2-4 0,4-1 3 0,6-1-1 15,-1-3 1-15,5-2 1 0,3-3 2 16,3 0 2-16,-1-5 2 0,6-4 1 0,0-2 55 16,2-6 47-16,-1 0 24 0,1-6 10 15,0 0 7-15,0-2-28 0,-4-1-5 0,-2-1 0 0,-1-2 5 16,-3-4 21-16,-9-4-9 0,2-2-37 16,1-3-17-16,-7 3-16 0,-2-2-27 0,-2-1-12 15,-2 1-11-15,-4-3-5 0,-3 3-3 16,-3-1-2-16,-3-4-1 0,7 2-1 15,-6 4-7-15,3 0-1 0,-1 6-4 16,-2 5-7-16,-13 3-19 16,8 25-205-16,13-6-164 0,-2 4-300 0,8-4-346 15,0 6-124-15,8-2 55 0,-2 2 190 0,6 0 288 16</inkml:trace>
  <inkml:trace contextRef="#ctx0" brushRef="#br0" timeOffset="52388.8178">21118 314 537 0,'-6'-13'643'0,"-2"-3"46"16,-1-2 66-16,-5 3-245 0,2 4-138 0,-5 4-47 16,2 4-21-16,-1 0-54 0,-1 3-83 15,1 7-74-15,-5 2-54 0,5 10-16 0,-3 4-9 16,5 4-6-16,3 2-1 0,5-4-4 0,2-3-3 15,4-1-2-15,8 4 2 0,0-7 0 16,3 2 4-16,5-3 0 0,1-2 3 0,8 0-1 16,-7-4 1-16,7-3 1 0,2-4 13 15,-8-6 40-15,7 0 21 0,-3-3 10 0,4-3 5 16,-6 1 20-16,-1-2-3 0,-3-2 1 0,-5 2-2 16,3-3 2-16,-13-3-28 0,4 0-38 0,-2-5-17 15,-8-2-14-15,2 4-8 0,-4 3-5 16,-4 0-3-16,-1 0-3 0,-1-2-3 0,1-6-2 15,-5 5 1-15,6 0-8 0,-5 7 2 16,-1 7-3-16,5 7-44 0,3 5-145 16,-7-3-244-16,5 1-330 0,8 0-245 15,2-6-70-15,0 15 96 0,0 3 226 16,10 2 319-16</inkml:trace>
  <inkml:trace contextRef="#ctx0" brushRef="#br0" timeOffset="52703.6222">21575 282 560 0,'2'-12'689'0,"-4"-2"84"15,-2 2 103-15,-2-1-235 0,-4 4-199 16,-1 1-96-16,-1 1-71 0,-5 5-100 16,1 7-90-16,-1 2-48 0,1 7-22 0,-3 7-6 15,11 1-4-15,4 4-1 0,4 0 2 16,6-6 1-16,8 1-2 0,3-3-4 0,1-1 3 15,7-4 1-15,2 0-1 0,2-2 0 0,2-2 11 16,-2-1 57-16,2-8 58 0,-2-5 44 16,2-4 29-16,-2-1 25 0,-6 2-39 0,2 1-20 15,-7 0-23-15,1 0-12 0,-11-8-27 0,2 2-18 16,-5-5-31-16,-5 3-24 0,-15 3-15 16,3-5-16-16,-11 4-15 0,-8-9-78 0,-6 4-283 15,-9-4-540-15,-3 4-269 0,-9 8-114 16,2 3 16-16,-4 7 257 0,-11 11 527 15</inkml:trace>
  <inkml:trace contextRef="#ctx0" brushRef="#br0" timeOffset="55217.2206">5957 2685 215 0,'10'-12'337'0,"0"-1"25"0,1-1-14 0,1 3-130 15,-2-1-46-15,3 2 5 0,-3 2 8 16,7-4-3-16,-3 4-10 0,5-4-20 0,2 2-23 15,1-2-8-15,5 0-10 0,0 3-19 0,4-3-12 16,-2 4 21-16,4 1-8 0,4 0-9 16,-4 4-2-16,1-1-10 0,7 3-35 15,-8 1 9-15,4 1 58 0,-2 3 25 16,3-1 15-16,-5 2 1 0,8-1-21 0,-8 1-66 16,2-2-30-16,0 4-14 0,1-1-6 0,-3 1-6 15,2 4-1-15,-2-1-1 16,-4 2 3-16,4 3 88 0,-2 1 39 0,-2 1 19 15,-2 0 6-15,4-2 0 0,-13 2-84 0,7 0-42 16,-6 1-14-16,-3 0-10 0,1 1-1 0,2-2-2 16,-3 2 0-16,-3-1 1 0,-1 2 0 15,7 1 81-15,-7-3 42 0,0 2 21 0,7-3 8 16,-7 0 2-16,1 0-76 0,1-1-45 16,-1 0-14-16,1 3-12 0,-1-1-6 15,1-2 0-15,-1 1 0 0,-3 0-4 0,2 0 0 16,-1-3 1-16,-5 1-1 0,4-3 0 15,0 1 2-15,-3 0 1 0,1-3-2 16,-2 0 2-16,0 2-3 0,1 0 2 0,-1-3-1 16,-2 1 1-16,2-2-1 0,2 4 1 15,-1-1-1-15,3 2 0 0,-8 1-1 0,4-1 1 16,2-1 2-16,-1 5-3 0,-1-2 0 16,-2 1 3-16,-2 1 1 0,6-2-3 0,-6 1 1 15,3-1 0-15,-3-1-4 0,-2-1 0 0,4-1 1 16,0 0 1-16,-4-1 1 0,2-1 1 15,2-1 0-15,-2-1 0 0,-2 4 0 16,8-1-2-16,-8-2 1 0,3 4 1 0,5-1 54 16,-6 0 33-16,-2-1 14 0,6 1 7 15,-2-1 3-15,0-2-51 16,5 6-16-16,-5-10-34 0,0-1-4 0,-2 1 2 16,2-2-3-16,0-2 4 0,-2-1 0 15,-2 0-1-15,6-1-2 0,-6-1 4 0,0-2-76 16,0-2-288-16,-2-2-576 0,-4-2-265 15,-8-6-118-15,-3-7 20 0,-3-2 261 16,-7-9 564-16</inkml:trace>
  <inkml:trace contextRef="#ctx0" brushRef="#br0" timeOffset="56526.8559">7866 3457 14 0,'-9'-1'274'0,"-1"-2"23"0,2-2 10 16,-3 4-116-16,1-1-92 0,0-1-38 16,-1 2-20-16,5-1-7 0,0 1-10 0,0-2-11 15,-3 1-5-15,3 1-6 0,4-1-1 16,-6-1 1-16,8 1-4 0,-2-3 2 0,-2 2 0 16,2-1-1-16,2 1 1 0,-9 2 0 15,9-2 0-15,-2 0 0 0,-6 0 0 0,6-1 1 16,-2 2-1-16,2-3 2 0,-7 1 9 15,3 1 14-15,4 0 9 0,-6-1 15 0,6-1 8 16,-6 2 13-16,6-1 14 0,-3 1 9 16,3 0 8-16,-6 1 7 0,2-1-14 15,4 1 3-15,-2 2 11 0,-1 0 9 16,-1 0 18-16,6-2 23 0,-2 1 4 0,2 1-12 16,0 0-21-16,0 1-32 0,0 1-31 0,0 0-34 15,0 1-17-15,0 2 13 0,2 1 46 16,2 3 25-16,-2 4 15 0,3 2 3 15,1 4 48-15,0 2 16 0,2 4 5 0,-6 0 1 16,9 2 1-16,-1-1-69 0,-4 3-64 16,9-1-29-16,-7 3-14 0,6 1-4 0,-1-2-3 15,-3 1-1-15,5-2 0 16,-3-1 97-16,3-2 42 0,-7-2 23 0,6-3 9 16,-1-3 2-16,-3-2-92 0,0-1-46 15,1-1-18-15,-1-1-11 0,-4-2-5 0,5 0-3 16,-9 0-2-16,8-3 0 0,-4 1 0 15,3-2 4-15,-7-2-2 0,4 2-1 0,2-3 2 16,-6 0 1-16,4-3 0 0,5 0 2 16,-3 2 1-16,-2-3-2 0,5 3 1 0,-3-3-1 15,0 1-1-15,2-1-1 0,-1 0 0 16,1 0-2-16,-4 1-4 0,5 1 2 0,-5-1-1 16,2 3 1-16,-2-4 0 0,0 3 2 15,-1-1-2-15,-3-2-1 0,6 2 2 16,-8 1 0-16,2 0 2 0,4-2-1 15,2 2 0-15,-1 0 0 0,3-1 3 0,2-2-2 16,5 0 3-16,0 0 3 0,3-2-2 16,1-1 1-16,-2 0 3 0,1-1-6 0,1-1 2 15,-3 0-1-15,3 0-2 0,0-2-1 16,-3-2-1-16,7 1 4 0,-6-3-3 16,6-1-1-16,-3 2 1 0,1-3 0 0,-2 4 1 15,0-2-2-15,-5-1-1 0,1 4 2 16,-1-2-1-16,-3 2-2 0,1 1 2 15,-2 2 1-15,-5 0-1 0,3 0 1 0,-4 2 1 16,-2-1-3-16,1 4 0 0,-5-3 4 0,0 3-3 16,0 0 1-16,0 0-46 0,0 3-206 15,-9 0-401-15,3-2-341 0,4-1-152 16,-8-4-22-16,1 0 174 0,3-6 388 16</inkml:trace>
  <inkml:trace contextRef="#ctx0" brushRef="#br0" timeOffset="57019.5535">8519 3785 114 0,'-8'-4'456'0,"2"1"66"0,4 0 34 15,-7-1-101-15,7 4-204 0,2 0-80 16,0 0-21-16,0 4 15 0,2-1 31 0,9 0 27 16,3 1 24-16,5-1-14 0,6 1-27 15,3-3-41-15,6 1-23 0,3-2 0 16,2 0-9-16,2 0 0 0,-5-2-3 0,1 1-23 16,2 1-57-16,-4-1-25 0,-6-2-14 0,2 3-5 15,-12 0-3-15,-3 3 35 0,-1-1 37 16,-9 5 44-16,-10 0 37 0,-2 3 16 15,-11 5-32-15,-3 4-30 0,-5 1-41 0,-10 4-36 16,-1 2-13-16,3-2-9 0,6 3-3 16,1-3-44-16,1 3-273 0,8-3-521 15,1-3-233-15,7 2-107 0,1-7-8 0,6-7 250 16,2-9 509-16</inkml:trace>
  <inkml:trace contextRef="#ctx0" brushRef="#br0" timeOffset="58040.6777">9758 4492 390 0,'-6'3'476'0,"-5"-1"42"16,3-1-7-16,-2-1-156 0,4 0-51 0,-3 0 20 16,7-1 43-16,-6-4 25 0,2 2-15 15,4-3-43-15,-7 1-53 0,3-3-56 16,4-1-50-16,-2-2-14 0,-2 2-12 0,2-1-7 15,0-3-15-15,4 3-11 0,-3-2-30 16,3-1-28-16,3 1-27 0,5-2 3 16,-6 0 5-16,8 1 5 0,5 0 1 15,-3 0 0-15,3 2-20 0,1 0-16 0,1 2-3 16,-1 3 24-16,-3 1 13 0,3 1 5 16,1 3 5-16,-1 2-4 0,1 3-22 15,-3 0-14-15,3 3-10 0,-5 1 0 0,-1 1-1 16,3 0-4-16,-6 3 1 0,3-2 2 15,-3 4-1-15,-2 1 3 0,-4 3 2 0,-4 5 0 16,-2-1-1-16,-2 0 4 0,-5 4-3 16,1-2 3-16,-6 0-2 0,5 0 2 0,-1-4-1 15,-3-1 36-15,7-3 37 0,-6-1 17 16,3-1 9-16,5-3 6 0,4-4-39 0,-2-2-36 16,4-3-19-16,4 1-10 0,-2-1 32 15,4-1 18-15,5-1 10 0,5-1 5 0,1-4 3 16,-1 1-34-16,9-2-19 0,-6-1-11 15,5-1-4-15,3-5-1 0,-4 2-3 0,4-1 1 16,0-3-3-16,0-1 2 0,-2 0-1 16,1 0 0-16,-1-1-39 0,2-1-94 0,-4 2-139 15,-4-2-173-15,1 1-236 0,-3-1-209 16,-3 0-128-16,-8-2-91 0,1 0 71 0,-3-3 186 16,-4-1 228-16</inkml:trace>
  <inkml:trace contextRef="#ctx0" brushRef="#br0" timeOffset="58341.4946">10219 4092 246 0,'-10'-7'516'0,"-9"1"694"16,9 8-712-16,2 1-133 0,1 5-34 16,-3 0 5-16,4 6-9 0,4 3-43 15,-7 3-69-15,7 4-30 0,2 4-29 16,0 0-13-16,0 1-9 0,2-5-2 0,7-2-5 16,-1-3-18-16,2-2-9 0,7-3-3 15,-1-5-5-15,1 0-44 0,0-7-25 16,1 0-8-16,-1-5-6 0,-1-1-1 0,1-4-2 15,-5-2 1-15,3-1 29 0,-3-1 29 0,-2-5 13 16,-3 0 4-16,-3 0 6 0,-2 0-26 16,-4-3-32-16,-9-16-6 15,1 16-20-15,-2 2 0 0,-3 0-3 0,3 3 1 16,-5 3-2-16,1 2 0 0,-1 5 0 16,-1 2 0-16,9 5-3 0,-5 1-2 0,12 1-2 15,-7 2-37-15,9-1-117 0,5-1-220 16,-1-1-274-16,2 0-291 0,4-3-155 15,3 0 28-15,3-1 184 0,1-2 253 16</inkml:trace>
  <inkml:trace contextRef="#ctx0" brushRef="#br0" timeOffset="58600.3311">10546 3981 21 0,'12'-5'643'0,"-3"1"165"0,-7-4 75 15,2 2 43-15,-4 3-289 0,0 3-179 16,4 2-84-16,-4 2-28 0,0 2 0 0,0 5-46 15,2 2-91-15,4 5-43 0,2 5-10 16,-1 1-27-16,3-2 19 0,0 3 20 16,-1-3-26-16,7-1-24 0,-6 0-13 0,7 0-42 15,-7-2-29-15,7 0-15 0,-3 0-7 16,-1-4-4-16,-3-2-5 0,0-4 2 0,-3 0-3 16,-1-4 0-16,0 0 3 0,-2-3-1 0,0-1 3 15,-4-1 0-15,0 0-10 0,2-1-106 16,-2-1-183-16,0 0-316 0,-2-7-420 15,2 0-261-15,0-4-17 0,0 0 126 0,0 0 290 16,0-3 404-16</inkml:trace>
  <inkml:trace contextRef="#ctx0" brushRef="#br0" timeOffset="58779.2229">11086 4151 671 0,'8'5'924'0,"-2"-2"110"0,-6-2 77 15,0-1-225-15,-6 0-307 0,2-1-204 0,-2 0-99 16,-3-1-71-16,3 2-92 0,0 0-67 0,-4 4-146 16,-1 3-340-16,-1-1-482 0,-3 1-217 15,3-2-95-15,0-4 75 0,1-1 304 16</inkml:trace>
  <inkml:trace contextRef="#ctx0" brushRef="#br0" timeOffset="60232.6065">11487 3835 308 0,'-4'0'407'0,"4"-1"42"16,-2-1-27-16,-7 1-95 0,9-1-44 15,-2 1 2-15,-2-2 25 0,0-2 33 16,4 1 6-16,-2-2-15 0,-2 1-23 0,4 0-18 16,-2-2-33-16,2-1-41 0,0 3-14 15,-4-4-27-15,4 4-22 0,4-4-28 0,-4 0-23 16,2-3-32-16,4 1-20 0,2-4-21 15,-6 4-15-15,9 0 15 0,-5-1 7 16,4 3 5-16,1-1 2 0,-1-1-2 16,2 3-24-16,-1 1-10 0,5 2-8 0,-1 3-6 15,-3 2 1-15,5 1 1 0,-3 5-2 16,-1 1 1-16,1 5 3 0,-6-2-1 0,3 3 1 16,-5 3 3-16,2 1 29 0,-6 2 14 15,6-2 8-15,-8 1 2 0,0 2 1 16,-4 0-24-16,0-3-14 0,-2 3 37 0,-4-2 24 15,-1-2 9-15,-1 2 4 0,0 0 1 16,1-1-37-16,-3-3-24 0,3 1 24 0,3-4 12 16,0-2 5-16,6-1-2 0,-2-2-1 0,4 0-36 15,4-3 0-15,-2 1 23 0,6-3 13 16,0-1 7-16,7-1 5 0,1-3-17 16,1-4-32-16,4 1-11 0,1-4-12 0,1 1-3 0,0-4-2 15,4 1 1-15,0-2-1 0,4 0-1 16,-4 1-40-16,-1 0-157 0,1 2-264 15,-8-2-415-15,4-1-407 0,-5-2-149 0,-1 0 75 16,-1-2 225-16,1 1 395 0</inkml:trace>
  <inkml:trace contextRef="#ctx0" brushRef="#br0" timeOffset="60424.4874">12337 3664 66 0,'4'6'740'15,"-8"-3"184"-15,0-4 84 0,4 1 81 0,-2 0-292 0,-2 0-205 16,1 0-82-16,3 0-12 0,0 0-40 16,-4 1-97-16,4-1-118 0,0 0-99 0,0 0-72 15,0 0-38-15,0 0-19 0,0 2-15 0,0-2-125 16,0 0-262-16,0 1-492 0,0-1-382 16,-4-3-171-16,2-2 46 0,-6-3 224 15,6-2 473-15</inkml:trace>
  <inkml:trace contextRef="#ctx0" brushRef="#br0" timeOffset="61380.6366">12641 3543 57 0,'-8'-2'333'16,"1"-1"47"-16,5-3 48 0,-6 2-86 0,6-2-64 15,-2 1-17-15,2-1 6 0,-6 0 13 16,5 1 3-16,-3-2-8 0,-2 5-12 16,6-1-18-16,-13 0-26 0,5 3-22 0,2 6-9 15,-7-1-6-15,3 6 15 0,-3 2 2 16,3 5-13-16,2 3-8 0,4 2-21 16,-3 1-42-16,9 1-31 0,0-1-18 0,9-1-33 15,1-2-15-15,-2-3-5 0,9-3-4 16,1-4 1-16,-1 2 2 0,-1-3 37 15,3-2 20-15,2-2 10 0,-1-5 4 0,-1-1-2 16,2-3-33-16,-1-4-19 0,-1 2-11 16,-3-5 32-16,1-1 23 0,2-2 31 0,-11-3 26 15,2-4 13-15,-4 0-26 0,-6-1-19 16,0-3-32-16,0 0-25 0,-6-1-13 0,-4 2-11 16,-2 1-6-16,-5-1-6 0,-4 2-4 0,3 3 2 15,-7 3-6-15,2 3 3 0,0 3 0 16,-1 5-3-16,1 4-3 0,0 3 4 0,6 4-1 15,1 1-2-15,-1 2 4 0,9 3-30 16,6 2-103-16,2-1-168 0,6-2-255 0,5 2-314 16,1-2-307-16,9-4-43 0,1-1 93 15,3-6 232-15,4-1 297 0</inkml:trace>
  <inkml:trace contextRef="#ctx0" brushRef="#br0" timeOffset="61769.3997">13185 3275 36 0,'-8'-9'581'16,"5"-1"94"-16,-11 0 43 0,-3-1 57 0,5 7-272 15,-9 1-114-15,1 4-17 0,1 4 4 16,-6 2-37-16,2 3-61 0,3 5-68 0,-3 4-64 16,7 2-14-16,-1 1-5 0,5 5-33 15,1-4-22-15,5-1-13 0,6 1-31 16,0-3-12-16,2 0-6 0,8-3-3 0,3-1-1 15,1-4 0-15,3-3 1 0,4-1 1 0,1-5 1 16,1-2 2-16,4-2-2 0,0-4 0 16,0-4 2-16,2 0-4 0,-2-8 15 15,-1 2 37-15,5-1 21 0,-12-3 8 0,6-1 4 16,-13 0-8-16,3 1-37 0,-7-2 3 16,-4 1 4-16,-4 0-1 0,-4 0-1 0,-4 2-4 15,-7 1-21-15,3 0-13 0,-5 5-5 16,-7 0-6-16,5 3 1 0,-8 1-1 0,4 5-3 15,-4 1-1-15,3 4-6 0,-3 3 6 16,8 1-6-16,-2 1 1 0,5 2-4 0,5 0-50 16,5 1-134-16,2 1-237 0,4 2-317 0,8 0-366 15,-1-3-113-15,5 1 56 0,5-5 204 16,-1-2 305-16</inkml:trace>
  <inkml:trace contextRef="#ctx0" brushRef="#br0" timeOffset="62195.1323">13702 3003 75 0,'-19'-3'353'0,"7"-2"35"0,-5 4 40 0,1-1-70 15,1 2-82-15,-1 3-9 0,3 0 23 16,-1 0 6-16,6 2-16 0,-7-1-19 0,5 2-12 15,-1 1-3-15,3 3 6 0,0 2 17 0,2 0 9 16,4 3-16-16,-3 1-8 0,5 1-32 16,0 0-43-16,5-1-23 0,1 0-23 15,0 1-37-15,4-3-17 0,3-1-16 0,1 0-30 16,3-2-9-16,3-2 25 0,-1-3 18 16,2-4 9-16,1 0 3 0,1-2 0 0,2-3-36 15,-2-1-18-15,-3-2-11 0,-1-5-4 16,2 2 0-16,-7-2 26 0,-1-3 28 15,-3 0 14-15,-8 1 7 0,2-4 1 0,-8 3-27 16,-2-5-26-16,-4 1-16 0,-3 2-7 0,-8-1-2 16,5 0-5-16,-5 0-1 0,-2 0-3 15,1 2 0-15,-1 3 2 0,2 2-2 16,1 2-1-16,3 4 0 0,1 5-5 0,3 2-12 16,-1 5-77-16,7 0-155 0,3 2-248 15,2 0-335-15,2 2-331 0,6 0-75 0,1 0 81 16,7-3 222-16,3-1 322 0</inkml:trace>
  <inkml:trace contextRef="#ctx0" brushRef="#br0" timeOffset="62981.4673">14113 2846 76 0,'0'-1'350'15,"0"-2"39"-15,-2 0 35 0,-2 0-85 0,4 2-76 16,-2-1-21-16,-2-1 266 0,0 0-263 15,4 3-16-15,0 0-13 0,-2 0 0 0,2 0 10 16,-4 0 12-16,4 0 6 0,0 3 5 16,-2-3-10-16,2 0-30 0,0 0-41 0,0 0-42 15,0 2-46-15,0-2-39 16,0 3-23-16,-5 0-10 0,1 0-5 0,4 2-2 16,-2 5-1-16,-4 2 14 0,6 1 36 0,-4 1 17 15,0 1 7-15,4 0 4 0,0 1-12 0,0 2-35 16,8-2-16-16,-2 0-9 15,0-3 1-15,1-1 1 0,7-3 1 0,-6 0-3 16,7-3 0-16,-3-3 1 0,5 1 38 16,-3-4 23-16,3-4 11 0,4 1 4 0,-5-3 1 15,1-2-41-15,-5-2-16 16,21-15 78-16,-18 11-39 0,-5 0 5 16,-8-3-4-16,4-1-25 0,-6 0-19 0,-2 0-10 15,-8 1-8-15,-3 1-2 0,-11 2-1 0,5 4-2 16,-8 2 0-16,-4 6-7 15,4 2-74-15,4 5-182 0,-3 0-409 0,-1 2-393 0,0 1-171 16,4-4-9-16,2-2 149 0,3-5 389 16</inkml:trace>
  <inkml:trace contextRef="#ctx0" brushRef="#br0" timeOffset="63783.6741">14771 2682 283 0,'4'-7'333'15,"9"-17"560"-15,-7 17-767 0,-2 1 23 16,0-1 20-16,-2-1 5 0,-2 2 0 16,0 0-6-16,0 2-8 0,-2-1-3 15,-2 3 5-15,0 0 8 0,-2 1-6 0,-1 2-11 16,-3 2 0-16,0 3 7 0,-3 3 8 0,-1 3 14 16,6 4 23-16,-3 3-7 0,1 1-28 15,4 1-40-15,6-2-40 0,0 1-38 16,2-3-25-16,8-2 25 0,0-2 33 15,3 0 21-15,1-1 10 0,3-3 2 0,-1-1-38 16,5-6-38-16,-4-1-20 0,1-1 23 0,7-3 26 16,-6-2 16-16,5-3 6 0,-1-3 0 0,0-1-30 15,-2-3 1-15,-1-1 3 16,-3 0 1-16,-1-5 30 0,-5 4 21 0,-3-3-18 16,0 3-1-16,-8-4 7 0,-8-13 51 15,0 18-105-15,-3 0-13 0,-5 2-23 0,-9 2-9 16,6-1-4-16,-32-1-8 15,28 9 4-15,4 3-3 0,-5 3-3 0,7 3 0 16,5 2 1-16,-3 0-5 0,5 2 1 0,4 2 7 16,6 1-1-16,6 3-18 0,2 2-93 0,0 0-156 15,3 1-242-15,3-3-295 0,-1 3-283 16,1-2-103-16,-2 0 70 0,3-3 200 16,-3-1 278-16</inkml:trace>
  <inkml:trace contextRef="#ctx0" brushRef="#br0" timeOffset="64274.3705">15516 2440 248 0,'-5'-5'437'0,"-5"0"53"15,4 1 47-15,-15-3 124 0,13 6-383 0,-7-3 6 16,5 3 15-16,-2 1-3 0,1 0-7 16,-1 1-20-16,-2 3-25 0,1-1-24 0,-1 2-9 15,1 0-20-15,-3 2-21 0,1 2-16 16,5 1-28-16,4 2-43 0,-5 1-28 0,9 1-20 16,-2 3-17-16,0 0-10 0,8-2-2 0,0 3-4 15,-2-1 3-15,9-2 0 0,-1 0 1 16,2 0-3-16,3-2 5 0,1 0 1 15,5-4 33-15,-4-2 35 0,5-1 17 0,1-4 8 16,2-2 2-16,-6-5-37 0,5-2-31 0,-1 0-16 16,-4-3 1-16,6-4 24 0,-9 2 18 15,5-3 30-15,-9-2 18 0,1 5 3 0,-3-7-18 16,0 3-12-16,-4-3-28 0,-6-2-16 16,0 2-12-16,0 0-6 0,-6 3-6 0,0-1-9 15,-4-2 0-15,-3 2-4 0,-3-1-3 0,-3-2 1 16,3 5 2-16,-1 2-3 15,1 1 3-15,-3 4-3 0,2 5-2 16,-3 0-2-16,-13 14-5 16,16-1 4-16,-8 18-99 0,23-9-144 0,2 0-275 15,0 2-353-15,2-1-313 0,9 0-62 16,-1-3 87-16,21 9-327 0</inkml:trace>
  <inkml:trace contextRef="#ctx0" brushRef="#br0" timeOffset="64693.1106">16128 2256 167 0,'0'-6'450'0,"-6"-2"44"0,-1 2 21 16,1-2-107-16,-8 6-149 0,3-1-31 15,3 0 22-15,-6 0 44 0,1 1 25 16,-1 0 2-16,1 2-12 0,-1 4-21 0,-3 1-14 15,5 1-22-15,-5 7-13 0,1 2-23 0,1 0-12 16,3 6-32-16,-3-3-36 0,9 1-43 0,4 0-27 16,-6 0-32-16,12-3-16 0,0 1-9 15,2-4-2-15,5 0-2 0,5-4 3 16,1-2-3-16,1-2 5 0,3-2-1 16,2-1 35-16,29-3 95 0,-28-3-61 15,3-3-1-15,-2 0-36 0,-2-3-19 0,-3 0-8 16,-1-2-3-16,-2 0 35 0,-7 3 25 15,0-4 5-15,-3-1 6 0,-7 0-1 0,0 3-36 16,-3-4-23-16,-7 2-9 0,0-2-9 16,-3-1-3-16,-5 1-1 0,1 2-1 0,-1 0 2 15,1 2 3-15,0 2 0 0,1 2-6 0,-3 2 1 16,3 3-16-16,8 4-100 0,-1-2-171 0,1 5-315 16,0 0-405-16,6 2-227 0,2 3-15 15,0-1 124-15,2 1 293 16,2 2 400-16</inkml:trace>
  <inkml:trace contextRef="#ctx0" brushRef="#br0" timeOffset="65148.8286">16610 2110 358 0,'2'-7'525'0,"2"-4"56"0,-2 1 62 16,-2 0-203-16,8 1-92 0,-8 4-6 15,2-2 18-15,2-1 14 0,1 0 3 16,-5 1-27-16,0 2-50 0,2 2-42 0,2 2-45 15,-4 1-42-15,0 1-36 0,0-1-22 16,0 1-22-16,2 1-18 0,-2 6-3 0,4-1 1 16,0 6 25-16,-4 4 16 15,2 3 4-15,-2 2-16 0,6 1 34 0,-2 1-17 0,1-3-12 16,5 2-7-16,-2-4-4 0,3-1-37 0,3 0 25 16,-2-3 9-16,3 2 8 0,1 0-1 15,1-5-9-15,-5 2-43 0,5-4-13 0,-3 0 21 16,-1-1 13-16,8-2 80 0,-15-6-79 15,0 1-29-15,0 0-16 0,-6-1-6 16,0-1-1-16,0 0-16 16,0-3 0-16,-12-2-28 0,6 0-185 0,-9 5-251 0,-1-4-420 15,3-1-450-15,-1 0-148 0,-3-3 60 16,11-4 207-16,-4-1 402 0</inkml:trace>
  <inkml:trace contextRef="#ctx0" brushRef="#br0" timeOffset="65404.6704">17340 2143 141 0,'2'0'808'15,"6"-5"1178"-15,-8-3-929 16,2 4-463-16,2-1-269 0,-2 2-92 0,7-1-23 15,-7 1-10-15,2 2-9 0,0 0-56 16,-2 1-60-16,2 1-42 0,-2 2-18 0,2 0-12 16,0 2-1-16,-1 0 0 0,-3 0-34 0,0-1-175 15,0-1-428-15,0-3-346 0,-3 0-159 16,-5 0-38-16,8 0 144 0,-8-7 409 16</inkml:trace>
  <inkml:trace contextRef="#ctx0" brushRef="#br0" timeOffset="66643.4493">18152 1788 120 0,'-2'-8'454'0,"-2"0"55"0,-2-1 30 16,0 1-67-16,-4 1-158 0,-7-10 220 16,9 12-236-16,-1-2-10 0,1 2-23 0,0 2-41 15,-2 3-49-15,-1 6-43 0,-3 3 0 16,5 8 18-16,-1 0 24 0,0 6 10 0,4 3-2 15,1 0-41-15,10-3 9 0,-3 0-18 16,12-1-9-16,-1 0 1 0,11-5-3 0,-1 1-60 16,6-5-27-16,2-5 28 0,2-4 13 15,4-4 8-15,3-5 32 0,-3-2 26 16,2-2-29-16,-2-1-13 0,-4-5 22 16,1-1-13-16,19-26 75 0,-32 21-74 0,-4-1-19 15,-9 2-13-15,0-2-8 0,-6 1-13 0,-2-3-25 16,-2-1-14-16,-6 0-6 0,-5 0-5 15,-3 0-2-15,-5 2 0 0,-2 3-3 0,-3 3 0 16,-3 4-3-16,-7 6-6 0,3 7-14 0,-2 4-126 16,-2 6-275-16,-40 27-1791 15,40-13 782-15,-23 40-1086 0,38-31 1873 16</inkml:trace>
  <inkml:trace contextRef="#ctx0" brushRef="#br0" timeOffset="67280.0559">20808 1170 214 0,'-6'-12'494'0,"-5"2"57"15,-3 3 32-15,-19 0 166 0,14 8-510 16,-6 3-9-16,-20 17 285 0,18-1-239 16,0 6 5-16,4 1-12 0,-1 3-28 0,7-4-61 15,5 0-24-15,7-3 5 0,10-2-3 0,5-2 40 16,9-4 23-16,5-3-19 0,9-4-52 16,3-5 12-16,7-5-34 0,5-2-18 0,1-5-8 15,1-3 21-15,-3-4-18 0,1-1 3 0,-7 2 17 16,1-4 6-16,-13-2-20 0,2 1 6 15,-9-1-4-15,-5-1-19 0,-11 2-10 0,2-26 31 16,-18 22-93-16,-4-3-12 16,-5 4-8-16,-8 1-4 0,-4 2-6 0,2-1-18 15,-8 4-85-15,-44 0-746 0,38 22-146 16,-3 4-325-16,-1 4-68 16,-59 32-926-16,48-15 1712 0</inkml:trace>
  <inkml:trace contextRef="#ctx0" brushRef="#br0" timeOffset="70262.8909">10242 5091 154 0,'0'-1'272'0,"0"-1"4"0,-2-1-42 16,-2 3-57-16,0 0-44 0,1 0-20 0,-1 0-5 15,2 0 11-15,-2-2 9 0,0 1 5 16,2 1 5-16,-4-2 144 0,6 1-135 15,-9 1 7-15,9-1 14 0,-2-2 16 16,-2 3 21-16,2-2 28 0,-2 0 24 16,0 1 14-16,2-1-2 0,-6-3-5 15,8 3-17-15,-7-3-25 0,5 0-39 0,2 3-17 16,-8-3-23-16,8 1-36 16,-2-1-10-16,-2-7 75 0,2 6-110 0,2 1-9 15,0-2-22-15,-4 2 8 0,4 1 7 16,0-1 1-16,0-2 0 0,4-1-2 0,-4 1-21 15,2-2-12-15,2 0-7 0,-2 0-1 16,6-1-1-16,-6 1-3 0,2-1-3 0,3 1 3 16,-3 1-1-16,2 0 1 0,-2 1 0 15,2-1-1-15,-4 1-1 0,7 1 2 16,-7 1 0-16,4 0 0 0,4 1-1 16,-3-1-2-16,1 2 0 0,2 1 3 0,-2 0-2 15,1 2 2-15,-3-1-1 16,4 1-1-16,7 0-1 15,-11-2 3-15,6 2-2 0,-1-3 4 16,-5 3 1-16,2 0 1 0,-6-2-3 16,-2 2 1-16,4 0 0 0,1 0-2 15,-5 0-1-15,0 0 0 0,0-1-1 16,0 1 0-16,0 0-3 0,0 0 4 16,2 3-1-16,2-2 0 0,-4 1 2 0,2 0 0 15,6 1 2-15,-6-1-2 0,2 3 0 16,-2 0 2-16,7 0 1 0,-7-1 0 15,4 1-2-15,2 0-2 0,-6 3-2 0,2 2-2 16,1-1 3-16,-5 5 0 0,2 3 2 16,-4 0 0-16,2 1 2 0,-5 3 0 0,-1 1 0 15,2 0-1-15,-2-1 4 16,2 3-4-16,2-6 0 0,-7-3 40 0,7 0 23 0,-2-2 12 16,2 1 5-16,-6-4 6 0,8 0-39 15,-2-2-20-15,-2-3-11 0,2 1-4 16,2-2 3-16,-5-2 29 0,1 1 14 0,4-2 6 15,0 1 5-15,-2-2-3 16,2 3-32-16,-4 1-5 16,4-3-25-16,-4 4-5 0,4-5 0 0,0 0 0 15,4 0 0-15,0 0 4 0,-2 0-2 0,7-3 7 16,-1 0-3-16,8-1 1 0,1-4 1 0,2-1-1 16,-1-1-5-16,7 0 3 0,-6-2 0 15,3 0-1-15,-1 0-2 0,0 2 1 0,-3 0-3 16,1-3 1-16,-3 5 1 0,1-2-1 15,0-2 2-15,-5 2 0 16,-2 0 2-16,7-4-172 0,-13 8-128 0,-2 1-257 16,-4 2-317-16,2-2-305 0,-8-1-47 15,6 2 88-15,-5-8-379 16</inkml:trace>
  <inkml:trace contextRef="#ctx0" brushRef="#br0" timeOffset="70870.3301">10773 4775 171 0,'-4'-4'383'0,"4"-1"46"0,-4 0 38 0,2 2-149 16,-2-2-84-16,4 2-21 0,0-1-1 0,-2 1 1 15,2 1-8-15,0 1-15 16,-4-1-11-16,4 2-23 0,-4-2-17 0,4 2-10 16,0 2-12-16,-3 0-28 0,-1 1-17 15,4 3-25-15,-2 4 34 0,2 4 18 0,-4 4 10 16,0 2 5-16,4 3 7 0,0 1 23 16,0 2 16-16,8-1 5 0,-6-2 2 15,9 0-5-15,1-7-81 0,-2 1-43 0,7-2-19 16,0-5-8-16,-1-3-4 0,5-2-1 15,-5-2-2-15,5-3 48 0,0-2 26 16,-5-2 13-16,1-3 4 0,-5-1 6 16,19-11 49-16,-12-6 6 15,-11 13-60-15,-6-1-15 0,-2 0-12 16,-2-3-6-16,-12-12-2 0,1 14-48 16,-3 2-5-16,-5-2-5 0,-2 2-4 0,-4 4-1 15,-4-2 0-15,4 5-1 0,1 2 1 16,1 3 2-16,0 1-2 0,8 4 1 15,1 1-10-15,5 0-66 0,1 1-139 16,8-1-238-16,-2 3-297 0,18 6-1501 16,-3-8 1147-16,7-6 211 0,3-1 281 15</inkml:trace>
  <inkml:trace contextRef="#ctx0" brushRef="#br0" timeOffset="71178.1391">11160 4641 346 0,'13'-11'636'0,"-7"1"63"0,2-2 97 16,-8 3-82-16,2 3-167 0,-2 1-36 0,0 2 11 16,0 2-61-16,0-1-98 15,0 2-122-15,4 0-105 16,2 11 4-16,5 13-1 0,-5-11-37 16,0 2-13-16,2 1-8 0,1 4 46 0,1-1-7 15,0 1-8-15,1 3 0 0,-1-3-2 16,0 0-55-16,-1 1-26 0,1-1-13 0,-2-1-6 15,1 1-4-15,1-2 2 0,0-3-2 16,1 2 0-16,-1 0 1 0,-4-4-3 0,0 1-1 16,1-3-2-16,1-1 3 0,-6-2-1 0,4-3 2 15,-2 2 2-15,0-2-57 0,-4-3-108 16,0-2-141-16,0-1-205 0,0-3-250 16,-4-1-212-16,4-4-166 0,0-6 14 15,4 0 144-15,7-6 227 0,-5-1 252 0</inkml:trace>
  <inkml:trace contextRef="#ctx0" brushRef="#br0" timeOffset="71333.0434">11472 4819 208 0,'9'-6'599'0,"-1"3"115"16,2 2 51-16,-4-1-62 0,-1 2-160 16,-1 2-58-16,-2-1 1 0,2 0 20 15,0 1-28-15,-4 0-95 0,0-1-101 0,2 1-98 16,-2 1-64-16,4-3-37 0,-4 0-23 16,0 0-31-16,2 3-13 0,-2-2-5 15,0 2-3-15,5 0-86 0,-1 0-211 0,-4 1-384 16,0-4-401-16,0 0-180 0,0 0 2 15,-9-2 172-15,9 2 369 0</inkml:trace>
  <inkml:trace contextRef="#ctx0" brushRef="#br0" timeOffset="72374.9487">11977 4553 302 0,'-6'-3'468'0,"-2"-4"32"16,5 2 12-1,-1 0-218-15,-2 0-1 0,2 5-184 0,4 0-7 16,-2 0-21-16,-2 1-28 0,0 1-22 16,2 1-16-16,-3 1 25 0,3 0 37 0,-2 0 50 15,0-2 54-15,-2 0 53 0,4-2 10 16,-2 0-5-16,0 0-24 0,2 0-20 0,-5-2-20 16,3-1 2-16,0-4-10 0,2 3-14 15,-6-2-24-15,6-1-11 0,-3-3-27 16,3 2-23-16,2-2 3 0,-4 0 15 15,4 2-13-15,-4-1-8 0,4 1-2 0,0 0-13 16,-2 1-24-16,2 2-14 0,0 1-4 16,-4 2-4-16,4 1-1 0,0 1-3 0,0 0-2 15,4 0 0-15,-4 0-3 0,2 0 1 16,-2 0 2-16,4 1 0 0,0 1 0 16,-4-1 5-16,2-1-3 0,3 0 0 0,-3 0 1 15,-2 0-1-15,4 0 2 0,0 0-1 0,-4 0 1 16,2 0-2-16,-2-1 1 0,0 1 1 15,4 0-2-15,-4 0 2 0,4 0-2 16,-4 0 1-16,0 0-1 0,0-2 1 0,2 2 0 16,3 0 1-16,-5 0-1 0,2 0 2 15,-2-1-2-15,4 1 2 16,0-2-2-16,-4-1-1 0,2 2 0 0,-2 1 0 16,0 0-1-16,0 0-2 0,0 1 3 15,0-1 0-15,4 0-1 0,-4 0 1 16,0-1-3-16,0 1 5 0,2 0-2 0,-2 0 0 15,0 1-2-15,4-1 2 0,0-1 0 16,-2-1 3-16,5-4 2 16,-3 3 0-16,0 3 0 0,-2-1-1 0,-2 0 10 15,4-1 35 1,-4-1 13-16,0-1 152 0,0 1-180 0,-4 3-15 16,4-2-10-16,0 2-3 0,0-2-4 15,-2-1-1-15,2 2 1 0,0 0 0 16,0-2-2-16,2 1 1 15,-2 2 1-15,4-2-7 0,0-1 5 0,5 1 0 16,-1-2-2-16,0 0 2 0,11 1 0 0,-7-2-1 16,5 2-3-16,3-1 4 0,-1 1-1 15,2 0 2-15,-1 3 26 0,-1 0 9 16,-3 1 8-16,5 1 1 0,-6 1-2 0,-3 1-22 16,0 1-12-16,-1 1-4 0,-1-1-4 15,-4 5-1-15,3 2 38 0,-7 2 26 0,-2 0 11 16,0 3 1-16,0 3 7 0,-2 2-31 15,-9 3 18-15,1 3 12 0,-5-3 7 0,7 0 2 16,-6 0-7-16,1-3-40 0,3-3-23 16,4-2-10-16,-5 0-2 0,5-5-4 15,6 1-1-15,-4-4-1 0,8 3 39 16,-2-10 34-16,4 0 18 0,5-4 10 0,3 0 6 16,5-4-36-16,2-5-35 15,1-1-16-15,3-2-10 0,2-2-6 0,-4 1-2 16,4 0-4-16,0 0 2 0,-5-2-3 0,1 3 1 15,4-1 2-15,-4-1-26 0,-3 3-118 0,1-4-213 16,-9 4-351-16,3-2-492 0,-5-2-230 16,-4 4-3-16,-3-4 157 0,5 0 328 15,-6 3 481-15</inkml:trace>
  <inkml:trace contextRef="#ctx0" brushRef="#br0" timeOffset="72549.3383">12821 4395 564 0,'2'5'848'0,"-2"-2"149"0,4-3 122 0,-4 0-191 16,0-3-265-16,0 3-205 15,0 0-136-15,-4-4-6 16,4 4-266-16,4-1-34 0,-4 2-131 0,-4-1-327 0,4 0-484 16,-6-1-219-16,4-1-95 0,-9-3 73 15,5-4 300-15</inkml:trace>
  <inkml:trace contextRef="#ctx0" brushRef="#br0" timeOffset="74899.798">13160 4105 108 0,'-2'-5'363'0,"-2"-2"33"16,0 2 31-16,-3-2-107 0,5 1-89 15,-2 2-23-15,-2-1 10 0,2-1 19 0,2-1-2 16,-6-1-13-16,1 1-15 0,3 1-22 15,-2 2-5-15,0-1-6 0,-5 2 0 16,9 3 0-16,-8 0-5 0,4 1-32 0,-2 3-2 16,-3 1-22-16,3 1-23 0,0 6-2 15,1 2 42-15,-3 3-9 0,8 4-9 16,-2 1-3-16,0 2-8 0,4 1-22 16,0 1 10-16,8-2 2 0,-2 1 2 0,7-4-1 15,-3-3-29-15,7-3-31 16,-1-2-14-16,17 9 2 0,-14-15-12 0,-3-1-4 15,1-3 0-15,-1-1 18 0,-3-4 34 0,3-1 15 16,5-2 7-16,0 0 0 0,-5-3-13 16,3-5-31-16,-3-1-12 0,5-1-6 0,-4 0 35 15,-3-1 13-15,-1-3 11 16,-7 2 2-16,4-1-3 16,-6-39 11-16,-12 39-74 0,0 0-4 0,-7 0-1 15,3 0-9-15,-9 0 1 0,0 3 1 16,3 2-2-16,-7 3-1 0,6 2-1 0,-1 4 0 15,-1 1-1-15,2 3-3 0,3 3 3 16,1 1-2-16,5 3-1 0,2 1 0 0,0 0-51 16,8 1-113-16,0 2-160 0,0-1-235 0,8 1-259 15,0 0-216-15,2 2-62 16,7-3 83-16,0-1 195 0,-1-3 251 0</inkml:trace>
  <inkml:trace contextRef="#ctx0" brushRef="#br0" timeOffset="75336.1045">13797 3870 301 0,'0'-11'496'0,"0"-2"51"0,-6 1 55 0,-5 3-157 16,5 2-99-16,-4 3-5 0,-3 0 11 16,-3 2-7-16,-1 2-27 0,1 3-40 15,-5 2-36-15,-12 11 145 0,12-5-228 16,5 5-24-16,3 0-36 0,-1 4-26 15,2 1-13-15,3 4-27 0,3 0-18 0,4 2-6 16,2-2-6-16,2 0 2 0,4 0-1 16,5-5 1-16,3 0-1 0,-1-3 1 15,3-2 2 1,44 8 15-16,-39-19 32 0,-1-3 22 0,3-2 15 16,0-3 2-16,0-3 4 0,-3 0-48 0,-3-2-18 15,4 0 0-15,-5-2 20 0,-4-1 8 16,3 0 7-16,-5-3 4 0,-3 0-12 15,-1 0 0-15,-2 0 0 0,-4-1-3 0,-4-1-2 16,0 1 2-16,-5-3-31 0,1 1-12 0,-4-2-3 16,-1 0-4-16,3 1-5 0,-7-1 3 15,1 2-4 1,-15-17 2-16,2 12-5 0,14 16 0 0,3 3-2 16,2 3-1-16,3 2-5 0,-1 3-35 15,6 1-99-15,4 12-693 0,2-5 34 16,0-2-239-16,5 1-81 0,1 2 75 15,0-3 197-15,1-1 257 0</inkml:trace>
  <inkml:trace contextRef="#ctx0" brushRef="#br0" timeOffset="75800.8213">14235 3730 202 0,'2'-5'412'0,"-2"-4"41"16,-2 1 51-16,-2 0-136 0,0 1-84 16,2 2-12-16,-6 1 17 15,2-1 2-15,-11-1 261 0,-4 5-61 16,13 2-259-16,-2 1-8 16,-1 1-3-16,5 1-24 0,-8 1-35 0,12-1-42 0,-9 1-45 15,5 4-9-15,-2 2-2 16,6 3 2-16,-2 1-2 0,2 4 1 0,2 1-27 15,0 1-20-15,0-1-9 0,6 1-2 16,4-4-2-16,-2 2-1 0,11-4 2 0,-2 0 4 16,1-2 0-16,3-3 0 0,2-2 0 0,1-1 3 15,-5-4 22-15,4-1 26 0,2-4 11 16,-3-1 5-16,-1-1 4 0,-2-4-11 16,1 3-1-16,1-4 0 0,-9-3 31 0,5 0 16 15,-3 0-4-15,-3-1 8 0,-5-2 1 16,-4 1-29-1,2 0-18-15,-24-50 50 0,3 46-117 0,0 1-1 16,-1 1-4-16,-7-5-4 0,-2 6 1 16,0 0-3-16,4 4 3 0,-3 1 2 15,-1 3-2-15,8 4-2 0,-6 6-16 16,-10 11-339-16,19-5-146 0,5 2-353 0,5 1-341 16,6 0-75-16,0 1 75 0,2-4 219 15,2 0 344-15</inkml:trace>
  <inkml:trace contextRef="#ctx0" brushRef="#br0" timeOffset="76265.5271">14837 3520 282 0,'-12'-3'422'0,"-3"-4"27"0,7-1 24 15,-6 2-180-15,1 3-69 0,3-2-8 0,-5 1 26 16,7 1 4-16,-6 0-1 0,3 3-3 16,3 0-6-16,-6 3-6 0,3 1-1 0,-1 4-6 15,-3 4 8-15,3 0 2 0,-3 3-20 16,7 1-19-16,-6 4-11 0,3 1-38 15,5 3-38-15,0 1-20 0,2-2 10 16,2-2-8-16,4 0-2 0,4-3-2 16,4-1 1-16,5-4-31 0,-3-1 16 0,11-4 6 15,2-3 3-15,29-1 85 16,-30-9-118-16,12-2-21 0,-12-1-8 0,7-4-4 16,0 0-3-16,-6 1-1 0,0-5 32 15,-6 0 29-15,-3-1 15 0,3 1 2 0,-13-1 5 16,-4-1-34-16,-2 0-26 0,-2 0-15 15,-8 0-6-15,-5 0-3 0,-1 0-7 0,-3 0 0 16,-2 1-1-16,1 2-12 0,1 3-103 16,-6 2-189-16,-2 6-370 0,-2-1-454 0,-2 4-194 15,7-1 8-15,-3 1 146 0,6-1 353 16</inkml:trace>
  <inkml:trace contextRef="#ctx0" brushRef="#br0" timeOffset="77187.2694">15272 3457 81 0,'0'-1'317'0,"0"-2"29"0,-5-2 23 15,3 2-111-15,-2 0-65 0,-2 0-14 0,2 2 9 16,-2-2 8-16,-5 0-3 0,9 1-13 16,-8-1-5-16,4 1 3 0,-5 2 4 15,5 0 14-15,-2 2 12 0,2 1-1 0,-5 3 12 16,1 1-4-16,4 6 7 0,-5-1 3 16,3 4 3-16,-2 2-23 0,0 2-24 0,3-3-46 15,-1 3-19-15,6-4-17 0,-4 1-10 16,6 0-7-16,2-1-5 0,2 0-25 15,6-2-25-15,-1 1-11 0,5 0 41 0,7-4 18 16,-3 1 10-16,9-4 4 16,4-4 5-16,-4-4-44 0,6-2-19 0,-4-3-8 15,2-2 27-15,-2 0 15 0,4-4 3 0,-6 1 3 16,0-1 3-16,-4-1-33 0,20-17 5 16,-26 15 8-16,1-1 17 0,-9 0 3 15,1-1 5-15,-4-2-6 0,-2 1-36 0,0 0-19 16,-4-2-8-1,-4-19 1-15,-2 19-8 0,0-1-2 0,-4 0-1 0,-5 3 1 16,-1-3-1-16,-1 1 0 0,-2 2 0 16,-1 4 0-16,-1 1-2 0,0 4-3 15,-1 5 2-15,-22 6-5 0,26 3 3 16,-24 15-82-16,30-7-98 0,6 3-150 16,-3-1-229-16,7 3-257 0,2-1-213 15,2 1-102-15,7-3 51 0,-1-1 188 0,2-2 248 16</inkml:trace>
  <inkml:trace contextRef="#ctx0" brushRef="#br0" timeOffset="77579.0254">15929 3237 200 0,'0'-12'542'16,"-8"1"60"-16,-17-15 857 0,15 21-1222 15,-1 3 8-15,-3 2 20 0,6 2 4 16,-7 3-19-16,3 0-46 0,-3 7-58 16,3 0-45-16,2 5 46 0,-1 0 4 0,5 2 3 15,0 0 0-15,2-1-1 0,0-2-71 16,8 2-43-16,2-1-17 0,2 1-10 0,5-1-3 16,-1-4-1-16,5-2-1 0,3-1-2 0,1-4 2 15,2-1 55-15,-1-4 27 0,3-1 12 16,-2-4 6-16,0-1 0 0,2-3-53 15,-7-1 0-15,7-3 7 0,-8 2 3 16,-1-2 2-16,1-1 26 0,-7-1-16 0,-2 0-11 0,-4 1-2 16,-4-2-9-16,-4-1-22 15,-4-3-14-15,-2 3-12 0,-7 0-1 0,-8-1-2 16,7 1-1-16,-7-1-2 16,6 4 4-16,-24-13-9 0,26 19 1 0,3 1-11 15,1 1-92-15,3 4-207 0,0 4-341 0,3 0-405 16,1 3-171-1,-2 10-1043-15,6-4 1547 0</inkml:trace>
  <inkml:trace contextRef="#ctx0" brushRef="#br0" timeOffset="78476.4696">16372 3047 234 0,'4'-4'339'16,"-4"1"26"-16,-4 1-33 0,4-2-111 0,-2 3-50 16,2-1-4-16,0-1 6 0,-4 3 9 0,4-2-2 15,-5 1-1-15,5-1 5 0,-2 2 17 16,2-2 28-16,0 2 43 0,0 0 34 0,0-2 12 15,0 2-2-15,0-1-28 0,0-1-43 16,0 0-42-16,2 1-28 0,-2 0-18 16,0-1-16-16,5 2-15 0,-5 0-20 0,4-1-14 15,-4-1-9-15,0 2-19 0,0 0-15 16,0 3-9-16,0-1-14 0,0 0-15 16,2 2-12-16,2-1-2 0,-2 4 27 15,2 3 19-15,2 4 10 0,1 1 0 16,1 2 4-16,-2 0 15 15,4 4 18-15,7 14 119 0,-7-19-99 0,-1 2-16 0,1-4 2 16,4 1 0-16,-3 0 0 0,-3-2-2 16,0 2-22-16,3-3-35 0,-3-1-19 0,0-2-8 15,0 0-3-15,1-3-2 0,-7-2-2 16,4 1-2-16,2-3 3 0,-6 2-1 0,-2-1-1 16,4-1 3-16,1-1-1 0,-5 2 0 15,2-2 0-15,-2 2 1 0,0 0-59 0,4-2-122 16,-4-1-156-16,0 0-222 0,0-4-277 15,2-1-244-15,2-3-123 0,2-4 45 16,11-19-556-16,-1 12 1273 0</inkml:trace>
  <inkml:trace contextRef="#ctx0" brushRef="#br0" timeOffset="78828.2521">17025 2884 930 0,'0'-6'604'0,"0"-1"52"16,-2-1-193-16,2 5-123 16,-8-1-16-16,0 1 334 0,-1 1-376 0,7 2-74 15,-8 2-74-15,4 2-30 0,-2 3 13 16,-1 4 19-16,1 4 22 0,6 2 40 16,-4 1 1-16,-3 3-40 0,9-4-31 0,0 3-26 15,0-2-41-15,9 0-32 16,-3-2-9-16,10 12 108 0,-5-18-47 15,1-1 3-15,3-2 50 0,-7-2-16 0,9-1 1 16,-3-4 22-16,-2-2 7 16,40-16 123-16,-44 7-203 0,7 1-2 15,-5-4-3-15,1-1 4 0,-9 0-5 0,-2-2-28 16,-2 1-17-16,-7-1-4 0,-1 0-4 0,-2 0-6 16,-5 2 0-16,-4 1-6 0,3 2-40 15,-7 4-165-15,2 1-303 0,-8 5-536 16,2 6-297-16,-10 2-96 0,2 1 104 0,-3 0 272 15,5-4 526-15</inkml:trace>
  <inkml:trace contextRef="#ctx0" brushRef="#br0" timeOffset="79662.2528">17782 2781 18 0,'9'1'519'0,"-3"-1"81"0,-4-3 44 15,2-1 38-15,6-5 148 16,1 4-417-16,-9-1 48 0,8-1 12 0,-4-1-49 16,3 1-103-16,3-5 30 15,-8 10-286-15,-2 1-37 16,13 8-668-16,-20 1-270 0,-5 1-178 0,0-1-79 16,-7-1 104-16,1-3 352 0</inkml:trace>
  <inkml:trace contextRef="#ctx0" brushRef="#br0" timeOffset="80344.8963">19013 2343 100 0,'-17'-2'425'31,"-130"21"1825"-31,121 1-1978 0,-1 1 12 16,4 6 15-16,-4 2 6 0,8-1-20 15,3-3-51-15,6 0-60 0,3-3 8 0,9-3-1 16,9-3 16-16,9-3 30 0,3-5 15 15,10-2-65-15,7-6-50 0,3-5-12 16,9-4-24-16,-1-8-15 0,7 0 28 0,-8-4 16 16,0 1-20-16,-7-2-7 0,-10-1 23 0,-2-1-17 15,-8 1-12-15,-7-1-8 0,-5 1-8 16,-7-1-30-16,-4-2-16 0,-10 1-11 0,-5 1-6 16,-2 0-3-16,-9 2-3 0,-1 3-1 0,-2 2 1 15,-2 3-4-15,-2 6 2 0,4 4-3 16,2 6-5-1,-64 48-2125-15,78-32 810 0,3 1-9 0,6 3 153 16,8-1 321-16</inkml:trace>
  <inkml:trace contextRef="#ctx0" brushRef="#br0" timeOffset="80702.6708">20742 1964 380 0,'-27'26'495'0,"0"-5"27"0,-4 3 36 15,8-3-248-15,3 1-123 0,3 1-54 0,7-5 20 0,8-2 38 16,-3 0 75-16,12-6 90 0,3-1 80 15,7-3 18-15,7-1-21 0,3-5-83 16,6-5-64-16,2-1-66 0,7-6-22 0,-3-3-32 16,-2-2-17-16,-8-3-5 0,-2 0-7 0,-2-1-28 15,-6-1-18-15,-5-1-8 0,-12 0-35 16,4-1-17-16,-8 1-16 0,-4 0-6 0,-8 1-9 16,-3 3-4-16,-6 4-8 0,-4 5-15 15,-4 6-107-15,-4 5-212 0,-6 8-410 0,-3 5-369 16,-1 3-157-16,-3 2 28 0,3 2 183 15,1 1 393-15</inkml:trace>
  <inkml:trace contextRef="#ctx0" brushRef="#br0" timeOffset="81118.4253">19038 1625 330 0,'0'5'503'0,"0"-2"38"16,0-1 15-16,0-1-245 0,0 2-162 0,0-1-50 15,2-1 15-15,-2 2 46 0,4-3 79 0,-4 0 94 16,2 0 56-16,6 0 33 0,0-1 14 0,11-2-36 16,6-2-54-16,10-3-74 0,0-3-71 0,7-3-40 15,3-1-35-15,3-2-34 16,-3 4-17-16,-1-2-8 0,3 2-36 0,-8 4-17 16,5-2-6-16,-7 4-2 0,0-1-4 0,-8 2 0 15,-4 2-1-15,-2-1 3 0,-7 3-3 16,-5 1 1-16,-1 0-1 0,-4 1 1 15,-6 2-11-15,0 3-90 0,-6 1-210 0,-4 1-306 0,-7 3-381 16,1-2-184-16,-1 1 3 0,-4-1 172 16,1 0 289-16</inkml:trace>
  <inkml:trace contextRef="#ctx0" brushRef="#br0" timeOffset="81544.3011">19724 2488 69 0,'-16'5'637'16,"-1"-2"106"-16,1-6 49 15,5-1 31-15,-5 1 95 0,7 2-516 16,14-2 6-16,1-1-7 0,10-7-73 0,15-4-107 16,9-2-95-16,18-4-49 0,2-1-23 0,6-2-26 15,4-3-12-15,-4 0-7 0,0 1-73 16,-6 1-290-16,-2 1-505 0,-4 2-232 0,-13 1-102 16,-3 3 20-16,-11 3 267 0,-27 15 495 15</inkml:trace>
  <inkml:trace contextRef="#ctx0" brushRef="#br0" timeOffset="83358.4285">10050 5991 6 0,'0'-4'557'0,"0"-3"108"16,-5-2 48-16,5 1 25 0,-2 3-292 0,2-2-132 15,0 5-22-15,0-1 24 0,0-2 26 16,0 0-23-16,9-6 97 0,1 3-316 16,4 1-44-16,5 0 4 0,8-5 15 15,6 0 23-15,10-2 12 0,9-4 3 16,4-4-13-16,87-28 54 16,-63 21-82-16,11-2 6 0,4-4-1 15,13-2 7-15,136-46 89 0,-112 36-89 0,11 1-10 16,8-3-14-16,6-1-6 0,9-2-19 15,5-4-9-15,390-126 29 16,-365 117-43-16,7 0 0 0,8-2 0 16,2-3-3-16,10 2-6 0,7-4 3 0,8 0 1 15,8-6-5-15,256-83 15 16,-241 79-11-16,-5 1 3 0,9 0 1 0,-2 0 17 16,4 1 13-16,3-2 4 0,3 1 8 15,0-2 0-15,9 0-24 0,-5 3-8 0,2 0-4 0,2 2-4 16,-8 3-3-16,7 0-2 15,270-72 4-15,-277 75-11 0,-7-1 6 0,1 5 21 16,-8 3 6-16,-13 2 10 0,-2 2 3 16,-10 4-1-16,-11 3-2 0,-8 3-1 0,0 5-5 15,-12 0-1-15,-7 6 4 0,-10 1-15 16,-4 3-7-16,151-31 10 16,-184 36-18-16,126-25 6 0,-159 30-10 0,-8 0-4 15,-13 6 0-15,-10 1 2 16,-15 0 0-16,33-9 4 0,-70 19-7 0,-16 1-37 0,-11 4-136 15,-12-1-242-15,-15 4-487 0,-12 1-396 16,-16 1-149-16,-11-1 56 0,-11 1 206 16,-11 1 470-16</inkml:trace>
  <inkml:trace contextRef="#ctx0" brushRef="#br0" timeOffset="87724.0133">16490 381 123 0,'-4'-9'479'0,"-1"-2"81"0,-3 2 44 16,0 0-84-16,-2 6-178 0,3 3-69 16,-3 0-2-16,8 0 43 0,-4 3 36 0,6 0 9 0,-9-3-32 15,9 0-55-15,0-1-64 16,-2-4-34-16,2 7-20 0,0-4 3 0,0 2 5 16,0 3-4-16,0-4-20 0,0 1-24 0,0-2-23 0,0 2-16 15,0 0 3-15,0 6 7 0,2-1 8 16,-2-3 11-16,0 0 11 0,0-2 2 0,0 5-4 15,0-8-10-15,0-3-17 0,0-2-16 0,0-2-14 16,0 12-12-16,0 3-10 0,0 3-5 0,5-3-9 16,-1-6-7-16,-4-2 5 0,2 0 18 15,2 3 10-15,-2 3 8 0,8 1 120 16,-3 3-97-16,1 5 1 16,2 19 111-16,7-2-55 0,-9-22-134 0,2 7 0 15,5 6 0-15,-3 0 0 0,5 7 0 0,-3 1 0 16,3 1 0-16,12 32 0 15,-15-35 0 1,46 83 0-16,-47-87 0 0,1-3 0 0,-6-2 0 16,3-5 0-16,3 0 0 0,-12 0 0 0,6-3 0 15,-5-3 0-15,3-2 0 0,-2 1 0 0,-4-1 0 16,4 1 0-16,-4-5 0 16,0-2 0-16,0-4 0 0,0 3 0 0,-4-3 0 15,4 3 0-15,-4-4 0 0,4-1 0 0,-2 1 0 0,-2 0 0 16,1 4 0-16,-1-2 0 0,-2 0-693 0,0 2-602 15,-4 2-232-15,-5 1 10 0,-1 1 173 16,3 2 317-16,-12 5 412 0</inkml:trace>
  <inkml:trace contextRef="#ctx0" brushRef="#br0" timeOffset="88823.7837">15755 410 291 0,'-4'-15'502'0,"-2"1"64"0,0-1 48 16,0 1-170-16,2 0-104 0,-1-1-22 0,5 1 28 16,-2 2 28-16,2-2 11 0,-4 2-9 15,4 1-39-15,0-1-55 0,0 7-57 0,0-10-33 16,4 6-38-16,-4-5-26 0,2-3-24 15,3 6-20-15,-1 4-32 0,2 1-22 16,0 3-15-16,0-5-7 0,9 8-8 16,-5 0 2-16,-2 7 0 0,7 2 5 0,-3-1 28 15,3-2 19-15,-5-1 8 0,-2 6 2 16,7 6 1-16,-5 11-24 0,-4 5-16 16,-1-4-5-16,-3 5-2 0,-2-7 26 0,-2-1 24 15,-7 1 11-15,-1-1 6 0,2 1 0 0,-1-1-30 16,1-4-27-16,-2 5-11 0,2-8 19 0,-1-1 9 15,1 0 6-15,2-7-2 0,6 1-1 16,-2-3-25-16,4-4 1 0,2 0 0 0,6-3 9 0,-1-2 0 16,5-5 3-16,3-2-13 0,3 0-5 0,-1-3-10 15,6 1-2-15,-3-2-3 0,1-7-1 16,4 3-3-16,-4-4 2 0,2 4 2 0,-7 3-6 16,7 1-6-16,-8-2-78 0,-1-4-134 0,-3 2-192 15,-3-2-266-15,-4 7-307 0,-2 1-232 0,-8 0-10 16,4 9 128-16,-6-16 240 0,-4 2 302 15</inkml:trace>
  <inkml:trace contextRef="#ctx0" brushRef="#br0" timeOffset="89186.2049">16111 76 256 0,'8'-13'515'0,"-5"-4"77"16,1-9 559-16,-8 15-784 0,4 5-23 0,-3 3-10 15,-5 3-13-15,6 0-42 0,-4 0-49 16,-2 0-16-16,6 11-11 0,-7 4 16 0,7 5 9 16,-2 0-16-16,4-1-64 0,0 9-49 15,6-6-16-15,-6 3-8 0,9-2-4 16,1-5-4-16,-4 0-4 0,4-6-34 16,-1 5-13-16,1 3-3 0,5-3-4 0,-9-10 1 15,0 1 0-15,4-7 29 0,-3-1 14 16,-1 5 6-16,2-10 5 0,-6-7-3 0,6-1-29 15,-1-7-15-15,-5 0-5 0,2 6-6 16,0-1 31-16,-2 4 12 0,2 0 8 0,-2-5 11 16,-2 6 1-16,4 4-31 0,0 6-14 15,-1 10-14-15,5 5-3 0,-2 5-7 0,4-2 2 16,-1 1-1-16,7 1 6 0,9-2-58 16,-6 7-233-16,1 4-444 0,-3 2-390 0,-3 0-180 15,-14 2-26-15,0 1 195 0,-8 3 430 16</inkml:trace>
  <inkml:trace contextRef="#ctx0" brushRef="#br0" timeOffset="91971.3568">6161 2644 249 0,'-8'-9'399'0,"-2"-3"39"0,4-1 13 0,-5 0-167 16,3 1-74-16,0-4-18 0,-1 1-7 15,1-3 0-15,-2 0-11 0,4-2-10 0,-5 1-11 16,3-2-2-16,-2 1 5 0,-1-4 11 15,-3 4 4-15,1-2 9 0,1-2 4 0,-7 1-18 16,3-1-33-16,-3-1-31 0,-1 0-33 16,-3 1-37-16,-2-2-14 0,0 3-10 0,-2-2-5 15,-4 2-1-15,2 0-2 0,-2 1 1 16,2-3-1-16,-6 1 1 0,2 2 0 16,0 0 0-16,0-1-1 0,-4 4-1 0,4 1 0 0,-3-1 0 15,-1 4 31-15,4 2 25 0,-8-1 12 16,6 4 5-16,-7 4 1 0,-1 2-26 15,-3 1-26-15,-1 2-12 0,1 1-4 0,3 0-5 16,-1 3-2-16,3 0 0 0,6 2 0 0,-6 1 1 16,7 0 1-16,-3 2-2 0,4 0 1 15,4 2-1-15,-4 0 0 0,6 2-1 16,-4 0 2-16,8 2 0 0,1-1 0 0,-3 3-1 16,2-1 2-16,0-1 0 0,3 1-1 0,-1 2 2 15,2 0-1-15,3-1 2 0,-5 0-2 16,5-1 0-16,-1 0 0 0,3 2 0 15,5 0 1-15,-1 0 1 0,-4 1 1 0,11 1 2 16,-7 0-2-16,6 0 1 0,2-1-4 0,-2 1 0 16,0 2 0-16,4-1 2 0,0 1-1 15,0 1 1-15,0 0 3 0,4 2 93 0,0-2 44 16,-2 2 21-16,2 2 6 0,2-3 6 16,-2 2-94-16,-1-1-43 0,3 2-19 15,-2 0-9-15,0 0-6 0,-2 2-2 0,6 1 1 16,-6 0-1-16,5 0 1 0,1 3 0 15,-2-2-1-15,4 3 2 0,-1 0 1 0,-1 1 57 16,2 2 28-16,3 0 9 0,-3 0 5 16,2 1 0-16,-1 0-51 0,5 1-29 0,-1-3-11 15,-3 0 0-15,3 1-8 0,-3 1 0 16,1 2-4-16,1-1 3 0,-2-1-4 0,-1-1 6 16,5 0 1-16,-1 1 56 0,-3-2 29 15,5-1 14-15,-1 3 3 0,1 0-2 16,-1-3-56-16,5 6-28 0,0-1-12 0,-3 2-5 15,7 2 3-15,-6 1-3 0,6-1-2 0,-3 0 1 16,1-1 4-16,4 0-6 0,-4 1 4 16,4 4 33-16,4 0 59 0,-2-1 25 0,2 1 12 15,-2-2 7-15,4-5-31 0,-2 3-62 16,0-5-24-16,2 3-17 0,-6-2-4 0,6-3-3 16,-6 0 1-16,2-1-2 0,2-2 4 0,-7 1-4 15,12 2 2-15,-7-1 2 0,4 0-2 16,0-2 0-16,2-2 2 0,-2-3-3 0,2 0 1 15,-2 1 1-15,4-3 2 16,1 3 0-16,-5-2-1 0,6-3 3 0,-2 0 0 0,-4-3-3 16,5-1 6-16,-5 0 11 0,0-4 23 15,-2-1 8-15,-2-2 9 0,4 1-24 0,-6 0-38 16,4-2 0-16,-4-2 0 0,2-2 0 16,-3 0 0-16,6-2 0 0,-6-3 0 0,-1 0 0 15,2-3 0-15,0 0 0 0,0-4 0 16,-4-1 0-16,4-1 0 0,-3-1 0 0,-5-1 0 15,6 0 0-15,-2-1 0 0,-3-1 0 16,3 0 0-16,-2-1 0 0,-3-1 0 0,7 1 0 16,-6-1 0-16,1 0 0 0,1 0 0 0,-4-1 0 15,-1-2 0-15,3 0 0 0,-3-2 0 16,9-3 0-16,-6 0 0 0,6-1 0 0,-7 0 0 16,7 0 0-16,-6-1 0 0,1-1 0 15,1 1 0-15,-2 1 0 0,-3 1 0 0,-1-1 0 16,-3 2 0-16,5-1 0 0,-7 0 0 15,4-2 0-15,-7 0 0 0,3-4 0 16,-8 0 0-16,6 0 0 0,-6-2 0 0,2 2 0 0,-2-6 0 16,-2 1 0-16,0-2 0 0,0-3 0 15,5-3 0-15,-5-1 0 0,0-3 0 16,4-3 0-16,-4 2 0 0,0-4 0 0,0 4 0 16,0-1 0-16,-9 3 0 0,3 4 0 0,-4-4 0 15,0 1 0-15,-7 1 0 0,1-4 0 16,-1 2 0-16,-2-2 0 0,-1-2 0 15,-3 0 0-15,-2-1 0 0,-2-2 0 0,2-5 0 0,-1-4 0 16,-1-4 0-16,-4-6 0 0,2-2 0 16,-2-8 0-16,-7-2 0 0,5-7 0 0,-2-3 0 15,-2 0 0-15,0 3 0 0,-3 9 0 16,-1 8 0-16,2 9 0 0,-5 10 0 16,1 2 0-16,-3 6 0 0,-1 2 0 0,-3 0 0 0,-4 7 0 15,-6 2 0-15,-10 4 0 0,0 3-1367 0,-9 1-341 16,-16 1-23-16,0 1 159 15,-25-3 395 1</inkml:trace>
  <inkml:trace contextRef="#ctx0" brushRef="#br0" timeOffset="93413.0022">2296 7813 398 0,'-4'-1'491'0,"0"-1"37"16,2-2-46-16,-2 1-173 0,4 0-119 15,0 0-55-15,0 1-10 0,0-3 12 16,0 0 5-16,6 1-19 0,2-3-15 0,-2-1-14 16,7 0 28-16,3-3 39 0,5-1 52 15,6-3 41-15,6-6 12 0,6-3-32 0,5-3-29 16,7-1-42-16,9-5-42 0,2-5 12 15,9-4-1-15,5-7-24 0,11-3 1 16,6-9 11-16,8-8-27 0,3-3-15 0,5-3 4 16,7-1-10-16,8-5-8 0,3-4-4 15,9-4 20-15,5-3-2 0,6-4-9 0,6-1-2 16,0-3-3-16,10 3-30 16,-2-3-14-16,5 0-1 0,1-1-3 0,1-1-9 15,-3 2 4-15,-1 0-1 0,-1 4 2 0,-2 2-3 16,-6 4-2-16,1 1 0 0,-10 2 33 15,-3 5 16-15,-2 2 14 0,-11 5 8 16,-10 5 0-16,105-59-8 0,-121 74-62 16,-3 4-2-16,-12 2 1 0,-8 8-2 0,-9 1 5 15,-4 5 2-15,-12 1-2 0,-8 6 0 16,-5 6 1-16,-14 2-2 0,-6 6 0 0,-7 5 1 16,-5 3-2-16,-7 3-1 0,-2 2 4 15,-2 2-3-15,0-1 1 0,0 0-1 0,0 0-1 16,0 0-2-16,0 0 2 0,0 0 4 15,0 0 19-15,-2 2 20 0,2-2 6 0,0 0 5 16,-4 0 1-16,4-2-19 0,0 2-20 0,0-1-10 16,-2 0-5-16,2-1-7 0,-4-1-7 15,-1 3-59-15,-1-2-184 0,-4 0-335 0,2-1-535 16,-7-1-239-16,3 1-52 0,-3-4 133 16,5-5 315-16,2-6 526 0</inkml:trace>
  <inkml:trace contextRef="#ctx0" brushRef="#br0" timeOffset="96043.4682">4993 15388 302 0,'-10'7'603'0,"-3"-2"88"16,-1-2 42-16,-3 0-161 0,1 2-258 16,3 1-62-16,-1-2-2 0,1 1 35 0,-1-1 56 15,6-1 35-15,-9-1-28 0,3-1-58 16,3-2-45-16,1-1-57 0,2-2-52 16,-1-4-32-16,-7-11 59 0,14 7-106 15,-2-2-11-15,4-2-14 0,0-2-18 16,6-1-4-16,2-4-3 0,0 3 7 15,3-1 10-15,3 5 5 0,-4 1 2 16,3 3-2-16,-1 3-7 0,5 1-10 0,1 7-8 16,-1 2-2-16,0 5-4 0,1 5 5 0,-1 6-1 15,-3 3-2-15,-1 4 6 0,-5 3-4 16,-2 5 1-16,-4 1 3 0,-2 3 0 16,-2 0-1-16,-4 0 5 0,-2-2-2 0,-3 3-1 15,-1-5-2-15,-1 0 48 0,-3-2 30 16,1-3 10-16,-1-3 9 0,3-4 6 0,-5-3-28 15,10-3-3-15,-7-4-2 0,5-3-1 0,1-3-1 16,1-4-12-16,2-2-16 0,0-5-5 16,2-3-9-16,2-1-3 0,2-1-11 15,2-3-6-15,2 2-9 0,2-2-1 0,0 4-3 16,5 0 1-16,-1 4-3 0,0 1-2 0,3 1 3 16,3 2 1-16,1 3-3 0,-1 0 3 15,3 3 1-15,-3 0 0 0,1 3 2 16,0 0-1-16,-1 2 1 0,-4-1 0 0,3 2 1 15,-3 0-1-15,3-2 3 0,-7 1-2 16,2 1 1-16,15 8-1 0,-16-8-6 16,1-2-21-16,0 1-77 0,-4-3-107 0,5-1-142 15,-5-3-166-15,2-3-190 0,-2-3-138 16,1-6-99-16,-3-1-99 0,-2-6 60 16,4-2 162-16,2-5 194 0,-8-2 194 0</inkml:trace>
  <inkml:trace contextRef="#ctx0" brushRef="#br0" timeOffset="96454.2158">5059 15201 83 0,'-8'-26'475'0,"0"6"107"0,-3 6 89 16,5 3-7-16,4 5-184 0,-2 2-109 15,0 2-90-15,4 2-81 0,4 5 25 0,0 2-13 16,2 4-8 0,11 18 280-16,-7-12-265 0,0 3-32 0,3-2-14 15,-3 2-8-15,3-4-87 0,-3 2-45 0,4-2-15 16,-5 1-7-16,5-4-6 15,-8 0 0-15,9 0-2 0,-13-3 2 0,8-1-4 16,-6-1 0-16,-2-3 2 0,3-2 2 16,-1-2 19-16,-4-1 49 0,0 0 41 0,2-1 23 15,-2-5 9-15,4-3-13 0,-2-2-49 0,2-4-40 16,2-2-23-16,-2 1-11 0,3 0-8 16,-1 3-2-16,0 3-2 0,2-1-1 15,3 4-4-15,-5 4 6 0,4 1-4 0,-2 4 1 16,3 2 4-16,3 7 0 0,-3 5-4 15,-3 5 5-15,2 2 2 0,-4 1-3 16,3-2 0-16,-7 3 2 0,-2-2 1 0,0 0-3 16,0 1 0-16,-2-2 4 0,-2-2 1 15,-1-1-2-15,-1-3 1 0,4-2 1 0,-6-3-2 16,8-5 0-16,-2-2-1 0,-2-1-2 16,4-1-64-16,-2-2-128 0,-2-2-197 15,-1-2-241-15,-1-4-246 0,-4-5-211 16,8-4-6-16,-9-4 134 0,1-3 213 0,0-2 236 15</inkml:trace>
  <inkml:trace contextRef="#ctx0" brushRef="#br0" timeOffset="96605.1177">5053 15170 95 0,'-17'-12'496'0,"7"2"99"16,4 0 83-16,-7-2 457 16,13-1-441-16,2 6-436 0,9 1-69 0,-1-3-57 15,3 1-52-15,3-2-40 0,1 3-22 16,3 0-7-16,1 2-5 0,-2-1-82 15,1 0-152-15,3 1-191 0,-4-1-201 0,-3 0-184 16,1-4-2-16,-5 0 112 0,3 1 175 16</inkml:trace>
  <inkml:trace contextRef="#ctx0" brushRef="#br0" timeOffset="97010.8672">5320 14965 382 0,'0'5'560'0,"0"-2"49"0,0 1 55 15,-2 3-170-15,2 4-78 0,0 5 20 0,0 0 42 0,2 3-11 16,2 1-26-16,-2 1-87 0,6 1-108 15,0 1-78-15,1-1-47 0,1 1-59 16,-2-2-34-16,1 0-13 0,-3-3-6 0,4-2-2 16,-8-1 0-16,4-3-2 0,-1-4-2 15,1 0 0-15,-2-1 1 0,0-2-3 16,-2-5 4-16,-2 4 40 0,0-3 51 0,0-1 28 16,0-1 16-16,0-6 4 0,0-3-36 0,0-2-49 15,4-1-30-15,-2-5-13 0,-2-1-7 16,9 2-8-16,-7 0-2 0,4 2-3 0,4 1-1 15,-2 5-3-15,1-1 3 0,1 4-2 16,0 5 4-16,3 1-4 0,-3 1-2 0,5 2 2 16,-5 4 4-16,2 4-2 0,3 1 4 15,-7 3 3-15,3 3-4 0,-1 4 1 0,-4 1 1 16,0 3 1-16,3-3 0 0,-9 2 1 0,2-4 2 16,-4-2-1-16,-3-1 0 15,1-1 0-15,-2-1-1 0,4-2 1 0,-6-3-2 16,2-2 2-16,3-1 4 0,-5-1 2 0,2-4-1 15,4-1-1-15,-6-2-3 0,6 0-27 0,-3-2-118 16,-1-3-200-16,0-1-302 0,-8-5-341 16,3-2-211-16,-1-2 6 0,-3-5 153 15,-3-3 277-15,-3 0 333 0</inkml:trace>
  <inkml:trace contextRef="#ctx0" brushRef="#br0" timeOffset="97165.7726">5330 15059 280 0,'4'-2'625'0,"-4"-3"110"15,2-1 62-15,4-2-83 0,3 0-187 16,1-2-89-16,-2-2-59 0,7-1-39 16,1 0-72-16,1-2-96 0,4 3-81 0,-3 2-48 15,3 1-27-15,2 1-139 0,1 3-314 16,-5 2-393-16,-2 1-178 0,-1 0-80 16,1 2 97-16,-1 0 288 0</inkml:trace>
  <inkml:trace contextRef="#ctx0" brushRef="#br0" timeOffset="97337.6646">5864 15136 48 0,'6'15'704'0,"0"-3"231"0,-6-5 166 0,-2-2 129 15,-2-5-286-15,2 2-210 0,-2-4-147 16,-3 2-124-16,1-3-107 0,2 1-91 0,-2 2-104 16,2-4-83-16,2 4-46 0,2 0-24 0,-4 4-12 15,-1-2-83-15,3 4-200 0,2 0-323 16,-4 2-428-16,4-2-300 0,0-6-60 0,0 0 136 15,0 0 298-15,4-3 419 0</inkml:trace>
  <inkml:trace contextRef="#ctx0" brushRef="#br0" timeOffset="97809.3768">6083 14880 394 0,'-6'-2'580'16,"4"-1"83"-16,-9-4 81 0,5 1-167 0,-2-2-85 15,2 0-18-15,-1 0-9 0,1-3-9 16,-4-1-48-16,4-3-83 0,-5-2-67 16,5 0-51-16,-2-1-64 0,6 1-45 0,-2 1-29 15,-1 1-27-15,10-1-23 0,-1 5-6 16,-2-1-9-16,6 3-4 0,0 0-3 15,3 3 1-15,5 2-4 0,1 4 4 16,-1 3-2-16,9 3 2 0,-8 2 1 16,1 6-1-16,7 1 2 0,-12 4 2 0,3 3 1 15,1 3 1-15,-7 1-3 0,-4 3 3 0,2-2 0 16,-6 4 0-16,-2-2-1 0,-2 0 3 16,-2 0 1-16,-2-4-1 0,0-2-2 0,-2-3 1 15,1 0 1-15,1-4 0 16,0-4 0-16,2-3 2 0,0-3 61 0,4-2 27 15,0-1 21-15,0-3 3 0,4-5 1 0,0-2-61 16,4-1-27-16,3 0-18 0,-1-2-11 16,6-2-3-16,1-1 1 0,0 1 0 0,-1 0-4 15,5 0 5-15,-5 1-6 0,5 1-2 0,-4 2-64 16,-1-2-128-16,-3 3-194 16,3-2-273-16,-6 0-298 0,5 0-227 0,-5-1 1 15,-1-1 137-15,-1-1 246 0,-6 2 287 0</inkml:trace>
  <inkml:trace contextRef="#ctx0" brushRef="#br0" timeOffset="98230.1122">6368 14541 505 0,'-10'-24'670'0,"2"0"146"16,1 1 130-16,5 5-232 0,-6 6-129 16,6 3-119-16,2 5-138 0,0 4-123 0,2 4-90 15,2 5-67-15,2 5-27 16,19 29 107-16,-16-14-32 0,7 0 9 15,-6 2 6-15,7-4-38 0,-7 0-6 0,5-2-4 16,-3-6-1-16,3 1-2 16,-7-2-2-16,0-3-30 0,0-3-12 0,1-3-10 0,-7-1-2 15,2-4 4-15,-2-1 4 0,-2-3 35 16,0 0 28-16,4-5 16 0,0 0 4 16,-4-4-3-16,0-5-35 0,2 1-30 0,3-6-11 15,-1 0-9-15,-4 0-4 0,2-1-2 16,4-1 3-16,2 1-3 0,-6 4-2 0,4 3-1 15,5 1 0-15,-1 5-5 0,-4 4-1 16,5 3 2-16,3 4 2 0,-6 4-2 0,7 2 3 16,-5 3 5-16,1 2-5 0,-3 5-1 0,0 2 4 15,-6 4 3-15,4-1-3 0,-6 1 5 16,0-2-2-16,0-4 4 0,-2 1-5 16,-2-2 5-16,-2 0-3 0,-4-1 1 0,3 1-2 15,-3-6 1-15,4-1-18 0,0-2-90 0,-9-3-145 16,9 0-224-16,-6-5-275 0,1-2-254 15,-3-5-140-15,1-1 42 0,-1-6 179 16,-3-2 251-16</inkml:trace>
  <inkml:trace contextRef="#ctx0" brushRef="#br0" timeOffset="98374.0217">6288 14555 153 0,'-7'-21'564'0,"7"2"133"0,-4 1 95 15,8 1-56-15,-4 3-261 0,7 2-163 16,3-1-130-16,-2 3-93 0,3-1-47 0,5 3-25 15,1-3-8-15,1 3-13 0,-1-1-135 16,1 2-256-16,-1 0-267 0,4-2-121 16,-5-2-47-16,21-16-368 15</inkml:trace>
  <inkml:trace contextRef="#ctx0" brushRef="#br0" timeOffset="98743.7929">6780 14211 208 0,'8'5'646'0,"-6"3"130"0,-4 1 123 0,-2 1 13 15,-2 5-210-15,0 4-136 16,-3 0-77-16,3 3-92 0,0 5-89 0,0-1-93 0,2 1-67 16,4 0-47-16,0-1-28 15,4 18-18-15,-2-22-46 0,6-5-3 16,-2-1-3-16,0-3-2 0,1-4 1 16,-1-1-1-16,2-4 2 0,-2-1 4 0,0-3 5 15,5-3-1-15,-5-4 2 0,4-2-1 0,-3-1 0 16,1-5-5-16,0-1-1 0,2-2 0 15,-3-3-2-15,3 1-6 0,4 4 4 16,-3 0-2-16,-3 5 0 0,2-1-2 0,5 7 0 16,-7 5-2-16,7 4 2 0,-5 2-4 15,0 3 2-15,-1 1 4 0,1 4 0 16,-2 1 0-16,-6 6-3 0,5 0 3 16,-7 1-2-16,0-1 6 0,-3 0-1 0,-3-1 3 15,-2-1-1-15,-4 0-1 0,-3 1 1 16,7-3-2-16,-7-1 2 0,3 2 1 0,-3-1-25 15,5-4-96-15,-2-4-147 0,-3-3-232 16,7-1-260-16,-7-5-217 0,3-3-124 16,2-3 47-16,-1-6 186 0,1-5 239 0</inkml:trace>
  <inkml:trace contextRef="#ctx0" brushRef="#br0" timeOffset="98885.7054">6703 14364 444 0,'-2'-34'627'15,"-2"6"114"-15,4 6 97 0,4 4-210 16,2 4-147-16,1 2-116 0,7 3-105 0,-4 2-95 15,7-1-79-15,0 4-47 0,-1 2-21 16,1 2-11-16,1 0-143 0,1 3-308 16,-3 0-307-16,1-1-141 0,-1-2-63 0,1-2 110 15,2-1 289-15</inkml:trace>
  <inkml:trace contextRef="#ctx0" brushRef="#br0" timeOffset="99060.5966">7431 14316 41 0,'13'17'743'0,"-3"-3"264"0,-10-6 154 16,0-4 126-16,-2-1-273 0,-6-1-282 0,6-1-198 0,-5 0-127 16,-3-1-109-16,0 0-97 0,4 0-82 15,-3 0-61-15,7 0-34 0,-2 2-16 0,2 0-16 16,2-1-123-16,0 2-220 0,-4 0-355 16,4-3-456-16,0 0-226 0,0 0 12 0,4-6 169 15,2-3 336-15,0-3 449 0</inkml:trace>
  <inkml:trace contextRef="#ctx0" brushRef="#br0" timeOffset="99513.3187">7588 14134 111 0,'-14'0'373'0,"2"-1"62"0,-3-2 60 16,-1 0-96-16,3-2-73 0,-1 0-12 15,1-4 11-15,-1 1 24 0,5-3 21 0,-5-2 23 16,4-4 7-16,3 0-15 0,1-7-33 16,0-3-40-16,6 3-48 0,0-5-51 15,2 3-50-15,2 1-47 0,2 4-40 0,5 4-36 16,1 5-22-16,3 5-13 0,1 2-4 16,5 5-2-16,-2 5-2 0,5 5 2 0,-1 5 1 15,0 6 1-15,4 3 0 0,-5 0-2 16,-5 3 1-16,0 3 3 0,-3 0-2 15,-4 2 1-15,1-2-1 0,-11 0 3 0,2-5-3 16,-4-1 3-16,-7 0-4 0,3-5 3 16,0 1-2-16,-4-2 34 0,-1-3 18 15,1-1 36-15,4-4 22 0,-5-2 16 0,9-4-28 16,-2 1-18-16,2-1-33 0,2-2-23 16,0-1-14-16,2 1-7 0,4-2-1 0,3 0 0 15,3 0 0-15,1-3 2 0,7-1-3 0,-3 0 2 16,3-2-1-16,1 0-3 0,-2 1-3 15,-3-3-33-15,1 0-83 0,-1 0-100 0,1 0-130 16,-7-3-180-16,1 0-155 0,-1 1-108 16,-4-1-62-16,-2-1-57 0,-2-1 74 0,-2-2 140 15,0 0 166-15,0 0 153 16</inkml:trace>
  <inkml:trace contextRef="#ctx0" brushRef="#br0" timeOffset="99871.0966">7787 13848 154 0,'-6'-28'471'0,"6"4"117"0,-2 2 123 0,-2 7-19 15,4 3-90-15,4 3-62 0,-4 6-91 16,2 3-110-16,2 7-73 0,2 3-81 16,0 8-50-16,5 5-23 0,-1 5 47 0,2 0-30 15,-1 1-11-15,3-1-7 0,-1-3-4 16,1-1-55-16,-1-4-25 0,1-6-13 16,-6-1-5-16,3-2-1 0,3-1-2 15,-8-3 2-15,1-4-1 0,-1-3 6 0,2-5 34 16,-6-2 18-16,4-3 4 0,3-3 3 0,-3-2-1 15,0-1-35-15,0-5-20 0,2 4-4 16,1-1-7-16,-1-1-2 0,0 0-3 0,1 4 2 16,-1 3-6-16,0 5 1 0,2 5 1 15,-1 4-3-15,-1 4 0 0,0 4 1 16,3 3 2-16,-5 2 1 0,2 2 2 16,-2 3-1-16,-2-2 1 0,-2-1 0 0,-2 3-1 15,0-4 0-15,-2 2 0 0,-6 1 1 16,-2 0 2-16,4 0 2 0,-7-2 2 15,-1-2-45-15,5-3-123 0,-5-2-207 0,2-5-265 16,-3-3-277-16,-2-2-199 0,5-2 13 16,-4-3 156-16,-1-7 244 0,-2 0 264 15</inkml:trace>
  <inkml:trace contextRef="#ctx0" brushRef="#br0" timeOffset="100019.0044">7795 13837 38 0,'-10'-27'497'0,"4"3"135"0,-3 0 129 0,7 2 81 16,-2 3-194-16,8 3-108 0,-2 2-113 15,7 4-113-15,-1 0-120 0,2 2-100 16,7 0-53-16,-1 3-23 0,9-2-23 0,-8 2-167 16,1 1-284-16,3 0-327 0,2-2-161 15,-2 0-59-15,1-3 125 0,3-3 266 0</inkml:trace>
  <inkml:trace contextRef="#ctx0" brushRef="#br0" timeOffset="100380.7795">8269 13518 393 0,'-15'9'691'0,"5"1"153"0,-6-1 123 0,3 3-114 16,-1 1-191-16,-3 3-131 0,9 0-116 15,-3 4-108-15,3 3-102 0,2-1-63 0,4 1-40 16,4 2-30-16,2-4-14 0,6-2-6 16,1 1-24-16,-3-5-12 15,25 14 34-15,-14-22 25 0,-1-3 15 0,3-1 10 16,0-3 0-16,-5-4-28 0,3-1-37 0,-3-2-16 15,5-1-9-15,0-1-4 0,-9 1 3 16,5-1-1-16,-1 1-1 0,1-3-3 16,-1-1-1-16,-5 1-3 0,3-1 4 0,-3 5-4 15,-5 0 0-15,0 5 0 0,-2 2-5 0,-2 4 2 16,4 4-1-16,-6 3 0 0,0 4 3 16,-2 3 0-16,-4 1 37 0,-2 4 23 0,0-1 12 15,-3 2 3-15,-5 1 3 0,-1 0-38 0,1-2-21 16,-3 1-4-16,2-2-8 0,1-1 0 15,3-3-6-15,-1-1-72 0,6-3-120 16,-3-5-148-16,5-4-208 0,-2-4-224 0,-2-4-153 16,3-3-45-16,5-5-44 0,2-5 110 15,-4-4 186-15,0-2 204 0</inkml:trace>
  <inkml:trace contextRef="#ctx0" brushRef="#br0" timeOffset="100522.6904">8201 13702 241 0,'-9'-37'443'0,"-1"3"108"0,4 8 60 16,-2 4-56-16,8 7-45 0,0 5-60 0,0 3-85 15,8 1-94-15,0 1-98 0,9 1-85 16,3-1-48-16,1 1-21 0,6 0-8 0,-4 1-5 16,4-2-4-16,-1 0-94 0,1 0-228 15,-4 0-301-15,0-4-175 0,2-1-74 16,-3-1 58-16,1 0 210 0</inkml:trace>
  <inkml:trace contextRef="#ctx0" brushRef="#br0" timeOffset="100703.5776">8794 13663 3 0,'11'18'707'16,"-3"-4"306"-16,-6-5 190 0,2-4 147 0,-2-1-221 15,-2-4-256-15,4-4-221 0,-4 1-147 0,0-1-124 16,-4 1-112-16,4 2-163 0,-2-2-106 16,-2 3 0-16,2 0 0 0,-6 0 0 15,1 3-35-15,-3 0-440 0,4 2-497 0,0-3-420 16,-1-4-154-16,7-5 67 0,0-5 241 0,7-4 477 15</inkml:trace>
  <inkml:trace contextRef="#ctx0" brushRef="#br0" timeOffset="101137.3105">9096 13264 56 0,'6'-16'606'16,"1"-4"97"-16,-3-5 43 0,-2 2 21 16,4 4-386-16,-2 3-208 0,2 4-95 0,-6 0 14 15,4 7 25-15,-4 0 15 0,-4 5 4 16,2 5 1-16,-2 7 7 0,0 10 22 15,-2 8 51-15,4 10 32 0,2 3 62 0,0 5-35 16,0-1-51-16,2 0-63 0,4-4-37 16,2-3-29-16,5-7-13 0,1-5-6 15,3-6 0-15,1-5 55 0,7-7-2 0,-6-5-3 16,6-6 32-16,-1-8 17 0,1-4-48 16,-2-8-2-16,0-1 3 0,4-7-38 0,-3-3-15 15,-5-2-12-15,2-6-28 0,-5 0-17 16,-3 1-8-16,-3-1-1 0,-10 2-2 0,0 1-2 15,-10 2-4-15,1 0 6 0,-11 5-6 16,-7 3-38-16,-4 4-130 0,-2 8-186 16,-7 8-313-16,-3 10-403 0,-5 11-266 0,-1 10-7 15,-5 8 124-15,-2 6 281 0,-8 8 391 0</inkml:trace>
  <inkml:trace contextRef="#ctx0" brushRef="#br0" timeOffset="101704.9579">5644 16008 51 0,'-91'48'337'16,"5"-5"49"-16,5-1 41 0,2-4-87 0,3-1-85 15,1-2-21-15,13 0 1 0,0-4 15 16,6-2 23-16,3 0 30 0,9-6 32 0,1-2 24 16,8-2 10-16,-1-2-7 0,12-2-52 15,-1-4-48-15,6 2-43 0,3-4-47 0,5-1-24 16,5-4-14-16,6-1-15 0,2-3-14 16,4-5 13-16,11 0-8 0,10-7 21 0,6-4-2 15,8-4-4-15,9-4-2 0,10-8-4 16,6-6-28-16,19-7-15 0,4-6-5 15,14-8-6-15,5-4 6 0,8-8 4 0,10-8 14 16,12-4 26-16,7-6-10 0,10-4 0 0,4-4 16 16,11-10-4-16,10-5 10 0,4-7-4 15,10-4-123-15,-1-3 0 0,9-2 0 16,5-1 0-16,4-4 0 0,0 3 0 0,-2-1 0 16,2 5 0-16,-8 3 0 0,-7 4 0 0,-8 4 0 15,-8 5 0-15,-10 10 0 0,-13 7 0 16,-10 8 0-16,-15 5 0 0,-12 11 0 0,-16 7 0 15,-11 9 0-15,-13 10 0 0,-14 3 0 16,-12 12 0-16,-10 4 0 0,-13 5 0 0,-15 8 0 16,-3 3 0-16,-9 5 0 0,-4 2 0 15,-4 2 0-15,-9 2 0 0,-3 3 0 0,-9 4 0 16,2 2 0-16,-6 3 0 0,-6 5 0 16,2 0 0-16,0 0 0 0,4-1 0 0,2-3-506 15,-4-4-1005-15,12-4-162 0,-1-10 54 16,5-7 222-16,9-13 399 0,6-13 547 0</inkml:trace>
  <inkml:trace contextRef="#ctx0" brushRef="#br0" timeOffset="112727.4011">15172 1354 113 0,'0'-3'240'0,"-4"-2"16"0,4 1-64 15,-4 1-60-15,4 0-42 0,4 0-15 16,-4 0-11-16,0 0-9 0,4 2-8 15,-4 0-11-15,0-1-16 0,0 2-7 0,0-1-7 16,0 1-3-16,0 0-1 0,0 0-2 0,0 1 0 16,0-1 0-16,0 2 0 0,0-2 0 15,0 0 0-15,0 1 0 0,0-1 3 16,0 0 5-16,0 0 9 0,0 0 8 16,0-1 13-16,0 1 7 0,0 0 7 0,0 0 5 15,0 0 0-15,0 0-1 0,0 0-3 0,0 1-1 16,0-1-1-16,0 0-3 0,0 0-1 0,0 0-9 15,0-1-7-15,0 1-11 0,0 0-7 16,0 0-8-16,0 0-2 0,0 0 1 16,0 0-2-16,0 0 5 0,0 0 8 0,0 0 11 15,0 0 10-15,0 0 7 0,0 0 2 0,0 0-3 16,0 1-1-16,0-1-1 0,0 0-1 16,0 0-1-16,0-1-6 0,0 1-2 0,2 1-2 15,-2-1-1-15,0 0 1 0,4 0 2 16,-1-1-2-16,-3 2-4 0,4-1-7 0,-4 1-2 15,4 0 16-15,-4 1 6 0,2 0 5 16,2-1 2-16,0 1-5 0,-4-1-16 0,2 4-10 16,2-2 19-16,-2-1 14 0,7 2 5 15,-7-3 5-15,4 1 0 0,2-1-23 16,-6 1-14-16,7-2-10 0,-3 4-5 0,-4-1-2 16,6-2 1-16,-6 4-2 0,4-1-1 0,-1 4 0 15,-1-1 2-15,-4 0-1 0,2 0 0 0,-2-1-1 16,0 0 4-16,0-1-3 0,0-1-1 15,4 1 2-15,-4-2-1 0,0 1 3 0,2-1 42 16,-2 0 23-16,0 0 12 0,4 1 7 16,-4-1 1-16,4-1-41 0,-4 1-26 15,0 1-13-15,2-1-3 0,-2 1-3 0,9-3-2 16,-9 3 1-16,2-1-1 0,2-1-1 0,-2 1 1 16,-2-1-1-16,4-1 0 15,0-1 0-15,-4 2 0 0,2 2-1 0,-2-2 2 16,4-1-1-16,-2 1 0 0,-2-2 0 15,0 0 0-15,5 1 1 0,-5 2-1 0,0 0 2 16,4 2 4-16,-4-2 54 0,0-2 27 16,0 2 11-16,0-3 8 0,2 1-3 0,-2 3-53 15,0-3-26-15,0 3-12 0,0-1-6 16,0-3-4-16,4 4 1 0,-4-1-1 0,4-1-1 16,-4 5-1-16,0-2 1 0,0-1-1 15,2 2-1-15,2-2 1 0,-4-1 0 0,0 3-1 16,2-5 2-16,-2 4-1 0,0-2 0 0,9-1 1 15,-9 2 8-15,2-1 45 0,2-2 22 16,-2 4 14-16,2-1 6 0,0 1-6 0,-4 0-44 16,2-3-23-16,-2 1-13 0,4 1-6 15,-2-1-2-15,-2-1 1 0,5 1-2 0,-1-1-1 16,-4-1 1-16,0 4 0 0,2-3 0 0,-2-1 0 16,4 4 0-16,0-2-2 15,-4 3 2-15,2-3-2 0,2 0 1 0,-4 1-1 0,2 0 1 16,-2 3-1-16,4 0 1 0,1-4 0 15,-3 1 0-15,2 1-1 0,-2-3 1 16,2 3-1-16,0-4 2 0,-2 2 0 0,2-2-1 16,-2-1 1-16,7 0-1 0,-9 1-1 15,2 3 0-15,6-3 2 0,-8 2 0 0,6-1 0 0,-4 1-1 16,-2 1 1-16,4 1-1 0,1-2 2 16,-5 0-2-16,2 0 0 0,-2-1-2 15,0 1 4-15,4 2-4 0,-4-1 2 0,2-1-1 16,-2 2 1-16,0-1-1 0,0-1 2 15,0 1-1-15,4-1 0 0,0 0-1 0,-4 0 0 16,2-1 1-16,-2 0 1 0,4 3 0 0,0-4 2 16,-2 1-2-16,3 1 0 0,-5-2-1 15,2 3 1-15,-2 0-1 0,4-1 1 0,0 0 25 16,-4 1 34-16,2 0 15 0,-2 1 8 16,4-1 5-16,-2 1-24 0,-2 2-32 0,0-4-18 15,4 1-2-15,0-3-9 0,-4 3 2 0,0 0 0 16,3-2 32-16,-3 5 13 0,0-6 8 15,0 4 3-15,4-1 0 0,-2-1-33 0,-2 2-12 16,0-2-11-16,0 2-2 0,4-2 0 16,-4-1-2-16,0 1-1 0,0 1-3 15,0-1 3-15,0 2-1 0,0-1 1 0,0-1 3 0,0 4-1 16,0-1-1-16,0 0 0 0,0-2-1 16,0-1 0-16,4 0 0 0,-4 1 0 15,2 1 4-15,-2 1-3 0,8 0 3 0,-6-1 0 16,3-2-1-16,-3-1 2 0,2 1-3 0,0-3-2 15,-2 5 16-15,4-1 26 0,2-1 9 16,-5 2 6-16,1-3 7 0,0 1-16 16,-2-1-28-16,2 0-10 0,-2 3-8 0,-2-2-2 15,4 3-1-15,-4-1 2 0,4 3 5 0,-4-1-2 16,0 0-1-16,0 1-1 0,2-1-2 16,-2 0 0-16,5 1 12 0,-3 1 23 15,-2-5 7-15,4 4 3 0,0-2 4 0,-4-2-8 16,2 2-24-16,2 0-8 0,-2-1-1 0,2 2-8 15,0 0 0-15,-2-2 2 16,3 2-1-16,-1-1 1 0,-2 2 0 0,2-2 0 0,-4 0-2 16,2 2 0-16,-2-3 0 0,4 2 3 0,0-2-3 15,-4 2 0-15,2-2 1 0,-2 2-1 16,5-2 0-16,-3 0-3 0,-2 0 2 16,4 1 1-16,0 0 0 0,-2 0 0 0,-2 0 3 15,4-2-2-15,-2 2 0 0,2-1 4 16,0 0-1-16,-4-1 19 0,2 1 14 0,-2-2 7 15,9 2 0-15,-9 0-2 0,6-1-16 16,-6 1-9-16,2-1-10 0,6 2-3 0,-6-2 2 16,2 3-4-16,-1-1-2 0,1-2 2 15,0 1-2-15,2 0 0 0,-2 0 2 16,2 2-1-16,-4-4 1 0,7 2 1 0,-7 0 1 16,2-1 0-16,2 1 1 0,-2 1 0 0,-2-2 7 15,2 2 1-15,-1-1 29 0,1-2 11 16,0 1 3-16,-4 0-3 0,2 1-4 0,2-1-23 15,0 1-14-15,-2 2-5 0,2-4-1 0,-2 2-4 16,-2 0-1-16,9 2 4 0,-7-2-3 16,-2-1-5-16,6 2-1 0,-6 2 4 0,4-2-1 15,0-2 0-15,-2 4 3 0,2-3 5 16,1 4 36-16,-5-1 19 0,2 0 13 0,2-1 3 16,-2-1-4-16,-2 0-38 0,8 0-19 0,-8 0-13 15,2 1 0-15,2 0-3 0,-2 0 0 16,3-2 0-16,-1 0 0 0,-2 0-1 0,2 2 0 15,-2-2 3-15,6 1 0 0,-8-1-2 0,2-1 0 16,2 2 1-16,1-1 0 0,1 0 0 16,-6 2-2-16,2-2 4 0,2 3-3 0,0-1-1 15,-2 0 2-15,2-2-2 0,-2 2 0 16,-2-1 3-16,5 0-1 0,-1-2-1 0,-4 1 0 0,0 1 1 16,2-1 0-16,-2 2-1 0,4-3 0 15,-2-1 0-15,-2 4 1 0,8-4-1 0,-8 2 1 16,2 2-4-16,2-2 2 0,1 1 0 15,-3-1 0-15,2-1 0 0,-4 1 2 0,2-1 0 16,2 1-4-16,0-1 6 0,-2 1-3 0,-2 0 1 16,4 0 0-16,-2 1 1 0,2-2-2 0,1 3-2 15,-3-2 2-15,-2 0 0 0,4 0 4 16,0-1 22-16,-2-1 13 0,2 1 5 16,-2 1 6-16,-2-3-4 0,4 2-23 0,1 1-11 15,-3-3-7-15,-2 3-3 0,4-1-3 0,-2-1 2 16,2 2-2-16,0-1-2 0,-4-1 4 0,2 2-2 15,-2 2 0-15,0-2 0 0,4-2 3 16,-2 2-3-16,-2 1 0 0,0 0 0 0,4 0 1 16,1-2-1-16,-5 4 1 0,0-5 0 15,2 4-2-15,-2-1 2 0,4-2 1 0,0 3 0 16,-4-2-1-16,2 2 1 0,2-3-2 16,-4-1 0-16,2 2 0 0,2-3 2 0,0 2 0 15,-1 0-1-15,-3 1-1 0,4-1 0 16,-2 1-1-16,2 0-3 0,0 0 4 0,-4 0 0 15,2 0 2-15,2 0 0 0,0 0-2 0,-2-1 1 16,3-1-1-16,-5-1 0 0,2 2-1 0,-2-1 2 16,4 2-1-16,0-1 0 0,-4 2 0 15,2 0-1-15,-2-2-1 0,4 3 2 16,-2-3 0-16,-2 2 0 0,4-2 2 0,0 3-1 16,-1-2 2-16,-3-2-3 0,4-1 0 0,-2 3 0 15,-2 1 1-15,4-2 0 0,0 1 1 16,-4 1 3-16,2-2-3 0,2 1-2 0,0-1 2 15,-4-1-1-15,2-1-1 0,3 0 19 16,-3 1 22-16,-2 2 6 0,4-1 3 16,0 3 3-16,-2 3 0 0,2-5-45 0,-2 1-3 15,2 0-2-15,0 0 1 0,-1 0-2 0,-3-2 0 16,4 2 1-16,0-1-1 16,2 2-2-16,-6-1 2 0,2 1-1 0,2-3 0 15,0-1 1-15,-4 1 1 0,7-1-2 0,-7 2 0 0,2-1-1 16,-2-1 2-16,4 2-2 0,0-1 0 15,-2 1 0-15,-2-1 2 0,4 2-4 0,-2-1 2 16,-2-1 0-16,4 1 0 0,0-1 0 16,-2 0 0-16,-2 0 2 0,5 1 1 0,-1-2-3 15,-4 2 4-15,0 0-3 0,2 1 0 16,2 0-1-16,-4 0 3 0,0 0-6 16,2 1 16-16,-2 0 21 0,0 3 11 0,4-1 8 0,0 1 1 15,-4-1-10-15,2 0-20 0,-2-1-13 16,7-1-6-16,-3-1-5 0,0-1 0 0,-2 2 0 15,-2-1 0-15,4 1 0 0,-2 0 0 16,-2 0 0-16,8-1 0 0,-8 3 0 16,2 0 0-16,-2-3 0 0,5 2 0 0,-1-3 0 0,-4 2 0 15,0 1 0-15,2-3 0 0,2 4 0 16,-4-1 0-16,2-1 0 0,-2 1 0 0,4-2 0 16,0 0 0-16,-2 0 0 0,2 1 0 0,-1 2 0 15,1-1 0-15,0-2 0 0,-2 1 0 16,6-2 0-16,-6 1 0 0,2-2 0 15,-2 2 0-15,3 0 0 0,-1 0 0 16,2 2 0-16,-4-3 0 0,-2 0 0 0,4-1 0 16,0 3 0-16,-2-3 0 0,-2 0 0 15,4 1 0-15,-1-2 0 0,1 0 0 16,0 2 0-16,-4-3 0 0,2 2 0 16,-2 0 0-16,4 1 0 0,0 1 0 0,-4 0 0 0,0 0 0 15,2-2 0-15,2 2 0 0,-4-2 0 16,2 3 0-16,-2-2 0 0,0 0 0 0,0 0 0 15,5-1 0-15,-1 0 0 0,-4 0 0 16,0-1 0-16,2 1 0 0,-2-2 0 0,0-1 0 16,4 2 0-16,-4-1 0 0,2 2 0 0,-2-2 0 15,4 1 0-15,0 0 0 0,-4-2 0 16,0 0 0-16,0 3 0 0,2 1 0 0,-2 2 0 16,4-1 0-16,-4 1 0 0,5-5 0 15,-5 1 0-15,0 1 0 0,2-1 0 0,2 2 0 16,-4-1 0-16,0-1 0 0,2-1 0 15,-2-2 0-15,0 0 0 0,4 1 0 16,-4-1 0-16,4 2 0 0,-4-1 0 0,0 1 0 0,0 2 0 16,2-2 0-16,-2 1 0 0,0-3 0 15,4-3 0-15,-4 3 0 0,2 3 0 16,-2-3 0-16,0 0 0 0,5 3 0 16,-1-2 0-16,-2 0 0 0,-2-1 0 0,6 0 0 0,-2 0 0 15,0 0 0-15,-2 0 0 16,7 0 0-16,7-5 0 0,-10 2 0 15,5-2 0-15,-3-1 0 0,2 2 0 0,5-1 0 0,-3-1 0 16,3-1 0-16,1 0 0 0,-3-1 0 16,3-3 0-16,1 2 0 0,7-1 0 15,-7-2 0-15,2 1 0 0,5 1 0 0,-5-1 0 16,6 0 0-16,-7 1 0 0,7-3 0 16,-6 1 0-16,2 1 0 0,-1 2 0 0,-1-1 0 15,6 0 0-15,-9 0 0 0,3 1 0 16,-3-1 0-16,1 1 0 0,0 0 0 0,1 1 0 15,-5-5 0-15,-1 4 0 0,7 0 0 0,-11 1 0 16,8-1 0-16,-1 2 0 0,-3-1 0 16,5-4 0-16,-3 2 0 0,13-10 0 15,-14 13 0-15,1-1 0 0,-6 4 0 16,3-4 0-16,-1 3 0 0,-4 0 0 0,9 0 0 16,-9 2 0-16,0-2 0 0,9 3 0 0,-9-3 0 15,4 0 0-15,-4 1 0 0,5 0 0 16,-1-1 0-16,0 1 0 0,-1-3 0 0,5 3 0 15,-4 0 0-15,-1-2 0 0,1 1 0 0,5-1 0 16,-9 3 0-16,4-1 0 0,-4-1 0 16,0 1 0-16,1-1 0 0,1 3 0 15,-6-1 0-15,6 0 0 0,-6 1 0 0,2 2 0 16,-1 0 0-16,5-2 0 0,-8 2 0 0,2-3 0 16,2 1 0-16,-2 1 0 0,2-1 0 0,0 2 0 15,-2-2 0-15,7 2 0 0,-7-2 0 16,2-1 0-16,-2-1 0 0,2 1 0 0,0 1 0 15,-2-2 0-15,2 1 0 0,-4 0 0 16,0 0 0-16,3 0 0 0,-3 0 0 0,0-2 0 16,0 2 0-16,-3-2 0 0,3 2 0 0,-4-3 0 15,2-1 0-15,2 3 0 0,0-1 0 16,-4 1 0-16,0-1 0 0,2-5 0 16,2 7 0-16,0 0 0 0,0 0 0 15,0 0 0-15,0 0 0 0,0-2 0 0,0 1 0 16,0 2 0-16,0-3 0 0,0 0 0 0,0 1 0 15,0-3 0-15,0 4 0 0,0-3 0 16,0-1 0-16,0-1 0 0,-4-2 0 0,2-2 0 16,-2 1 0-16,-1 1 0 0,3-4 0 15,-6 2 0-15,2-3 0 0,4 0 0 0,-9 1 0 16,5-2 0-16,-2-2 0 0,-2 0 0 0,1 3 0 16,1-6 0-16,0 1 0 0,-2 1 0 15,3 1 0-15,-3-1 0 0,2 0 0 0,-1 3 0 16,1 0 0-16,2-1 0 0,0-2 0 0,0 2 0 15,-1-1 0-15,-1 0 0 0,2 1 0 16,0 1 0-16,-1 1 0 0,-1 0 0 0,2 2 0 16,0-4 0-16,0 2 0 0,-3 1 0 0,3 3 0 15,4-1 0-15,-6-1 0 16,6 4 0-16,-2-3 0 0,1 1 0 0,-1 0 0 0,0 1 0 16,4 1 0-16,-2 1 0 0,2-1 0 0,-4 4 0 15,4-3 0-15,-2 0 0 0,2 4 0 16,0-2 0-16,-4 0 0 0,0 0 0 15,2-5 0-15,2 6 0 0,-9-2 0 16,9 2 0-16,-6-4 0 0,6 2 0 0,-2-3 0 16,-2-1 0-16,0 1 0 0,2 2 0 0,-2 0 0 15,2-1 0-15,-7 1 0 0,7-1 0 0,-2-1 0 16,0 2 0-16,2-1 0 0,-4-2 0 16,1 3 0-16,1-4 0 0,-2 0 0 0,4 0 0 15,-6 1 0-15,2-1 0 0,4 1 0 16,-7-4 0-16,7 1 0 0,-6-1 0 0,2 2 0 15,4 0 0-15,-7 0 0 16,3-3 0-16,-6-19 0 0,6 17 0 0,-5-2 0 0,3-3 0 16,2-1 0-16,0 1 0 0,-1-2 0 15,1 4 0-15,-2 1 0 0,2 1 0 0,-1 0 0 16,1 1 0-16,-2 0 0 0,6 1 0 0,-4 2 0 16,-3 2 0-16,3 1 0 0,0-1 0 0,0 2 0 15,-2-1 0-15,1 0 0 0,1 0 0 0,0-2 0 16,0 0 0-16,-3-1 0 0,3 0 0 15,0 1 0-15,0-1 0 0,-2-1 0 0,-1 3 0 16,1-4 0-16,2 0 0 0,-5 0 0 16,9 3 0-16,-8-3 0 0,4 3 0 0,-2 1 0 15,-1 2 0-15,1 1 0 0,-2 0 0 0,3-2 0 16,1 0 0-16,-4 5 0 0,8-2 0 0,-6 2 0 16,1 0 0-16,1 2 0 0,0-3 0 0,2 1 0 15,-2-2 0-15,2 0 0 0,1 2 0 16,-5-1 0-16,6-1 0 0,-4 0 0 0,2-2 0 15,-2 0 0-15,1 0 0 16,3-1 0-16,-8-12 0 0,2 14 0 0,2-1 0 0,3-2 0 16,-5-1 0-16,6 0 0 0,-4 1 0 15,-2 2 0-15,-3 1 0 0,5 0 0 0,4-1 0 16,-6 0 0-16,2 2 0 0,3-1 0 16,-5 1 0-16,6-2 0 0,-2 0 0 0,-2 3 0 0,2-2 0 15,2 1 0-15,-7 1 0 0,7-4 0 0,-2 4 0 16,2-1 0-16,-8-8 0 15,4 5 0-15,1 3 0 0,1-3 0 0,2 4 0 0,-6 0 0 16,6-1 0-16,-2 2 0 0,2-3 0 16,-7 1 0-16,3 1 0 0,4 1 0 0,-2-2 0 15,-2 1 0-15,2 3 0 0,-3-2 0 0,3 1 0 16,2 0 0-16,-6 2 0 0,2 1 0 0,4-4 0 16,-7 4 0-16,7-2 0 0,-2 3 0 0,2 0 0 15,-6-3 0-15,6 0 0 0,-4-2 0 0,1-1 0 16,1 5 0-16,2-2 0 0,-6 1 0 15,8-2 0-15,-6 0 0 0,4 2 0 0,-2-1 0 16,-1 0 0-16,3 2 0 0,-4-4 0 0,2 2 0 16,0 3 0-16,-2-6 0 0,2 3 0 0,-3 1 0 15,5-2 0-15,-6 3 0 0,2-1 0 0,4 3 0 16,-7 0 0-16,3-4 0 0,4 2 0 0,-6 2 0 16,2-6 0-16,-1 4 0 0,1-4 0 0,-2 6 0 15,6-1 0-15,-8 0 0 0,3-1 0 0,-1 3 0 16,2 0 0-16,-4 0 0 0,1-5 0 0,1 2 0 15,0-1 0-15,-3 4 0 0,-3 7 0 16,2-4 0-16,-3 4 0 0,-1-5 0 0,3 1 0 16,-3 3 0-16,-1-2 0 0,0 1 0 0,1-4 0 15,-5 1 0-15,1-1 0 0,1 4 0 0,0-1 0 16,-3 4 0-16,3 0 0 0,0 1 0 16,-3 1 0-16,1-3 0 0,2 0 0 0,-1-1 0 0,-1 2 0 15,2 1 0-15,-1 2 0 0,-1-4 0 16,2 1 0-16,-5 1 0 0,5-1 0 0,-4-3 0 15,2 3 0-15,1-4 0 0,-1 2 0 16,-2 0 0-16,-16 6 0 0,18-5 0 0,3 3 0 16,-1-3 0-16,1 0 0 0,1 3 0 0,0-3 0 15,1 1 0-15,-1-2 0 0,-1 1 0 0,1-1 0 16,5-1 0-16,-3 0 0 0,-1 2 0 0,8 0 0 16,-9 0 0-16,7-2 0 0,-5 2 0 0,3-4 0 15,-3 0 0-15,7 4 0 0,-2-1 0 0,-5-1 0 16,5 0 0-16,2 0 0 0,-3-1 0 15,1 2 0-15,0 1 0 0,-1-2 0 0,5-2 0 16,0 1 0-16,-5 1 0 0,5-2 0 0,-2 2 0 16,0-1 0-16,-1-1 0 0,3 2 0 0,-4-1 0 15,0 2 0-15,1 0 0 0,1-1 0 0,0 5 0 16,-3-3 0-16,1-4 0 0,4 2 0 0,-2-1 0 16,-1 0 0-16,1-1 0 0,0 2 0 15,-3-1 0-15,3 0 0 0,0 2 0 0,0-1 0 16,1 0 0-16,-3 2 0 0,4 0-623 0,-4 2-738 15,-1 2-211-15,-5 1 2 0,-3-1 162 16,-6 3 361-16,-8 0 528 0</inkml:trace>
  <inkml:trace contextRef="#ctx0" brushRef="#br0" timeOffset="115699.5871">14939 1333 95 0,'0'-5'284'0,"0"-5"325"0,0 5-397 16,0 0-60-16,0 2-30 0,0-1-18 0,0 1-16 15,0 3-12-15,0 0 43 16,0 0-72-16,0 0-9 0,0-2-10 0,0 2-2 16,0 0 5-16,0-2 15 0,2 1 13 0,-2-1 13 15,4 0 11-15,0 1 5 0,-2-2 3 0,2 2 1 16,-2-2-2-16,-2 0-5 0,4 1-5 16,0-1 2-16,-4 1-1 0,3 1 2 0,-3-2-2 15,0 2-6-15,4 1-7 0,-4-2-1 0,4 2-2 16,-4 0 2-16,0-3 4 0,0 3-1 15,0-1 7-15,0 1 18 0,2 0 22 0,2 0 20 16,-4-2 17-16,2 1 0 0,-2-3-14 16,8 3-17-16,-8 0-12 0,0-2-2 15,2 2 1-15,-2-3 7 0,0 1 2 0,0 2-7 0,0-3-21 16,0-1-20-16,0 3-24 0,-2 0-18 0,2 2-13 16,-8 2-6-16,6 0-2 15,-4-1-2-15,-9 1 50 0,5-2-12 0,8 2 3 16,-8-2 4-16,3 3-19 0,-1-3-10 0,-2 0 19 15,4 2 7-15,-11 3 58 16,11-2-56-16,0-3-22 0,-5 2-16 0,5-2-7 16,-8 1-5-16,3 1 2 0,3 2-5 0,-2 0 0 15,-5-1 3-15,5 2 4 0,-3-1 9 16,1 1 21-16,2 1 8 0,-7-2 5 0,3 1-2 16,1 0-6-16,-1 2-18 0,-3-2-11 0,5-1-2 15,-5-1-2-15,1-2 24 0,-1 4 13 16,-4-1 1-16,1 1 7 0,3 1-6 0,-5 1-21 15,-1-1-12-15,-2 2-5 0,-2 1-6 16,-2-1 4-16,-2 1-1 0,-2 1-1 0,-6 3-3 16,-5 0 5-16,-5 4-4 0,-11 5 0 15,0-4-1-15,0 4 2 0,-9-1-1 0,1 0 3 16,-6 1-1-16,-3 2-2 0,-3 1 43 0,3 3 16 16,-4-1 6-16,-3 2 7 0,-3 0-1 15,-4 5-34-15,-2-3-21 0,-5 4-9 0,1-1-5 0,2 4-2 16,-6-1-5-16,-3 1 0 0,-1 3 6 15,-7-2 0-15,3 0-2 16,-115 35 2-16,-1-4-8 0,111-35 5 0,-4 2-2 16,2-2 2-16,3-1 1 0,3 2 0 15,2-1-1-15,3-2 1 0,-7-1 0 0,9 0-1 16,0-1 0-16,3-2 1 0,3 1-2 16,2 0-2-16,0-1 4 0,6-2 1 0,-2 2 4 15,4-3-2-15,0-2 2 0,4 1-2 0,7 0-3 16,-1-4-1-16,3 3-1 0,2-5-2 15,1 2 3-15,5-3 2 0,2 2 3 0,2-1-2 16,4-1 0-16,4 0 0 0,3-1-2 16,3-2-2-16,5 1 2 0,-1 1-2 0,1-1 0 15,5 0-2-15,3-3 3 0,-2-1 0 0,6 0 0 16,-2-3 1-16,0 4 3 0,6-4 0 0,-2 5-6 16,2-4 6-16,-4 2-6 0,4-2 3 15,2 1 3-15,1-2-2 0,1 0-1 0,0 0 2 16,2-1-4-16,1-1 1 0,3 1-3 15,1-1 3-15,3-1-1 0,-1 0 2 16,3-2-1-16,3 1 0 0,0 0 1 0,2-3 0 16,4 1-4-16,-7 1 4 0,7-3 0 0,2 1 1 15,0 0-2-15,0-1 1 0,0 1 0 16,0-2-1-16,0 0-1 0,0 0 1 0,0 0-1 16,0 0 1-16,0 0-2 0,0 0 2 0,0-2-1 15,2 2-1-15,-2 0 0 0,0 2 0 16,0-2 3-16,0 0 0 0,4 2 0 0,1 3 0 15,-5-1 3-15,2 2-2 0,2 0-1 16,-2 2 4-16,6 2-8 0,-6-1 3 0,4 4-1 16,3 1 1-16,-3 1 2 0,4 0 1 0,1-1 1 15,1 3-1-15,0 0 1 0,3 0 58 16,1 4 26-16,1-1 10 0,-1 3 7 0,1 0 0 16,4 1-54-16,-1 0-24 0,-3 1-13 0,2-1-3 15,1 2-3-15,1-1 0 0,-2 2-2 16,5 2 0-16,-5-1 29 0,2 1 15 0,-1 1 7 15,3-2 4-15,20 29 35 16,-20-29-80-16,0 1-6 0,2 0-5 16,2 3-2-16,-9 0-1 0,7 3 0 0,-2 2 0 15,-2 1 4-15,-3 1-1 0,7 2 0 0,-6 0 1 16,1 0-1-16,1 1-2 0,-4-2 1 16,-1 0-1-16,1-1-1 0,-5 2 1 0,5-5-1 15,-1 0 1-15,1-1 2 0,-1-2-3 0,1-2 2 16,1 2-1-16,-1 0-2 0,-1 2 3 15,1-3-1-15,-5 3 0 0,5-4-1 16,-3 3-2-16,-1-1 2 0,1 1 3 0,-1-1-1 16,-3-1 2-16,2-2 0 0,-1 1-2 0,3 0-2 15,-5 0 1-15,1 1-1 0,0-1 2 16,1 1-2-16,-5-2 4 0,8 1-3 0,-8-2 0 16,5-4 0-16,-1-2 1 0,3-1 0 0,-1 0-2 15,-2-1 4-15,5-4-3 0,-3 0 3 16,3-1-1-16,-3 0 1 0,3-2 2 15,-3 3 28-15,-2-2 18 0,3-1-3 0,1 1-50 16,-3 2 0-16,-3-3 0 0,0 3 0 16,0-2 0-16,3 0 0 0,-3 3 0 0,-2 0 0 15,4 2 0-15,-3 0 0 16,-1 2 0-16,0-2 0 0,0-1 0 0,3 0 0 0,-3-1 0 16,0-2 0-16,4 1 0 0,-3-2 0 0,-1 0 0 15,4-1 0-15,-2 0 0 0,1-2 0 16,-1 1 0-16,-2-2 0 0,4 0 0 0,-3 0 0 15,3 1 0-15,-4-2 0 0,0 7 0 16,9-3 0-16,-9 1 0 0,4 0 0 0,1-1 0 16,-5 1 0-16,4-3 0 0,-1 2 0 15,-1-1 0-15,0-1 0 0,2-1 0 0,1 2 0 16,-5-5 0-16,4-1 0 0,1-1 0 0,-5-1 0 16,2-2 0-16,0 1 0 0,1 1 0 15,-3-2 0-15,0 2 0 0,0-1 0 0,1-1 0 16,-3-1 0-16,2 1 0 0,2-3 0 15,-6 2 0-15,4-2 0 0,3 2 0 16,-7 1 0-16,4-1 0 0,2-1 0 0,-6 2 0 0,4-2 0 16,5 4 0-16,-3-4 0 0,-2 1 0 15,5 1 0-15,-5-5 0 16,4 2 0-16,-4 0 0 0,5-1 0 0,-1 1 0 0,-4-2 0 16,5-1 0-16,-3 3 0 0,2-3 0 0,1 1 0 15,3-1 0-15,-6-1 0 0,7-1 0 16,-3 0 0-16,5-2 0 0,-1 0 0 0,3-2 0 15,-3 0 0-15,3 2 0 0,2-2 0 16,2-1 0-16,1 0 0 0,-5 1 0 0,8-1 0 16,-4-1 0-16,3 1 0 0,1-1 0 15,4-1 0-15,-2 2 0 0,4-2 0 0,-2-2 0 16,7 1 0-16,-5 1 0 0,0-3 0 0,4-1 0 16,-2 2 0-16,2-3 0 0,1 1 0 15,1 1 0-15,0-2 0 0,5-1 0 16,-3 0 0-16,5 0 0 0,1 1 0 0,1-4 0 15,1 1 0-15,-3 1 0 0,3-1 0 0,5-1 0 16,0 0 0-16,-4 1 0 0,8 0 0 16,-9 0 0-16,5 0 0 0,-4 0 0 15,3 1 0-15,-1-2 0 0,0 1 0 0,-1 2 0 16,3-4 0-16,4 1 0 0,-6-3 0 0,8 2 0 16,-2 1 0-16,-2-2 0 0,4 2 0 15,-3 1 0-15,-3 3 0 0,-2-2 0 0,2-1 0 16,4 0 0-16,-7 1 0 0,3 1 0 0,0 0 0 15,0-1 0-15,1 2 0 0,-1-2 0 16,2 0 0-16,-4 1 0 0,-1-1 0 0,3 1 0 16,-4 2 0-16,2 0 0 0,-3 0 0 15,-3 1 0-15,5 0 0 0,-5-2 0 0,4-1 0 16,-1 0 0-16,3 1 0 0,-7 2 0 16,5 0 0-16,-2-2 0 0,-1 2 0 15,-3 0 0-15,-1-3 0 0,-2 1 0 0,3 2 0 0,-1-1 0 16,1 1 0-16,-1 0 0 0,1-2 0 15,-1 4 0-15,0-4 0 0,1 2 0 0,3 2 0 16,-1-3 0-16,-3 3 0 0,5-2 0 16,-3 2 0-16,-1-2 0 0,-1 1 0 0,1 1 0 15,-1-1 0-15,1-1 0 0,-3 1 0 16,2-1 0-16,-3 1 0 0,-1 3 0 0,2-2 0 16,-1 1 0-16,-1-3 0 0,4 0 0 15,1 0 0-15,-1 0 0 0,5 0 0 0,-5 0 0 16,1 0 0-16,-1 0 0 0,0-2 0 0,1 1 0 15,-1 1 0-15,1-1 0 0,-5 0 0 16,0 1 0-16,5-1 0 0,-3 1 0 16,-2 1 0-16,1 1 0 0,1-2 0 0,3 0 0 0,-5-2 0 15,4 0 0-15,1 1 0 16,-5 1 0-16,2 2 0 0,3-2 0 0,-9 1 0 16,2 2 0-16,0-1 0 0,-4-1 0 0,5 3 0 15,-9 0 0-15,4 0 0 0,-2 1 0 16,-4-1 0-16,2-1 0 0,-3 2 0 0,-3 0 0 15,4-1 0-15,-6 2 0 0,2 0 0 0,-3 1 0 16,-3 1 0-16,-1 2 0 0,-3-1 0 16,1 0 0-16,-1 2 0 0,-5-2 0 0,0 2 0 15,-4 1 0-15,0-1 0 16,-4 3 0-16,3-1 0 0,-6 1 0 0,3 0 0 16,0-2 0-16,-8 0 0 0,6 2 0 0,-4 0 0 15,-2-1 0-15,6 2 0 0,-5-3 0 0,3 1 0 16,-2 2 0-16,2-1 0 0,0 0 0 0,-2-2 0 15,3 0 0-15,-5 1 0 0,6-1 0 16,-4-1 0-16,2-1 0 0,0-1 0 16,-3-1 0-16,1-4 0 0,0-1 0 0,-8-1 0 15,3-4 0-15,-1-1 0 0,-3-2 0 16,-1-5 0-16,-3-5 0 0,-6-2 0 0,3-3 0 16,-5-5 0-16,0-6 0 0,-6-3 0 0,-4-6-228 15,-5-3-1125-15,-5-2-259 0,-3 0-26 16,-10 6 107-16,0 8 346 0,0 5 646 15</inkml:trace>
  <inkml:trace contextRef="#ctx0" brushRef="#br0" timeOffset="120026.3609">16479 3820 174 0,'-14'-3'300'16,"4"-1"25"-16,1-2-17 15,-7-1 34-15,7 5-196 0,3-1-8 0,4-1-7 0,-6 1-6 16,6-2-15-16,2 2-21 0,-8-1-18 16,8 3-21-16,-3 0 2 0,-1-2 5 0,4 0 3 15,0 3 20-15,0-4 23 0,-2 2-4 16,2 0 1-16,0-1 1 0,0 3-18 15,0-1-6-15,0 1 12 16,0-2 26-16,2-1 213 0,2 2-148 0,-1-1-23 16,1 1-39-16,0-1-40 0,-2 0-28 15,6 1 16-15,-2-2 12 0,-4 2 7 16,-2-2-1-16,9 1-2 0,-9 2-37 0,2 2-26 16,-2 1-11-16,6 0-6 0,-6 3-2 15,8 3-2-15,-8 3 2 0,2 1-1 16,5 6 1-16,1-1 0 0,-2 4 0 0,4 1 1 15,1-1-1-15,5 2 2 0,-3-2 1 0,1 2-1 16,3-3 0-16,-5 2 0 0,3-2 1 16,-3 0 0-16,-2-2 0 0,1 0 1 15,-3-2-1-15,0-2 1 0,3-1-1 0,-9-4 4 16,2 1 84-16,-2-3 47 0,-2-2 23 16,0 1 9-16,0-4 4 0,0-2-80 15,0 1-7-15,-2-2 0 0,-2 0-1 0,2-2 0 16,-7 1-4-16,7-3-39 0,-2-2-23 15,0 2-7-15,2-1-5 0,-2 0-1 16,4 2-3-16,0 0 3 0,-2 0-3 16,2 0-1-16,0 1-3 0,2 2-78 15,-2 0-211-15,0 2-347 0,0-2-357 0,0 0-162 16,0 0 6-16,-2-6 177 0,-7-4 328 16</inkml:trace>
  <inkml:trace contextRef="#ctx0" brushRef="#br0" timeOffset="122853.0262">14328 1255 33 0,'0'-5'284'15,"0"-3"41"-15,0-8 295 0,-4 11-428 0,0-2-13 0,4 2-5 16,-6-1-17-16,6-1 11 0,-2 0 2 15,-6 0-29-15,6 1 5 0,-5-2 12 0,3 3-34 16,-2-3-18-16,2 1 58 0,-2 2 4 0,0-3-10 16,-3 2-1-16,7 2 48 0,-2-4-19 15,2 2-29-15,2-2-12 0,0 0-4 0,0-2-58 16,2-2-48-16,4 0-17 0,3 1-12 16,-1-3-2-16,2 1-3 0,5 0-1 0,-3 1 0 15,2 2 0-15,-1 1-1 0,14-4 1 16,-15 7 0-16,7-1 1 0,-3 5-1 0,1 1 0 15,-5 1 1-15,5-2-1 0,-3 2-1 16,3 2 2-16,-5-1-2 0,3 0 1 16,-3 2-1-16,1-1 0 0,-3 2 0 0,-2 2-1 15,0 0 1-15,1 2-1 0,-7 0 0 0,2 4 2 16,-4 2 2-16,0 1 110 0,-4 5 57 16,2 1 24-16,-7-2 12 0,3 1 4 0,-4 1-108 15,0-1-53-15,1-1-28 0,-5 2-9 0,3-1-6 16,3 0-5-16,-2 0 0 0,0-2-2 15,3-2 0-15,3-3-1 0,0-1 2 0,4-4-1 16,0 1 1-16,0-3 0 0,8 0 2 0,-6 0-1 16,9-3 3-16,-5-1 1 0,8-4 2 15,-3-1-1-15,5-1 3 0,-3-1 3 0,1-1 1 16,3-1 2-16,1-2 1 16,-1-4 2-16,4 0 0 0,-1-2-5 0,-1-1 3 0,-3-1-3 15,9 0 2-15,-8 0-2 0,1 2 3 16,1 1 2-16,-2 4 2 0,-5-1-59 0,-2 3-164 15,-4-2-228-15,-1 3-281 0,-5-3-296 0,0 0-79 16,-5 2 101-16,1 0 198 0,-2-2 262 16</inkml:trace>
  <inkml:trace contextRef="#ctx0" brushRef="#br0" timeOffset="123376.7027">14821 994 229 0,'-11'-3'419'0,"-1"-2"62"0,0-2 56 16,1 1-146-16,-9-6 220 0,9 6-294 16,9 1-17-16,-6-5-45 0,2-2 12 0,4-3-29 15,-3 0-59-15,1 0-33 0,2-1-22 0,2 0-13 16,0-4 9-16,2 0 2 0,-2 1 5 16,9 0-1-16,-7 2-50 0,4 0-41 0,2 5-20 15,-2 2-9-15,1 1-4 0,3 2-2 16,0 0-2-16,1 1 1 0,-3-1 2 0,6 4-2 15,-1-2 0-15,1 2 0 0,-1 2-2 0,1 2-2 16,-4 2 3-16,3 2 0 0,-3 5 1 16,0 0 1-16,-3 2 0 0,3 3-2 0,-8-1 2 15,6 3 0-15,-6 5-3 0,3 3 1 0,-5 0-1 16,-5-2 2-16,3 1-1 0,-2-7 2 0,0 0-3 16,-2 0 1-16,0-3 0 15,-1-1-1-15,-1 3 0 0,2-1 3 0,0-1 0 0,0 1 0 16,-1-2 0-16,3 2-2 0,0 0 0 15,2 0 3-15,-2-1-2 0,0-1 1 0,4-1 1 16,0-3-1-16,4-2 0 0,0-2 8 16,-2 0 104-16,6-2 53 0,1-1 22 0,1-4 13 0,7-2-5 15,-3-3-99-15,5-5-47 0,5-1-23 16,-5 0-9-16,6-4-7 0,-6 0-1 0,5 2-2 16,-5-1 2-16,6 1-2 0,-7-1 1 15,-1 1-4-15,-1 0 3 0,-5 4 1 0,-1 5 3 16,-4 1-1-16,-6 3-1 0,4 0 2 0,-4 2 4 15,-4 0-4-15,2 2-42 0,-6 5-99 16,2-2-149-16,0 1-213 0,-5 3-218 0,1 2-172 16,4-1-125-16,-5 0 34 0,9-3 158 15,-6-2 196-15,6 3 202 0</inkml:trace>
  <inkml:trace contextRef="#ctx0" brushRef="#br0" timeOffset="124003.3146">15305 592 252 0,'-13'-20'343'16,"-7"-4"22"-16,-3 2-35 0,-2 1-161 16,0 1-51-16,-43-17 71 0,33 19-86 15,-7-2 14-15,3 3-12 0,-8-1-17 0,1 0-11 16,3 3-7-16,-5 0 4 0,-2 1 3 16,-5 1 3-16,-3 1-1 0,-4 2-23 15,-7 8 9-15,-7 2 4 0,-5 7 4 0,3 10 1 16,-3 6 0-16,11 9-37 0,3 8-21 15,7 7-6-15,11 4-6 0,-1 8-2 0,9 0-2 16,12 5 0-16,4 0-1 0,13-2-2 0,5-5-1 16,7-5-1-16,7-4 2 0,5 2 128 0,5 3 61 15,7 3 27-15,-5 0 14 0,8-3 7 16,4-6-122-16,-2-3-59 0,2-5-30 16,6-2-11-16,-2-4-7 0,7-1 127 0,3-4 67 15,3-1 29-15,6-2 14 0,-5-6 7 0,5-1-129 16,2-5-66-16,0-3-24 0,2-3-12 15,-3-4 55-15,3-1 31 0,-4-4 12 0,-4-3 4 16,-5-5 2-16,3-2-60 0,-5-2-2 16,1-2 39-16,-7-4 15 0,-2-2 12 0,-2-2 4 15,-2-3-21-15,-4 0-12 0,-4-4-5 0,-3-3 0 16,-3-5-5-16,-5-7-4 0,5-4-37 0,-7-8-20 16,1-4-10-16,-7 1-5 0,-2-1-4 15,-4 0 2-15,-7-4-3 0,1-1 1 0,-10-3 3 0,-5-4 3 16,0 2 1-16,-4-2-1 0,0 13-1 15,0 4-5-15,-2 5-12 0,-2 5-125 0,-2 12-312 16,-6 10-540-16,-9 16-316 0,-7 12-133 16,-20 8 58-16,-8 21 284 15,-8 6 523-15</inkml:trace>
  <inkml:trace contextRef="#ctx0" brushRef="#br0" timeOffset="149507.3545">8515 3373 103 0,'4'-9'240'0,"-4"2"23"0,0 0-53 16,0-1-43-16,0 0-22 0,-4 0-12 15,4 3-4-15,-4-2 0 0,4 2 9 16,0 2 9-16,-2-2 13 0,-2 4 6 0,2-2 9 16,2 1-10-16,-9 2-18 0,7-1-25 15,2-1-21-15,-8 2-13 0,6 0-5 0,-2 0 9 16,4 0 17-16,-2 0 18 0,2-1 9 16,-4 1-5-16,4 0-16 0,-5 0-24 0,3 0-28 15,-2 0-20-15,2-2-21 0,-6 4-10 16,6-1-5-16,-2 2-2 0,2 0-3 0,-7 2 3 15,7 1 12-15,-2-1 56 0,0 4 26 16,-2 2 13-16,4 2 8 0,-7 0-12 16,7 2 3-16,-2 1 30 0,2-1 12 0,-2 2 5 15,0-2 3-15,2 0-53 0,2 0-58 16,0 0-27-16,-4 0-11 0,4 0-6 0,4 0 17 16,-2 0 44-16,6 2 22 15,-6-2 9-15,13 2 9 0,-3-2-18 0,5 2-6 16,3 0-3-16,-1-1 1 0,2 0-1 15,-1-1-4-15,-3 2-36 0,4-1-23 0,-9 1-9 16,0-1-8-16,3-2-1 0,-5 3 0 0,1 0 0 16,-3 1 1-16,2 0 2 15,-2 2-1-15,1-3 5 0,-1 3 57 0,-6 3 30 16,2 0 12-16,-2 2 9 0,2 2 0 0,-4 0-60 16,0 3-26-16,0-1-9 0,-4 3-8 15,4 0 1-15,-6 0-3 0,4-1 2 0,-2 1 1 16,-2 0-1-16,-1 1 49 0,-3 2 26 15,0-5 11-15,-5 2 3 0,3-1 0 0,-3-3-46 16,-1 0-28-16,-1-5-10 0,1 1-8 16,-1-3-3-16,-1-3 1 0,-1 0 1 0,2-3-2 15,-1-3 0-15,1 0-1 0,3-2 1 16,-3-2-2-16,5-2 1 0,-3-1 0 0,5-1 1 16,4-1 1-16,0-1 1 0,-1-2 3 0,1-3 12 15,2-2 28-15,0 2 12 0,4-1 8 16,0 1 1-16,0-4-12 0,0 2-28 15,8-1-17-15,-6-1-7 0,4-1-2 0,3-1-3 16,-3 0-2-16,4-4 1 0,3 3-2 0,1 0 1 16,-6 1-1-16,7 0 1 0,-3 2-1 15,5 0-1-15,-3-1 1 0,-1 3 1 0,3-1-2 16,1 1 1-16,-1 2-2 0,3-1-1 0,-2 1 1 16,1 1 2-16,-1-3 1 0,-1 3 3 15,1 0-2-15,1 2-1 0,-5 3 1 16,-1 0-2-16,5 2-2 0,-7-2 2 0,5 1 1 15,-5 0-2-15,2 1 1 0,1-3 2 0,-3 4-1 16,0-1 0-16,5 2-1 16,-7-1 2-16,7 2-2 0,-5-1 0 0,0 2 0 0,-1 1 1 15,1 2 1-15,0 0 1 0,1 4 39 16,-1 0 23-16,0 0 4 0,-1 1-68 0,-1-1 0 16,2-1 0-16,-2 2 0 0,1-1 0 15,-3 1 0-15,4 0 0 0,-8 2 0 0,5-1 0 16,3 0 0-16,-2 0 0 0,-2 1 0 0,5 2 0 15,-5-1 0-15,4 2 0 0,-4 0 0 16,5-3 0-16,-1 0 0 0,-2 3 0 16,7-4 0-16,-5-1 0 0,3 2 0 0,-3 0 0 15,2 0 0-15,-1-1 0 0,-1 0 0 0,0 0 0 16,1 1 0-16,-1-2 0 0,-2 2 0 16,3 1 0-16,3-3 0 0,-1 1 0 0,1-3 0 15,-6 2 0-15,7-1 0 0,-3-3 0 16,5 1 0-16,-3-4 0 0,3-1 0 0,-1-3 0 15,5 1 0-15,-2-4 0 0,8 2 0 16,-3-5 0-16,1 0-367 0,6-3-1082 0,-2-6-231 16,6-7 3-16,-6-11 196 0,4-13 455 15,11-11 562-15</inkml:trace>
  <inkml:trace contextRef="#ctx0" brushRef="#br0" timeOffset="165823.0136">13702 7606 261 0,'-4'-2'333'0,"0"1"25"0,2-2-73 16,2 2-86-16,-5-2-46 0,5 1-11 0,0 1 0 15,0-1-5-15,0 2-18 0,0-3-13 16,0 2-21-16,5-1-24 0,-5 0-14 15,0 2-11-15,2 0-12 0,-2-1-9 0,0 1-4 16,0 0-5-16,0 0-2 0,0 0-3 16,0 0 4-16,0 0-2 0,0 0 1 0,0 0 2 15,0 0 3-15,0 0 16 0,0 0 6 16,0 1 7-16,0-1 1 0,0 0-1 16,4 0-6-16,-4 0 21 0,4 0 11 0,-4 0 6 15,0 0 3-15,0 0 0 0,2 0-27 16,-2 0-16-16,4 0-5 0,-4 0 8 0,0 0 15 15,0 2 13-15,2-2 12 0,-2 0 18 16,0 0 9-16,0 0 14 0,0 0 18 16,0 0 23-16,0 0 13 0,0 0 11 0,-2 0 5 15,2 0 1-15,0 0 5 0,0 0-2 16,-4 0-17-16,4 0-32 0,-2-2-32 16,2 1-37-16,0 0-31 0,-4 1 5 0,0-2 2 15,2 1 3-15,-3 1-2 0,1-2 2 16,-2 2-26-16,4 0-5 0,-6 0-7 0,1 0-5 15,5 0 1-15,-6 0 0 0,6 0-3 16,-6 2-3-16,6 1 5 0,-4-2-3 16,1 0 0-16,1 3-2 0,-2-1 1 15,4 1 0-15,-6 1 0 0,6 2 1 0,-5-2 1 16,3 4 3-16,0 2 3 0,-2-2 2 16,0 1 4-16,0 2 7 0,1-2-1 0,-1 1 2 15,0 1-2-15,-2-1-5 0,6 1-2 16,-7-1 30-16,3 3 28 0,0-1 9 0,0 2 7 15,0 0 2-15,-3 2-37 0,7-2-23 16,-4 0-12-16,-2 5-7 0,6-5-2 16,-7 0 1-16,3 1 0 0,6-1 44 0,-2 2 22 15,2-3 9-15,-4 1 3 0,0 2 2 16,4-3-44-16,-2 2-20 0,2-1-14 0,-4 1-5 16,4-1-3-16,-2 1 3 0,2 1-5 15,-9 0 3-15,7 1 4 0,-2 0-5 0,2 0 0 16,-6 0 4-16,6 0 49 0,-7 0 25 0,3-1 12 15,0 0 3-15,0 1 0 0,0 0-47 16,-3 0-28-16,3 3-9 0,2-3-6 16,-2 0-3-16,0 0 2 0,1 1-1 15,-3 14 6-15,0-18-7 0,6 2 0 0,-4 0-1 16,2-1-1-16,-1 1 0 0,-1-1 1 16,2-2 0-16,-2 0 2 0,4-3-1 0,-7 2-2 15,3 1-2-15,0-1 0 0,0-1-2 16,-2 1 2-16,1-3-1 0,1 1 2 0,-4-4-1 15,8 2 1-15,-9 0-2 0,5-2 0 16,-2 2 1-16,6-4 1 0,-6 2 0 0,1-3-1 16,5 0 0-16,-6-1 0 0,6 0 4 0,-2-3-1 15,2 2 2-15,2-2 4 0,-8-2-4 16,8 1 3-16,-3-1 36 0,3-1 19 16,-6 1 6-16,6 0 7 0,0-1 0 0,-4 0-68 15,4 1-9-15,0 1 0 0,0-1 0 0,4-3 0 16,-4 3 0-16,2-5 0 0,2 4 0 15,-1-6 0-15,7 1 0 0,0 3 0 16,-4-2 0-16,9 1 0 0,-5 0 0 0,-1 0 0 0,5 2 0 16,-2 0 0-16,-1 1 0 0,3 1 0 15,-1-1 0-15,-1 1 0 0,3-1 0 16,1-1 0-16,-4 1 0 0,5 3 0 0,-3-4 0 16,-1 3 0-16,1 1 0 0,-1 1 0 0,-3-1 0 15,-4 4 0-15,5-1 0 0,-5-1 0 16,2 3 0-16,-2 0 0 0,-4 2 0 0,7-1 0 15,-3 1 0-15,-2 1 0 0,-2 1 0 16,2 0 0-16,-2-2 0 0,-2 3 0 0,4 2 0 16,1-2 0-16,-5 0 0 0,2 2 0 15,-2-1 0-15,4 2 0 0,-2-1 0 0,-2 0 0 16,0 2 0-16,0-2 0 0,0 0 0 16,0 3 0-16,0-1 0 0,0-1 0 15,0 0 0-15,0 2 0 0,0-2 0 0,4 1 0 0,-4 0 0 16,0-1 0-16,4-1 0 0,-4 2 0 15,0-1 0-15,0 3 0 0,0-1 0 0,0-1 0 16,0 0 0-16,0 1 0 0,0 0 0 16,2 2 0-16,-2-1 0 0,0-1 0 0,0 5 0 15,0-4 0-15,0 2 0 0,0-2 0 16,0 1 0-16,0 0 0 0,0-1 0 0,0-1 0 16,4 0 0-16,-2 2 0 0,-2 2 0 0,0 0 0 15,5 1 0-15,-1 0 0 0,-2-1 0 16,-2 0 0-16,4 1 0 0,0-3 0 15,-2 2 0-15,-2-1 0 0,4 3 0 0,-2-2 0 16,-2 3 0-16,4-2 0 0,1-4 0 16,-5-1 0-16,2-3 0 0,2 1 0 15,-2-1 0-15,8 4 0 0,-2-10 0 0,-1-2 0 16,5-2 0-16,3 0 0 0,1-4 0 0,3 0 0 16,1-2 0-16,3 0 0 0,2-2-937 15,-6-5-652-15,5-8-106 0,-1-10 94 16,-2-12 291-16,-5-11 545 0</inkml:trace>
  <inkml:trace contextRef="#ctx0" brushRef="#br0" timeOffset="167614.3137">13125 8676 110 0,'-8'-5'318'0,"-3"-1"32"0,5 0 10 16,-4 3-127-16,3 0-59 0,1 1-8 16,2 1 13-16,-2 0 26 0,4-2 19 15,-2 1 13-15,0 2-9 0,4-1-14 16,0 1-17-16,0 0-12 0,0 0 5 0,0 0 18 16,-2 1 25-16,2-1 16 0,0 0-5 15,0 0-29-15,-9 2-46 0,7 1-23 0,-2 1-21 16,-2 2-18-16,0-1 10 0,-1 0 10 15,-1 0-24-15,6 2-18 0,-6 2 8 16,0-4-16-16,-1 2-12 0,3-1-4 0,0 1-2 16,0-1 9-16,-1-1 0 0,-3 3 2 15,0-2-1-15,4 0-4 0,-5 1-30 0,5-4-13 16,-4 2-4-16,3-1 26 0,-3 1 17 16,2 2 10-16,2-3 6 0,-5 2-2 15,9 0-27-15,-8 0-20 0,4 0-9 0,-3-2-6 16,1 1-3-16,0-1 26 0,2 2 21 0,-5-2 8 15,9 1 5-15,-8 2 2 16,-7 6-4-16,11-6-55 0,-2-1-5 0,0 0-1 16,-1 2-2-16,7-2-1 0,-6-1 0 15,2 2 0-15,0-2-3 0,-1 3-1 0,1 0 2 16,-2 0 3-16,2-3-3 0,-5 3 5 16,9-1 21-16,-8 2 26 0,4-1 11 0,-5 1 5 15,5-1 3-15,-4-1-20 0,0 2-26 0,3 0-14 16,-7-2-4-16,8 1-2 0,-5-1-1 15,1 1 2-15,0 0-1 0,3 1 5 16,-3-2 4-16,2 1 32 0,-3-1 14 0,5 1 5 16,-4 0 2-16,0 0-5 0,-1-1-34 0,1 1-13 15,-2 1-8-15,1-1-4 0,-3 1-1 16,5 1 1-16,-1-2-2 0,-4 2 0 16,1-2 1-16,3 0 0 0,-3-1-1 0,3 1-1 15,2-1-2-15,0 2 0 0,-3-4 0 0,1 3 0 16,0-1 0-16,-1-1 0 0,1 2 0 15,2-4 0-15,-3 2 0 0,1 0 0 0,-3 2 0 16,3 0 0-16,0-3 0 0,-5 2 0 16,7 0 0-16,-2-1 0 0,-7 0 0 0,3 1 0 15,1 0 0-15,-1 3 0 0,-3-3 0 16,5 3 0-16,-3-5 0 0,3 2 0 0,-3 0 0 16,7-1 0-16,-6-1 0 0,3 2 0 0,-1-1 0 15,-2-1 0-15,5 0 0 0,-5 0 0 16,1 0 0-16,-3 2 0 0,-1-2 0 0,3 2 0 15,-3-2 0-15,-3 3 0 0,3 0 0 16,-2-1 0-16,3 1 0 0,-3-1 0 0,3 1 0 16,-1-3 0-16,1 0 0 0,3-2 0 15,-1 1 0-15,-3-1 0 0,7 2 0 0,-7-1 0 16,9-1 0-16,-9 2 0 0,7-1 0 16,-4 0 0-16,-3 0 0 0,7 2 0 0,-7-1 0 15,7-2 0-15,-7 1 0 0,9 1 0 0,-6-2 0 16,1 0 0-16,-1 1 0 0,3 1 0 15,-1-2 0-15,-3-1 0 0,7 1 0 16,-2 1 0-16,0-1 0 0,3-1 0 16,-3 1 0-16,4-1 0 0,-2-2 0 0,1 2 0 0,1-2 0 15,0 1 0-15,2 1 0 0,2 0 0 16,-7-2 0-16,7 1 0 0,-6-1 0 0,6 0 0 16,-2 0 0-16,2 0 0 0,-6-1 0 0,5 1 0 15,-1 0 0-15,2-2 0 0,-2 0 0 16,0-1 0-16,-2 3 0 0,4 0 0 0,-7 0 0 15,7 0 0-15,-2 0 0 16,0-2 0-16,-2-1 0 0,4 3 0 0,-2-2 0 0,0 0 0 16,-3 1 0-16,7-1 0 0,-2 4 0 15,2-2 0-15,-4 0 0 0,0 0 0 0,4 0 0 16,0 0 0-16,-2-2 0 0,2 0 0 16,0-1 0-16,2 3 0 0,-2-2 0 0,0 0 0 15,8-1 0-15,-6 1 0 0,5-1 0 16,3 2 0-16,4 0-129 0,-3-4-436 15,5 1-113-15,-3-2-145 0,-1-2-124 0,3 0-63 16,-3 0-10-16,5-2 36 0,-3 1 166 16,-2 1 200-16,-1-1 182 0</inkml:trace>
  <inkml:trace contextRef="#ctx0" brushRef="#br0" timeOffset="168174.9657">11516 9399 29 0,'4'-6'376'0,"0"-2"66"15,-8 1 59-15,4-1-57 0,-4 1-120 16,2 0-55-16,-2 0 10 0,-1-1 36 0,-1 3 42 15,4 0 33-15,-2 0 3 0,0 3-26 16,-2-1-54-16,4 1-54 0,-7 1-41 16,9-1-38-16,-2 1-16 0,2-1-26 15,0 2-22-15,-4-1-29 0,0 1-22 0,4 0-28 16,-2 1-13-16,2-1-9 16,-4 2-2-16,4-1 5 0,-2 2 6 0,-2-1 3 15,0 1 0-15,-3-1 0 0,1 3-5 16,0 0-7-16,0 0-4 0,-3 3 1 0,-1-1 31 15,4 2 18-15,0-2 8 0,-5 1-1 0,5-1 3 16,-4 0-34-16,-1 0-14 0,5 0-11 16,0-1 5-16,0-2 34 0,-5 1 14 0,5 0 2 15,-2-2 5-15,2 6-3 0,-5-2-38 16,5 1-14-16,0-1-5 0,0 0-8 16,-2 0 1-16,6 1-3 0,-5-1 1 0,-1 1-1 0,6-1 3 15,-2 0-3-15,0-2 2 0,2-1-1 16,-3 1 1-16,5-1-2 0,-2 3 2 15,2-1 1-15,0-1-2 0,0-1 5 0,2 2 13 16,-2 0 33-16,7 0 17 0,1 1 6 0,-6 0 3 16,8 1-13-16,-3 1-33 0,3 1-14 15,4 2-5-15,-1 0-8 0,1 0 0 16,3 3-2-16,-1-1-1 0,1-1 1 0,-1 0 0 16,1 0 2-16,4 2 1 0,-5-3 0 0,1 1-1 15,-1-3 2-15,-3 0 44 0,3 3 40 16,-1-1 18-16,-3 0 7 0,3-2 6 0,-9-1-82 15,4-3-42-15,-8 0 0 0,4-1 0 0,3-1 0 16,-7-2 0-16,-2-1 0 0,0 1 0 16,0-2 0-16,0 1 0 0,0-1 0 15,-2 0 0-15,-2 3 0 0,-1 0 0 0,-1 1-8 16,4 1-300-16,-6 2-384 0,2-5-561 16,0 1-246-16,-1-3-40 0,1-5 161 0,6-5 364 15,0-8 556-15</inkml:trace>
  <inkml:trace contextRef="#ctx0" brushRef="#br0" timeOffset="174060.6959">6687 9619 145 0,'0'2'251'16,"0"-2"15"-16,-2 0-68 0,2 0-56 0,0 0-26 16,0 0-4-16,0 0 10 0,0 0 16 0,0 0 15 15,0 0 13-15,0 0 6 0,0 0 3 16,0 0 3-16,0 0 1 0,0 0 8 0,0-2-2 16,0 1-17-16,0-1-4 0,2-1-1 15,-2 0-4-15,0 1 9 0,0 0 25 16,0-1 5-16,0 0-10 0,0-2-23 0,0 3-17 15,0-1-22-15,0 3-25 0,0-2-19 16,0-1-16-16,0 1-17 0,-2 0 10 0,2 2 18 16,-4-3 4-16,-1 1 4 0,5 0 1 15,-2-1-33-15,-2 0-26 0,4-1-13 16,-2-1 33-16,2-1 14 0,0 2 8 0,-4-1 1 16,0-1 2-16,4 0-34 0,-2-1-18 15,-2 0-6-15,4-1-7 0,-2 1 0 16,2 0 1-16,-9 0 19 0,9 1 22 0,-6-1 12 15,4 2 2-15,-2-3 2 0,0 2-24 16,2 1-19-16,-7-2-14 0,9 2-3 16,-6-2-3-16,4 2 3 0,-6 0-4 0,6-2 2 15,-2 2 2-15,2 0-1 0,-7-1 0 16,3 0-3-16,2 0 1 0,-2-1-4 16,4 1 1-16,-7-1 4 0,3 0-3 0,4 2 5 15,-6-2-4-15,2-1 3 0,4 3-4 16,-7-3 4-16,3 2-3 0,2 0 4 0,-2 0-1 15,0-1 2-15,-1-1 0 16,3-2-3-16,-2-1-3 0,2 2 0 0,-2 0 0 16,4 0-1-16,-7 2 4 0,7 0 0 0,-6 1-1 15,2-3 0-15,-4 2-2 0,3-1 1 16,1 3-1-16,0-2 3 0,-2 5 0 16,-1-1 0-16,1 1-3 0,2-1 0 0,-4 3 2 15,3-1-2-15,-3 1 0 0,4 0 1 16,-5 0-1-16,9-2-1 0,-8 2-1 0,4 0 2 15,-5-2 4-15,1 1 3 0,4 0-1 16,-9-1 2-16,9 1 0 0,-4 1-4 16,0-2 0-16,3 2-1 0,-3-1-3 0,4-1 2 15,-5 1 1-15,5-1 0 0,-4 1 1 16,8-1 1-16,-6 2 0 0,6 0-3 16,-7-2 0-16,7 2 1 0,-2 0-3 0,2 0 1 15,-6 0 0-15,8 0-1 0,-2 0 1 16,-2 0 2-16,1 2-3 0,-1-2 5 0,0 2-2 15,2-2 2-15,2-2-4 0,-8 2 0 16,6 0-1-16,-4 0 0 0,-3 0 2 0,3 2 2 16,0-1-3-16,-4 1-3 0,3-1 3 15,1 2-2-15,-8-1 2 0,7 1 6 16,-3-1-1-16,0 0-4 0,4 1 1 16,-5-1-1-16,1-1-2 0,2 1 0 0,-1 1 4 15,1-2-4-15,0 2 0 0,-3-2 3 0,3 3-1 16,0-1-4-16,0-1 3 0,-3 1-2 15,5-1 1-15,-4 0-3 0,-1 1 6 16,1 2-6-16,-2-3 3 0,1 3-2 16,1-2 3-16,4 1-1 0,-9-1 1 15,9-1 2-15,-4 1-1 0,8-2-1 0,-9 2 1 16,3 0 0-16,2-1 1 0,4 0-1 16,-6 2-3-16,1 0 1 0,5 1-1 0,-6-1 1 15,2 2 0-15,0-2 0 0,-1 1 0 16,-1 2 1-16,0 0-2 0,0 1 3 0,1-1 1 15,1 2-3-15,0-2 0 0,-2 1 2 16,1-1-4-16,5-1 1 0,-6 1 1 0,6 0 1 16,-2 0-4-16,2-2 1 0,-2 2 1 15,0-1-1-15,1 2 4 0,-1 2-4 16,4 0 4-16,-4 2-6 0,2-2 6 0,-2 0 0 16,2 0 0-16,-2 1 2 0,0 1 1 15,2 1-2-15,-3 1-2 0,3 1-1 16,-2 0 0-16,0 0 0 0,2 0 0 0,-2-2 0 15,2 3-1-15,2-1 2 16,-8-1-1-16,8 3 3 0,-2-4 1 0,2 3 0 16,0-1-1-16,-5-1-2 0,5 1-1 15,-4 0 0-15,4-3 3 0,0 2 0 16,0 0-2-16,0-2 1 0,0-1-1 0,4 1-2 16,-4 2-1-16,5-2 1 0,-5 0 1 0,2-1-2 15,2 2 2-15,0 0 0 0,2 3 3 16,-4-3-1-16,6 1-1 0,-6-1 3 0,5-1 1 15,3 0-3-15,-4 0 2 0,2 0-1 16,3 0-4-16,-5 0-1 0,0-2 2 0,0 2-1 16,1-3 2-16,3 3 3 0,-2-4-4 15,-2 3 0-15,5-4 5 0,-5 1-5 16,4-1-1-16,-8 1 2 0,9-1 3 0,-1 3-4 16,-4-5 2-16,9 2 1 0,-7-5-1 15,2 1 5-15,5 0-1 0,-3 0 1 16,3 2 18-16,-3-2 72 0,3-2 31 0,1 0 14 15,-3 1 4-15,1-2-11 0,-2 0-68 16,1 0-35-16,3-2-15 0,-1 1-6 0,1 0-3 16,-3 1-8-16,3-2 0 0,-5 1-1 0,5 1 2 15,-1 0-5-15,-3 0 8 0,3 0-4 16,-3 0 0-16,5 0 0 0,-3 0 2 0,-4-2-1 16,3-1 2-16,-1 0-1 0,3 0 1 15,-3 3-2-15,5-5 4 0,-3 2-4 0,-1-1 3 16,3 3-1-16,-6-1 0 0,5 2-1 15,-3-2-1-15,3-1 1 0,-7 1 0 16,2-3 1-16,5 0-1 0,-3 1 1 0,3-1 1 16,-7 0 1-16,7-1 0 0,-3-1 21 0,-2 2 30 15,5-3 16-15,-3 1 6 0,3-1 2 16,-7 0-20-16,8-1-30 0,-5 1-13 0,3-3-8 16,-1 0 0-16,1 0-4 0,3-1-1 15,-5-3-2-15,3 0-2 0,1-5 0 0,1 2 0 16,-5 1 1-16,5-3 0 0,-3-2 2 0,-1 1-2 15,1-3 2-15,-8 2-3 0,5 0 0 16,-5 0 0-16,-4-2-2 0,2 1 1 0,0-2-3 16,-4 0 2-16,-4-2 1 0,0 1 0 15,-2 1-1-15,4 1-3 0,-7 3 3 0,3 4-7 16,-4 3-5-16,-1 1-102 16,5 3-228-16,-4 4-436 0,2-1-467 0,-1-6-204 0,3 1 2 15,6-10 185-15,0-6 422 0</inkml:trace>
  <inkml:trace contextRef="#ctx0" brushRef="#br0" timeOffset="185869.4299">22556 7536 114 0,'0'-7'428'15,"2"0"66"-15,2 0 48 0,0-1-104 0,-2 1-145 16,2 2-67-16,0-2-18 0,2 1 17 16,1-1 40-16,-1 3 32 0,0-2 17 15,-2-1-14-15,2 3-32 0,1 0-49 0,1 1-37 16,-6 2-19-16,6-2-9 0,0 3-1 15,1 0-3-15,-1-2-11 0,2 2-26 16,5-3-19-16,-5 2-13 0,7-1-8 16,-5 4-7-16,3-2 5 0,1 0-1 0,1 0-6 15,-1 0-6-15,-3 1-8 0,1 1-14 16,-2-1-5-16,3 1 1 0,-7 2-1 0,3 1 1 16,-5 1 2-16,4 2-5 0,-4-1-10 15,5 1 0-15,-3-4 16 0,-2 1 10 16,-4 3 1-16,2-3 8 0,0 2-4 0,3 1-20 15,-7 1 7-15,2 0 15 0,2 0 4 0,0-1 3 16,-4 4-1-16,2 1-20 0,-2 0-5 16,0-1 13-16,0-1 7 0,-2 0 3 15,2 0 3-15,0 1-13 0,-4-2-21 0,0 1-14 16,4 0-2-16,-2-1-3 0,2-1-1 0,-7 0 0 16,3 1 5-16,0-2 20 0,2 1 13 15,-2 0 2-15,2 0 2 0,-6 2-3 0,6-2-18 16,-7 0-14-16,3-1-4 0,4 3-1 0,-2-2 1 15,0 0 24-15,2 2 16 0,-4-1 2 16,1 3 4-16,1-3-2 0,2 2-26 16,-4-2-14-16,6 4-3 0,-8-2-4 0,6 1 0 15,-3 1 1-15,1-2 27 0,2 1 15 0,-2 1-6 16,2 0-42-16,-2 2 0 0,0-1 0 16,2 0 0-16,2-1 0 0,0 0 0 15,0-1 0-15,0-1 0 0,0 2 0 0,2 0 0 16,6 1 0-16,-8 0 0 0,6 0 0 0,-4 0 0 15,7 0 0-15,-7-2 0 0,2 0 0 16,2 4 0-16,0 0 0 0,-2 1 0 0,3-3 0 16,-3 2 0-16,2-5 0 0,-2 1 0 15,-2 0 0-15,4-1 0 0,3 1 0 0,-7-1 0 16,6 0 0-16,-2 0 0 0,-4-1 0 16,2 0 0-16,3-2 0 0,-3-1 0 0,-2 4 0 15,6-4 0-15,-6 1 0 0,2-2 0 0,0-1 0 16,-2 1 0-16,-2-1 0 0,5-1 0 15,-5 2 0-15,0 0 0 0,0-1 0 0,0 1 0 16,0 1 0-16,-5 1 0 0,3-1 0 16,-6-3 0-16,6 3 0 0,-6 1 0 0,2-1 0 15,-5 0 0-15,-1 11 0 16,6-9 0-16,-3-3 0 0,1-1 0 0,0 4 0 16,6-3 0-16,-9 2 0 0,5 1 0 15,0-1 0-15,-2 3 0 0,6-4 0 0,-7 2 0 16,3 1 0-16,4-2 0 0,-6 2 0 0,6-1 0 15,2 2 0-15,-4-1 0 0,2 0 0 16,2 0 0-16,0 1 0 0,0-2 0 0,0 2 0 16,0 0 0-16,0 0 0 0,0 1 0 15,0 0 0-15,0 2 0 0,0 0 0 16,6 2 0-16,-6-2 0 0,2 1 0 0,6 1 0 16,-2 0 0-16,0 1 0 0,1 4 0 0,3-3 0 15,-4 2 0-15,9 2 0 0,-9-1 0 16,0 3 0-16,9-3 0 0,-9 0 0 0,0-3 0 15,0 1 0-15,2-3 0 0,-1 1 0 16,-1-2 0-16,0 3 0 0,2-2 0 0,-1 3 0 16,-5 1 0-16,6 0 0 0,-2-2 0 0,0 1 0 15,1 0 0-15,-3-1 0 0,2 0 0 16,-2 1 0-16,-2-3 0 0,2 4 0 16,0-4 0-16,-4 0 0 0,-4 0 0 0,0-2 0 15,-6 0 0-15,1 3 0 0,-7-3 0 0,-1 0 0 16,-10 1 0-16,1-5 0 0,-5 2 0 15,2-3 0-15,-9-2 0 0,1-3 0 0,-8-5 0 16,-7-5-283-16,-8-9-1723 0,-8-13-2 16,-11-10 208-16,3-14 468 0,-1-11 732 15</inkml:trace>
  <inkml:trace contextRef="#ctx0" brushRef="#br0" timeOffset="196475.8587">13654 7671 117 0,'4'-6'289'0,"-4"-2"20"0,0 1-33 15,2 0-117-15,-2-1-83 0,7 1-43 0,-7 0-19 16,4 0-8-16,-4 1-4 0,4 1-1 15,-4 2-2-15,2 0 2 0,-2 2 0 0,4-1 0 16,-4 1 11-16,2 1 15 0,-2 0 21 16,0 0 23-16,0 1 20 0,0-1 14 0,0 0 8 15,0 2 4-15,0-2 4 0,0 0-1 16,-2 0-2-16,2 1-5 0,0-1-11 0,0 0-14 16,0 0-16-16,0 0-9 0,-4 0-6 15,4 0-1-15,0 0 5 0,0 0 10 16,0 2-2-16,0-2-8 0,0 0-9 0,0 0-12 15,0 1-17-15,0-1-7 0,4 2-4 16,-2-1-4-16,7-1 6 0,-7 0 0 16,6-1 4-16,0-1-1 0,2-1 1 0,5-1-2 15,-7-1-4-15,3 0-3 0,3 0-3 16,-4 0 1-16,3-1-4 0,1 2 0 0,-5-1 2 16,1 0 3-16,4-2 31 0,-1 1 21 15,1 2 11-15,-6-3 2 0,3 5 0 16,-5-1-34-16,2 0-18 0,-6 1-11 15,3 1-4-15,-3-1-1 0,-2 2 15 0,0 0 44 16,0 0 52-16,0 0 46 0,0 0 26 16,-2-1-3-16,-3 1-42 0,-1 0-49 0,0 1-46 15,0 1-26-15,-5 1-11 0,1 0-2 16,4-3 17-16,-4 3 10 0,3-2 9 0,-7 4 1 16,8-2 1-16,-5 0-17 0,-1 1 8 15,2-1 10-15,-5 4 6 0,7-3 7 0,-3 2 12 16,-3 1-13-16,4-2-9 0,1 1-8 15,-5 1-10-15,2 1 11 0,1-2 4 16,1 0 4-16,-3 0 2 0,3 1-3 0,0 3-17 16,-1-1 3-16,1 1 7 0,0 2 0 15,1 0 2-15,1 3-4 0,-2-1-17 16,2 3-11-16,-1 0-5 0,1-2-1 0,0-1-1 16,2 2-2-16,-1 0-1 0,3-1 0 15,2 0 3-15,-6-2 5 0,6 3 20 16,-2-3 6-16,2 0 3 0,-3 0 4 15,1-1-6-15,2 15-2 0,2-14-27 16,-4 2 0-16,2 0 2 0,2-2 18 0,-4 4 11 16,0 0 5-16,4-1 0 0,-2 1-2 15,-2 0-19-15,-1 3 7 0,-1 1 23 16,4 3 8-16,-6 1 6 0,6 1 3 0,-4 1-18 16,-3 0-25-16,7 2-12 0,-4-4-1 15,-2 1-1-15,2-2 26 0,-1-4 7 0,1 4 7 16,-2-2 0-16,2-4-4 0,4 5-26 0,-7-4-9 15,7 0-7-15,-6 1-6 0,2-1 2 16,0 1-3-16,-1-5 0 0,1 1 0 0,-2 1-1 16,2 0 0-16,-5-2 1 0,9 3-1 15,-8 2-1-15,4-1-1 0,-5 1 2 16,5-4 0-16,-2-1-2 0,-2 0 1 0,3-3 1 16,1 0 2-16,0-4-3 0,2-2 4 0,2-1-3 15,-6-3 0-15,5 0 0 0,-3-2 0 16,6 0-2-16,-8-2 0 0,6 2-1 0,2-2-2 15,-4-3 1-15,0 1 1 0,4-3-2 16,0 1 2-16,4-3 2 0,0 1-4 0,-2-3-1 16,2 2 4-16,0 0-1 0,2-1-1 0,-3 1 1 15,7 0 1-15,-4 1 1 0,2-4 1 16,1 3-2-16,1 0 1 16,-2 0 1-16,15-6-1 0,-13 6 0 0,1 2 0 15,-3-3 0-15,2 3 0 0,1 0 0 0,-1 0 0 16,0 4 4-16,-4 1-4 0,1-1 0 15,-1 1 0-15,2 1 1 0,-2 1-1 0,1 1 0 16,-1 1 0-16,2 2 0 0,-2 0 2 0,-4 5-4 16,7-2 2-16,-7 1 2 0,4 1-2 15,-6-1 1-15,8 3 4 0,-8 1-1 16,2 1 0-16,-2 2-2 0,0 18 0 16,0-16-2-16,-2 5 0 0,2 1 2 0,0-3-6 15,-8 3-2-15,8-4-4 0,-2 1-5 16,-2 0-18-16,2-2-115 15,-3 1-188-15,-1-2-325 0,0-1-465 0,-4 0-194 0,-1 0 18 16,1-3 149-16,-2-3 306 0</inkml:trace>
  <inkml:trace contextRef="#ctx0" brushRef="#br0" timeOffset="197401.3704">2062 10430 244 0,'-16'5'542'0,"-1"-2"109"16,-7-1 87-16,7-1-96 16,-16 5 331-16,20-3-531 0,-3 2-17 0,1-2-32 15,5-2-50-15,0 2-62 0,4-3-63 0,-1 2-38 16,3-1-27-16,2 0-14 0,4-1-13 15,2-1-14-15,7-3-18 0,5-4-8 0,5-4-15 16,6-2-5-16,2-7-8 0,4 2-4 16,6-6 2-16,5-2-8 0,-1-3 1 0,9-2-3 15,-7-2 9-15,5-2-5 0,2-1 2 16,-7 1-1-16,9-3-4 0,-5 4-12 0,1 0-16 16,2-1-3-16,-3 2-10 0,-3 2-2 0,-5 3-2 15,-6 1 1-15,-4 6-1 0,-8 4 4 16,-6 2-2-16,-3 6-1 0,-8 3-6 0,-1 5 2 15,-14 4-5-15,-1 2-2 0,-2 4-5 16,-9 4-4-16,-6 3-2 0,-2 4-18 0,-2 5-86 16,-2 3-137-16,-2 1-169 0,-7 2-252 15,-1 1-262-15,0 0-191 0,-1 1-34 16,-1-2 96-16,-3 0 222 0,5-3 259 0</inkml:trace>
  <inkml:trace contextRef="#ctx0" brushRef="#br0" timeOffset="197756.15">1829 10394 184 0,'-23'21'545'0,"-2"-4"122"0,7-3 85 16,-7-4-73-16,6 2-171 0,-6 1-97 15,7 1-52-15,1 1-14 0,-8-4-6 0,9-1-25 16,-1-1-43-16,7-1-52 0,-3-1-46 16,3-1-37-16,4-2-7 0,2 1 4 0,4-2 10 15,16-12 232 1,1 0-287-16,4-4-24 0,5-4-11 15,3-5-6-15,9-5-8 0,5 0 0 0,7-7-1 16,1-1-4-16,-5-5 4 0,4 0 0 0,3-2-8 16,3-3 2-16,-2 0 0 0,4 0-9 15,-4 0-5-15,-3 2-3 0,-1 2-9 0,-7 0-4 16,5 3-1-16,-5-1 2 0,-3 4-2 16,-7 2 3-16,2 3-3 0,-12 5-2 0,-3 3 2 15,-7 5 1-15,-7 4-1 0,0 3-2 0,-6 4-3 16,0 2-6-16,-6 3-6 15,-4 3-4-15,-3 4-6 0,-3 5-10 0,-5 2-94 16,-6 6-133-16,0 2-198 0,-6-1-246 0,0 6-250 16,-4-1-153-16,-3 2-15 0,-3 4 130 15,0-2 222-15,-3-2 250 0</inkml:trace>
  <inkml:trace contextRef="#ctx0" brushRef="#br0" timeOffset="198061.9623">1748 10303 129 0,'-29'30'507'0,"4"-3"96"0,-2-4 61 15,9-5-64-15,1 1-170 0,3-4-78 16,3-1-7-16,5-5 30 0,4-5 30 0,2-1-6 16,6-4-44-16,7-4-64 0,3-5-63 15,9-4-57-15,4-10-34 0,10 0-22 16,5-3-11-16,-1-5-18 16,11 1-13-16,-4-3-22 0,10-3-13 0,-2-3-16 15,4 0-7-15,2-3-6 0,-4 0-4 0,0 2-4 16,0 3 5-16,-2-2-6 0,1 4 1 15,-7-1 3-15,52-30 2 0,-53 38-4 16,-7 2-2-16,-9 1 0 0,-2 3 0 0,-6 4-3 16,-6 2-2-16,-5 6 0 0,-10 5-2 15,3 3-4-15,-9 2-1 0,-9 3-7 16,-1 1-10-16,2 6-79 0,-9 1-133 0,-8 2-223 16,7 1-254-16,-3 0-242 0,0 0-125 15,5-3 42-15,3-1 182 0,-1-2 246 16</inkml:trace>
  <inkml:trace contextRef="#ctx0" brushRef="#br0" timeOffset="198563.6526">2391 9626 91 0,'-18'-2'373'15,"1"-3"61"1,1 2 47-16,-26-6 420 0,32 8-678 0,4 1 5 16,-1 0 11-16,1 0 14 0,2 0 2 0,4 1-10 15,0-1-21-15,0 0-28 0,0-1-30 16,0 1-31-16,4 0-27 0,2 0-16 16,1 2-22-16,7 0 7 0,-1 3 12 0,3-1 7 15,7 3-4-15,-3 1-5 0,12-1 14 16,-8 0-10-16,11 1-8 0,-6-1 1 15,5-2-3-15,-1 2-40 0,-2-2-22 0,-2-2-7 16,2 1-4-16,-2 0-5 0,-3-4-3 16,1 0 5-16,0-1-3 0,-4-1 3 0,-2-3 1 15,-5 3 14-15,1-4 39 16,-1-1 18-16,-5 2 35 0,-5-2 31 0,2 4 33 16,-6-1-2-16,-2 3 22 0,0-1-3 0,0 2-8 15,0 2-40-15,-2-1-30 0,-2 3-39 16,0 1-38-16,-4 5-15 0,-1 0-4 0,-1 5 10 15,4 3 6-15,-5 2 11 0,5 5 23 16,0 0 13-16,0 5-10 0,-2 0-9 0,5-2-1 16,-1 1-28-16,2-2-15 0,-6 1-9 15,6 0-3-15,-2-3-2 0,-2 22-5 16,1-25-4-16,3 1-4 0,-2-1-17 0,-2 5-81 16,-4-1-269-16,6-1-550 0,-5-4-398 15,-1-6-167-15,0-8 1 0,10-7 233 16,-11-7 534-16</inkml:trace>
  <inkml:trace contextRef="#ctx0" brushRef="#br0" timeOffset="201137.4122">1934 11385 162 0,'-8'-2'412'0,"-7"-1"68"0,5-1 37 16,0 4-133-16,1 3-105 0,-1-2-20 15,4 2 27-15,-4 2 74 0,3-3 69 0,-1 1 42 16,6-3-7-16,-2 0-71 0,8 0-100 16,-2-3-100-16,2-1-61 0,7-2-26 0,1-1-10 15,9-4-5-15,1-4-2 0,1-2-30 16,12 0-22-16,-2-6 23 0,3-1 13 15,7-4 8-15,9-4 4 0,-3-3-4 0,5-5-38 16,2-2-22-16,0-1-9 0,4-2 41 16,0-1 17-16,58-41 92 15,-63 43-78-15,-1 1-41 0,-4 3-19 0,0 2-10 16,-7 4 2-16,0 3-4 0,-7 2 0 16,-3 5 0-16,-11 4-5 0,-1 4-6 0,-9 4 1 15,-5 1-2-15,-3 6 2 0,-8 2-1 0,-3 0 4 16,-3 3-5-16,-6 4 0 0,-1 3-6 15,-6 4-4-15,-4 3-23 0,1-1-83 0,-1 3-105 16,0-2-141-16,8 1-193 0,-8 0-178 16,7-3-112-16,-1-1-68 0,4-3-34 0,1 0 117 15,-1-3 166-15,5 1 177 0</inkml:trace>
  <inkml:trace contextRef="#ctx0" brushRef="#br0" timeOffset="201392.3442">2575 10585 1 0,'-10'-13'310'0,"8"-1"76"16,-6 4 59-16,-5-7 280 0,7 12-399 15,2 1 22-15,0 1 36 0,4 2 24 16,-2 1-26-16,2 0-52 0,0 1-76 0,2 2-8 16,8 1-34-16,0 0-15 0,7 0 39 15,0-1 8-15,7-1-75 0,1-2-38 0,2 0-21 16,4-3-21-16,-2-2-7 0,6 0-3 16,-2 1-3-16,-4 0 1 0,4 1 14 0,-2 1 1 15,-2 2 1-15,-4 0 5 0,-6 2 1 16,-5-1-46-16,-3 1-20 0,-3-1-8 15,0 2 45-15,-8 1 23 0,0 1 8 0,-10 4 1 16,-5 6 1-16,-1 5-55 0,-11 8-32 0,-2 8-72 16,-4 3-252-16,2 5-542 0,2-2-377 15,-2-3-171-15,-2 0-18 0,0-6 212 16,0-3 525-16</inkml:trace>
  <inkml:trace contextRef="#ctx0" brushRef="#br0" timeOffset="202292.9126">1851 12392 337 0,'-10'0'409'16,"-2"-5"46"-16,-3 3-26 0,3-3-135 15,1 3-49-15,-9-1 237 0,14 1-213 16,-5 0 10-16,5 2-3 0,-4 0-32 0,4 0-45 16,-1 2-58-16,1 0-60 0,2-1-6 15,0 3-3-15,4-4 2 0,4 3 41 16,2-3 64-16,5-3 6 0,5-2 25 0,7-6 30 15,8-5-25-15,2-7-62 0,6-6-30 16,9-3-3-16,1-9-23 0,9-4-17 16,2-3 0-16,2-2-7 0,9 1-31 0,-5-2-21 15,4-1-1-15,-4-3-6 0,5 0-1 16,-1 2-2-16,-4 4 4 0,-2 0-3 0,-4 4-4 16,-2 4 0-16,-8 3 0 0,-7 7-3 15,-10 6-1-15,-10 6 3 0,-6 5 5 16,-3 5 43-16,-12 3 23 0,-2 4 2 0,-6 4 8 15,-4-1-9-15,-7 4-40 0,1 1-19 0,-7 3-8 16,-4-1-7-16,0 4-3 16,0 1-7-16,-2 2-1 0,2 0-2 0,2 2 0 0,3 5-4 15,1-3-85-15,4 1-150 0,5 0-251 16,-2-6-314-16,5-3-333 0,1-5-71 0,8-6 79 16,4-6 222-16,2-5 303 15</inkml:trace>
  <inkml:trace contextRef="#ctx0" brushRef="#br0" timeOffset="202663.7017">2683 11359 371 0,'-27'2'496'0,"0"-5"47"0,4 0 21 16,-1 1-238-16,-20 1 482 16,38 1-431-16,-4 0 30 15,7 0-3-15,-1 1-55 0,0-1-88 0,4 2-91 16,4-1-75-16,3 4-52 0,9 7 148 15,1-5-70-15,3 1 0 0,1-3 2 16,6 2-62-16,0-2-27 0,-2 0 29 16,10-5 17-16,-2 0 10 0,2 0 1 0,0-3 4 15,0-3-49-15,7-2-18 0,-7 0-13 16,2-4 50-16,-4-2 26 0,0 2 11 0,-2 0 6 16,-8 3-1-16,-6 1-47 0,-1 3-32 15,-6 0-10-15,1 2-7 0,-7 3 1 16,-2 1 22-16,2 4 63 0,-4 6 29 0,-4 2 14 15,2 5 60-15,-6 5 1 0,1 1-45 0,-5 3-23 16,-2 1-12-16,1 2-113 0,-3 2-8 0,-1 2 0 16,-8 2 0-16,7 3 0 0,-3 5 0 15,0 2 0-15,3 6-57 0,-7-3-529 0,6 2-622 16,3-6-279-16,-1-11-122 0,7-10 79 16,4-12 407-16,6-12 615 0</inkml:trace>
  <inkml:trace contextRef="#ctx0" brushRef="#br0" timeOffset="206943.6246">13572 13343 255 0,'2'-13'484'15,"4"-1"75"-15,-6 0 49 0,4 2-177 0,0 2-147 16,-2 1-60-16,-2 4-29 0,4 2 10 16,-4-1 33-16,4 3 24 0,-4-1 8 0,0 1-19 15,0 2-35-15,0-1-49 0,0 2-29 16,0-2-6-16,0 0 0 0,0 0-7 16,0 0-6-16,-4 1-26 0,4 1-35 15,0 1-5-15,4 1 14 0,-4 4 10 0,0 3 32 16,-4 0 19-16,0 7 11 0,2 4-6 15,-8 3-2-15,-1 3-28 0,-1 4-16 16,-7 4 10-16,1 1-1 0,-3 1 1 0,0-1 30 16,3 1 16-16,-3-1-37 0,0 4-16 0,-1-2-9 15,-1-1-35-15,0-2-15 0,-4 0-10 16,-4-4-4-16,4 2-7 0,-2-3-1 16,-2-2-6-16,5-1 4 0,-1-4-2 0,2-1 0 15,0-2 1-15,8-5 0 0,1-4-1 16,6-5 2-16,-1 0 4 0,9-4 38 0,-2-3 22 15,4-2 8-15,4-3 1 0,2-3-3 0,5-6-39 16,1-2-20-16,5-5-12 0,7 0-3 16,-5-2-1-16,6 2-3 0,-2 4 0 15,-1 0-2-15,3 5 3 0,-2 6-2 0,-4 1 2 16,1 5 0-16,1 1 0 0,-4 6-2 0,-5 3 2 16,4 5-1-16,-1 5 0 0,-3 7 5 0,-1 8 44 15,-5 11 28-15,2 6 20 0,-8 7-40 16,0 5-56-16,-8 5 0 0,2 7 0 0,-5 6 0 15,1 2 0-15,-7 1 0 16,-18 92 0-16,19-85 0 0,-9 0 0 16,6 0 0-16,3-4 0 0,-5-2 0 0,5-8 0 15,1-4 0-15,9-7 0 0,4-5 0 16,2-5 0-16,6-6 0 0,6-6 0 0,13-4 0 16,0-3 0-16,10-5 0 0,5-5 0 0,3-13-403 15,2-10-1350-15,9-16-109 0,0-23 128 16,6-24 341-16,6-24 635 0</inkml:trace>
  <inkml:trace contextRef="#ctx0" brushRef="#br0" timeOffset="208077.8103">13648 9937 18 0,'-4'-16'541'0,"0"-3"94"0,-2-7 112 15,4 6 103-15,-7 5-264 0,9 5-133 16,-2 6-76-16,-2 0-100 0,4 6-99 0,0 4-20 15,-2 4 0-15,2 8 30 0,-8 8 24 0,6 5 17 16,-9 13-70-16,-3 8 3 0,6 10-18 16,-9 8 24-16,-2 2 15 0,3 5 30 15,-3-1-22-15,-1-1-19 0,-1 2-52 0,-2-2-28 16,0 0-35-16,1 1-21 0,-3-2 14 0,-2-4 18 16,4-1 4-16,-4-6 1 0,0-6 1 15,1-3-24-15,-1-8-23 0,2-3-12 16,-2-4-5-16,2-8-4 0,6-6-1 0,-5-6 1 15,7-4 0-15,1-6 4 0,5-3 0 0,3-5 30 16,-2-5 13-16,5-4 7 0,3-5-2 16,2-7-2-16,2-5-30 0,5-5-14 0,9-8-8 15,3-5-3-15,-1-4-2 0,13 3 0 16,-4 3 0-16,6 4-2 0,-4 6 1 16,5 9 2-16,-3 5-1 0,-5 8-1 0,1 8 0 15,-8 6-1-15,6 12 1 0,-9 4 4 0,-3 6 0 16,1 8 43-16,-6 5 19 0,1 7-64 0,-7 3 0 15,-2 13 0-15,0 4 0 0,-6 9 0 16,-5 6 0-16,-1 3 0 0,-3 2 0 16,3 0 0-16,-3-3 0 0,-1-4 0 0,-1 2 0 15,1-4 0-15,-1-3 0 0,5 4 0 0,-3-3 0 16,5 1 0-16,4-4 0 0,4-3 0 16,2-1 0-16,0-5 0 0,6-5 0 15,6-6 0-15,3-8-86 0,3-3-1399 0,3-10-229 16,2-6 30-16,4-12 195 0,0-14 377 15,4-9 586-15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30:15.810"/>
    </inkml:context>
    <inkml:brush xml:id="br0">
      <inkml:brushProperty name="width" value="0.05292" units="cm"/>
      <inkml:brushProperty name="height" value="0.05292" units="cm"/>
      <inkml:brushProperty name="color" value="#FF0000"/>
    </inkml:brush>
  </inkml:definitions>
  <inkml:trace contextRef="#ctx0" brushRef="#br0">18107 16063 87 0,'0'-1'381'15,"0"-3"72"-15,-4 0 63 16,0-2-85-16,4-1-84 0,0 4-32 0,-2-2 3 16,-3 2 30-16,5 0 38 0,0 2 20 0,0 1 0 15,0-2-38-15,0 2-70 0,0 0-83 16,-2 2-77-16,2-1-39 0,0 5-11 0,0 2 1 16,0 7 12-16,-4 2 12 0,0 2 2 15,4 0-13-15,0 3-15 0,0 5 4 16,0-1 5-16,0 3-9 0,0-1-6 0,0 2 10 15,0 0-9-15,0 0-15 0,0-2-7 16,4-1-5-16,0-1-20 0,-4-4-14 0,2 2-5 16,3-3 21-16,-3-1 8 0,2-3 5 0,0 0 0 15,-2-4 1-15,2-1-26 0,0-3-10 16,-2-2-7-16,3 0-3 0,-3-4 0 0,2-1 0 16,0 1-4-16,-4-1 2 0,2 0-1 15,-2-2-23-15,0 0-57 0,4-2-88 16,-4-3-113-16,0 0-126 0,-4-2-163 0,4-3-116 15,-2-2-81-15,-2-4-32 0,0 2 16 16,2-2 79-16,-3-3 63 0,3 0 102 16,-6-3 112-16,2-3 101 0</inkml:trace>
  <inkml:trace contextRef="#ctx0" brushRef="#br0" timeOffset="258.8402">18039 16105 165 0,'0'-19'382'0,"-2"-1"64"15,2 3 28-15,0 3-108 0,2 3-67 16,6-1-31-16,9-2 252 0,-5 6-223 15,2 5 44-15,3-1 41 0,0 2 22 16,1 0-7-16,3 1-39 0,2-1-64 0,1 2-69 16,-1 3-59-16,0 1-36 0,4 4-36 15,-7 4-30-15,1 2-21 0,-4-1-16 16,-5 5-11-16,-2 0-5 0,-3 2-5 0,-1-1 3 16,-6 2 2-16,-2-2-2 0,-7 1 0 15,3 0-2-15,-6-1-3 0,-3 2-3 16,-3-4 3-16,1 1-2 0,1-2-1 0,-3-2 2 15,3-2-1-15,-1-1-8 0,5-1-61 0,-3 0-154 16,-1-2-297-16,-1-4-406 0,0 0-209 16,1-2-35-16,6-4 110 0,1-3 277 15</inkml:trace>
  <inkml:trace contextRef="#ctx0" brushRef="#br0" timeOffset="1058.3498">18281 15850 207 0,'-19'-2'495'0,"0"-3"47"15,-3 0 23-15,-3 4-150 0,-2 1-224 16,4 4-104-16,-4 5-49 0,0 0-11 0,-1 5 21 16,-3 4 25-16,4 6 22 0,0 3 32 15,4 5 36-15,0 6 8 0,3 6 19 0,-1 4 14 16,4 8 25-16,5 4 20 15,-5 3 6-15,1 5-10 0,-1 1-9 0,3 2-47 16,-3-2-24-16,11-2-21 0,0-1-24 0,2-4 8 16,8-6 0-16,6-6-28 0,1-3 4 15,5-10 1-15,3-5-19 0,6-7 8 0,-1-6 20 16,3-7 5-16,10-5 18 0,1-11 21 0,-1-8-1 16,2-4-9-16,5-6-12 0,1-6-18 15,7-6-22-15,-3-7-20 0,-3 0-7 0,6-7-10 16,-3-1-10-16,-3 0-8 0,-3-3-4 15,-10-1-14-15,2 2-11 0,-16 2-5 0,-2-4-5 16,-9 0 1-16,-8-8-6 0,-8-2 2 0,-5-3-3 16,-3-3-2-16,-9 1 1 0,2 5 0 15,-4 2-1-15,0 10-2 0,0 5-3 16,5 11-60-16,3 8-121 0,-2 8-188 0,5 7-343 0,-1 4-480 16,1 7-162-16,-1-1 23 0,7 0 146 15,4-3 324-15</inkml:trace>
  <inkml:trace contextRef="#ctx0" brushRef="#br0" timeOffset="1828.9008">18961 17098 261 0,'0'-21'498'0,"0"-1"71"16,-4 0 47-16,0 2-169 0,4 0-155 16,0 4-57-16,0 0-18 0,4 1 24 0,0 5 30 15,-4 1 12-15,0 2-17 0,0 2-15 16,0 5-3-16,2 6-23 0,-2 6-9 0,0 6 7 16,0 4-26-16,0 3-29 0,0 3-27 15,0 4-31-15,0-1-19 0,4 0 7 16,-4 3-15-16,7 29 58 0,-3-32-79 0,2-1-27 15,-4-2-14-15,2-3-7 0,0 1-5 16,-2-4-1-16,2-3-1 0,-2 1-3 16,-2-3 3-16,5-4-2 0,-5-1 1 0,4-3-4 15,-4-2 1-15,0-2-3 0,0 0 0 0,0-3-1 16,0 0-1-16,0-2 1 0,0-2-39 16,0 0-84-16,-4-5-126 0,-1-2-191 0,-1-5-220 15,0 0-178-15,0-5-123 0,2-1-34 16,-2-3 116-16,-1 0 190 0,1-5 199 0</inkml:trace>
  <inkml:trace contextRef="#ctx0" brushRef="#br0" timeOffset="2021.7794">18858 17043 953 0,'6'0'646'0,"-4"-2"30"16,6 1-222-16,1 1-184 0,7 1-49 15,3-1 24-15,-1 0 58 0,7 0 75 0,-6-3 12 16,3 1-41-16,3-3-64 0,-6 0-82 15,8 2-82-15,-2 0-60 0,1-1-35 0,-3 4-14 16,4 0-12-16,-8 0-66 0,-3 0-164 16,3 0-229-16,-13 0-255 0,4 3-255 0,-8-2-55 15,-2-1 112-15,-2 6 203 0,-6-3 245 16</inkml:trace>
  <inkml:trace contextRef="#ctx0" brushRef="#br0" timeOffset="2225.6549">18961 17512 135 0,'0'18'573'0,"0"-6"138"0,6-6 114 0,1-3 11 15,3-3-198-15,2-3-104 0,5-1-55 0,-1-2-55 16,5-3-67-16,0 1-74 0,-3-1-80 16,-1 2-79-16,1 0-59 0,1 4-30 0,-2-2-25 15,-1 1-11-15,1-1-66 0,-3 0-109 0,-1 0-169 16,-3 1-217-16,-4-2-231 0,4 0-174 15,1 0-49-15,10-10-622 0,-11 6 1133 16</inkml:trace>
  <inkml:trace contextRef="#ctx0" brushRef="#br0" timeOffset="3011.1679">19284 16658 129 0,'-6'-5'270'0,"-5"-3"28"0,-3 2-34 15,1-2-85-15,-3 1-54 0,-5-2-13 16,2 2-1-16,-7 1 9 0,-1 4 31 15,0 4 34-15,-4 1 14 0,2 5 0 16,-2 6-8-16,2 4-20 0,-8 10-2 0,4 4 39 16,-5 8 56-16,1 6 57 0,4 6 36 0,-2 7 7 15,0 4-38-15,6 5-38 0,-2 3-58 0,-2 4-40 16,4 4-19-16,-2 4 4 0,2-1-9 16,-2 2 7-16,12-6 0 0,-2-5-14 0,11-8-26 15,6-10-26-15,12-10-20 0,5-7 6 0,7-7-9 16,7-6-3-16,2-6 17 0,4-5-5 0,9-4-16 15,1-5 8-15,0-5 9 0,7-7-20 0,0-3 7 16,6-7 4-16,-3-4-23 0,7-7-11 0,4-8-10 16,0-2-19-16,-4-4-13 0,0-1-5 15,0-6-4-15,-8-2 0 16,0-2-4-16,68-106-7 0,-93 110 6 0,-5 0 0 16,-9-1 0-16,-5-1 2 0,-8 0-4 0,-8-2 2 15,-5-3-3-15,-3-1-4 0,-11-5 1 16,-4 2-4-16,-2 5 3 0,0 2-20 0,-4 8-41 15,1 5-71-15,-1 6-97 0,4 8-149 16,0 5-234-16,0 3-304 0,6 7-272 0,0 2-51 16,6 2 78-16,9-2 220 0,2-3 339 15</inkml:trace>
  <inkml:trace contextRef="#ctx0" brushRef="#br0" timeOffset="3886.6253">20210 16045 306 0,'-2'-9'463'0,"-8"-1"58"0,4-3 39 16,-5 3-200-16,-3-6 141 0,12 8-281 15,-2 2 6-15,-1-1 21 0,3 2 35 16,2 0 49-16,-6 3 14 0,6 0-23 0,-4 5-53 15,0 3-73-15,2 9-65 0,2 9-27 0,-6 3-10 16,6 8-4-16,-4 1-1 0,4 2-26 16,0 2-29-16,4-3-14 0,-2-2-5 15,2-2-4-15,2-2-3 0,-2-2-1 16,2-5-2-16,1-3 2 0,-1-3 1 0,-2-3-1 16,-2-3 14-16,2-5 29 0,0 0 16 0,-4-4 43 15,2-3 26-15,-2-3 1 0,0-1-22 16,-2-1-16-16,2-5-43 0,0 0-28 15,0-5-11-15,-8-1-11 0,8-6-3 0,-6 0 0 16,6-4-1-16,-2-3 0 0,-7-1 1 0,9-1 1 16,-2-6-3-16,-2 1-3 0,4-3 1 15,0 4-4-15,4 1 3 0,-2 3 3 16,7 6 0-16,-1 3 0 0,2 7 2 16,15-3-9-16,-12 18 3 0,-1 3-3 0,7 6 2 15,-7 6 1-15,0 3 0 0,7 4 2 16,-2-2 0-16,-5 1 3 0,5-1-1 15,-1-1 0-15,1-3 1 0,-1-1 0 0,1 0-2 16,-1-5 4-16,1 2-2 0,1-3 1 0,-9-3-1 16,5-1-1-16,-8 0 0 0,1-4 6 15,1-2-1-15,-6-1 2 0,2-2 40 0,-2-2 20 16,-2-3 9-16,0-2 1 0,0-1 3 16,0-4-38-16,-2 1-21 0,-2-1-10 0,2-4-5 15,-6-1-4-15,6-3-1 0,-7-2-1 16,7 1 0-16,-4-1 0 0,6 2-3 0,-4 2-2 15,4 1-7-15,0 0-75 0,4 2-104 16,2 2-140-16,5 3-225 0,-9 5-258 0,12 2-182 16,-4 1-115-16,-1 3 43 15,5-1 179-15,-1-3 244 0</inkml:trace>
  <inkml:trace contextRef="#ctx0" brushRef="#br0" timeOffset="4331.3481">20551 15536 139 0,'-20'-12'375'16,"-7"4"44"-16,-2 0 36 15,-6 5-128-15,-44 18 84 0,32 2-222 0,1 4 6 16,-6 3 4-16,7 5 15 0,-3 2-12 0,5 7 12 15,0 8-7-15,7 3-22 0,-5 9-14 16,12 4 73-16,-2 6 0 0,8 4-15 0,1-2-8 16,5-1 3-16,3-5-64 0,7-2-32 15,3-4-14-15,4-5 28 0,8-4-15 16,1-5-27-16,7-5-11 0,9-6-7 0,2-4-7 16,0-7-3-16,8-8 0 0,6-2 21 15,3-7 12-15,-1-7-19 0,3-5-13 0,3-3-6 16,1-6-19-16,2-5-2 0,-1-5 4 15,1-2-2-15,-2-4-2 0,-5-4-7 0,3-1-17 16,-9-5-10-16,-2-5-10 0,-4-4-1 0,-2-4 2 16,-8-7-3-16,-2-4 1 0,-9-3 0 15,-6-3 0-15,3 1 1 0,-18 3-4 0,3 8 0 16,-6 10-3-16,-9 8 0 0,1 12-4 16,-7 6-4-16,4 13-4 0,-4 3-96 15,0 8-194-15,0 5-404 0,2 0-401 0,-1 2-178 16,1-5 15-16,8-6 158 0,5-8 388 15</inkml:trace>
  <inkml:trace contextRef="#ctx0" brushRef="#br0" timeOffset="5692.6311">21685 15012 135 0,'-4'1'359'0,"2"-3"41"16,-3-1 22-16,3-2-161 0,-6 2-123 16,8-1-51-16,-2 3-39 0,2-1-15 15,0 0 7-15,0 2 7 0,-4-3 0 0,0 3 0 16,4 0 8-16,0-2 5 0,0 0-1 16,-2 1 3-16,2 0 27 0,0-2 13 15,-4 0-10-15,2-2 14 0,2 1 18 0,0-2-19 16,-9 0-21-16,9-4-7 0,-2 3-1 15,-4-2 4-15,2-2 0 0,0 1 2 16,-2 0-2-16,1-2-27 0,-3 1-27 0,0 1-9 16,0 0 27-16,-3 3 12 0,1 2 4 15,-5 3 0-15,3 2-1 0,-5 0-32 0,1 5-15 16,-5 3-1-16,3 3 36 0,-3 4 16 16,4 1 7-16,1 4 3 0,-1 2-3 0,9 2-35 15,2 2-17-15,6 1-8 0,4 1 2 16,6 4 117-16,7-2 60 0,1-1 23 15,3-1 12-15,2-3 2 0,2-3-118 0,2-2-54 16,-5-4-27-16,5 0-11 0,-8-3-6 16,8-4-1-16,-7-1-2 0,1-3-1 0,-2-1-2 15,1-3 2-15,-3-1-3 0,-1 0 0 16,-1-1-50-16,-3-4-130 0,1-2-197 16,-3-4-238-16,5-1-220 0,-5-3-138 0,-2-5 44 15,3-1 156-15,-3-1 221 0</inkml:trace>
  <inkml:trace contextRef="#ctx0" brushRef="#br0" timeOffset="6157.3581">21741 14800 108 0,'-7'-29'310'16,"-3"-2"20"-16,-2-4 8 0,1 1-151 16,-1 3-65-16,-3 4-17 0,-1 4-1 0,-5 8 6 15,3 2-4-15,-9 4 2 0,-6 7 4 0,0 4-1 16,-5 7 28-16,-3 6 4 16,0 9-7-16,3 5 32 0,-3 11 8 0,8 5-31 15,4 6-19-15,-2 4-18 0,8 4-57 0,3 4-28 16,3-1-13-16,5 2-6 0,5-3-2 15,3-4 1-15,8-3-1 0,5-4 1 16,7-1 2-16,3-6 110 0,6-2 57 0,2-3 26 16,6-5 73-16,2-4 43 0,4-3-79 15,4-8-3-15,3-6-1 16,6-7-62-16,-3-5-9 0,1-6-17 0,4-6-42 0,2-5-22 16,-3-10-12-16,1-3-29 0,0-5-17 15,-9-8-8-15,-1-3-7 0,-3-7-5 16,-12-1 0-16,-2-6 1 0,-6-1 3 0,-5-5-2 15,-5-4 4-15,-11-2-6 0,-9 1 1 16,-1 1-4-16,-9 8-1 0,-3 11-4 0,-9 17-16 16,0 12-123-16,-5 15-269 0,3 7-381 15,-8 12-253-15,-2-2-97 0,3-1 71 16,-3-9 249-16,4-10 370 0</inkml:trace>
  <inkml:trace contextRef="#ctx0" brushRef="#br0" timeOffset="7272.7152">21069 16879 23 0,'2'-6'172'15,"4"-1"-84"-15,2-1-114 0,-6 2-86 0</inkml:trace>
  <inkml:trace contextRef="#ctx0" brushRef="#br0" timeOffset="8296.1745">21091 16866 131 0,'0'-5'289'0,"-4"-2"28"0,4-2-12 0,0 1-122 16,0 3-53-16,0-2-9 0,0 2-8 15,0 1 7-15,4-1 6 0,0 2 2 0,-2-4 0 16,3 1 13-16,-5 2 2 0,2 1-3 0,2 0 5 16,0-1 0-16,-4 3-9 0,0 1-17 15,0 0-22-15,0 0-21 0,0 0-28 0,0 0-20 16,0 0-12-16,0 1-8 0,0-1-5 16,0 0 2-16,0 2-3 0,0-2 13 15,0 0 9-15,-4 0 6 0,4 0 0 0,-4 0 1 16,4 3-9-16,0-3-10 0,-2 2-6 15,2-2 1-15,-5 0 17 0,3 1 38 0,2-1 22 16,-4 2 16-16,0-2 43 0,4 0 18 0,-2 0-1 16,2 0 2-16,-4 0 0 0,4-2-38 15,-4 2-35-15,4 0-29 0,-2-1 7 16,2 1 7-16,-4 0 5 0,4-2 2 0,0 2-4 16,0 0-35-16,0 0-19 0,0 2-15 15,4-1-6-15,-4 1-2 0,0 3 0 0,2 3-1 16,-2 3 0-16,0 1 1 0,0 1 4 15,0 5 22-15,4 5 15 0,-4 3 3 0,0 2 5 16,0 3-4-16,0 4-20 0,-4 0 37 16,4 0 31-16,0 2 14 0,0-5 10 15,0-1 0-15,4-2-43 0,0-2-37 0,-4-3-16 16,0-2-7-16,2-2-6 0,-2-2-1 16,0-5-2-16,0-1 0 0,0-5-1 0,4-2 0 15,-4-1 0-15,0-1 6 0,0-1 39 0,0-2 21 16,0-4 9-16,0-1 4 0,4 0-4 15,-4-5-36-15,2 1-24 0,-2 1-6 16,5-4-8-16,-5 1-4 0,0 0-1 0,2-1-11 0,-2-2-60 16,8 0-87-16,-8-1-120 0,0 0-155 15,0 1-177-15,0-3-124 0,0 0-76 16,0 1-47-16,2-2 13 0,2-1 118 16,-2 2 153-16,-2-4 150 0</inkml:trace>
  <inkml:trace contextRef="#ctx0" brushRef="#br0" timeOffset="8762.8794">21097 16852 221 0,'-10'-9'373'0,"8"-1"43"16,-6 0 6-16,2 0-173 0,6 1-66 15,0 1-39-15,0 3-3 0,6-3 11 16,2 1-1-16,2 1 0 0,-1-3-3 0,5 0-26 16,3 0-33-16,3 2-4 0,-1 0-4 15,8 1-7-15,-4 4-3 0,4 2-3 0,-3 3-25 16,-1 4-23-16,-2 2-11 0,-3 3-5 15,-3 3-2-15,-3 1 1 0,-1 0-2 0,-5 3 1 16,-2 0-1-16,-4-1 5 0,-4 1-3 0,-2 2 2 16,-1-4 0-16,-7 1 0 0,-3-2-2 15,5 1 1-15,-9-3-2 0,1-1 1 16,3-2 0-16,1-4-1 0,5 1 2 0,-1-5 1 16,6-1 53-16,1-2 48 0,5-1 22 15,5-3 6-15,5-4 3 0,6-2-53 16,3-3-46-16,8 1-21 0,0-3-9 0,4 5-4 15,-2 1-3-15,-2 3 0 0,-5 4-1 0,3 6 2 16,-6 2 0-16,2 4 25 0,-5 4 10 16,-1 3 6-16,-3 3 4 0,-2 1-1 0,-3 4-21 15,-3-5-10-15,-4 1-3 0,-9 1-4 16,1-3-1-16,-2-1 1 0,-7 0-2 16,-3-1-1-16,-3-2-1 0,-2-2-1 0,0 0 0 15,-2-1-1-15,0-3-1 0,-4 0 1 0,9-2-1 16,-1 2 1-16,2-6-1 0,5 2 1 15,1-1 0-15,7-3-1 0,-2-1-10 16,3 0-96-16,-3-5-165 0,4 0-207 0,-5-5-257 16,3-2-119-16,2-3 39 0,6-4 137 15,0-3 194-15</inkml:trace>
  <inkml:trace contextRef="#ctx0" brushRef="#br0" timeOffset="9176.1208">21244 16599 346 0,'-29'-13'469'16,"-8"-7"26"-16,4 2 13 0,-8 3-273 15,8 6-130-15,-3 5-36 0,1 7-1 0,0 4 35 16,2 6 39-16,-4 5 15 0,4 4-15 16,0 10 61-16,-3 6-4 0,12 5-21 15,-3 9 41-15,0 3 76 0,10 5-48 0,1 3-23 16,1 1-14-16,13-2-54 0,2-1-80 15,6-1-35-15,5-2-18 0,5 1 22 0,7-1 81 16,4-3 36-16,2-2 18 0,4-1 6 16,8-9-23-16,-3-2-83 0,5-7-7 0,7-3 1 15,-1-7 3-15,5-4-1 0,-2-5 1 0,6-8-29 16,-2-3 7-16,1-8 8 0,-3-8 4 16,2-7 2-16,-2-3 31 0,-9-5-8 0,3-3 9 15,-5-3 10-15,-3-8 9 0,-3-3-8 0,-8-6-6 16,2-6-21-16,-11-4-17 0,-3-3-13 0,-7-5-20 15,-8-3-4-15,-4-8 2 0,-8-6-4 16,-7-4-2-16,-7 1-1 0,-3 1-16 0,-6 8-8 16,-7 8-4-16,-7 16 0 0,1 13-2 15,-12 13 2-15,-4 14-3 0,-4 11-84 0,-2 6-203 16,-2 8-396-16,8 3-498 0,2-2-222 0,10-6-20 16,7-9 160-16,7-11 371 0</inkml:trace>
  <inkml:trace contextRef="#ctx0" brushRef="#br0" timeOffset="11366.7269">22283 16414 250 0,'-15'-12'420'0,"3"-4"71"0,-5 0 51 0,7 4-181 15,-5 0-87-15,7 4-54 0,0 3-23 16,6-1-8-16,2 2-33 0,0 1-16 0,0 0-12 15,0 1-43-15,0-1-44 0,2 3-22 16,-2 1-8-16,8 3 20 0,-6 3 14 0,2 2 7 16,-2 4 7-16,7 6 1 0,-7 2-22 15,2 4-18-15,-2 0-9 0,-2 4-3 16,4-3-2-16,0 3-2 0,-2-4 1 0,-2-4-1 16,4-1 1-16,-2-1-2 0,2-3 2 15,1-2-2-15,-5-4 0 0,0-2 2 0,0-3-2 16,2 0 4-16,-2-3 106 0,0-1 98 15,0-1 74-15,-2 0 32 0,2-5 12 16,-5-2-97-16,1-3-94 0,-2-4-75 0,4-4-32 16,-2-4-17-16,0-2-8 0,2-5-6 15,-2-2 3-15,2-4-2 0,2 0 0 16,0-3-2-16,0 1 1 0,2 0-1 0,2 4 1 16,2 5-3-16,0 3 2 0,0 10-2 0,3 5 1 15,1 5-1-15,-4 5 2 0,5 8-2 16,-3 3 1-16,2 2 0 0,5 7 0 15,-5 1 2-15,2-2 4 0,1 1-2 16,1-2-1-16,13 10 1 0,-14-17-2 16,-3-3 0-16,4-5 1 0,-5 1 3 0,5-3-1 15,-4-1-1-15,1-3 1 0,-3-2-2 16,2-2 0-16,5-1 3 0,-7-4-4 0,2-1 1 16,1-2 0-16,-5-2 0 0,4-1-2 15,1-1 0-15,-5-2-1 0,8 1 1 0,-3-2-1 16,-3 4 1-16,2 3 0 15,1 6 1-15,-5 5-3 0,2 5 3 0,-6 7-2 0,2 4 2 16,-2 6 1-16,-2 4 0 0,5 1-1 16,-5 2 5-16,0-1 0 0,0-3-3 15,0-1 3-15,0 0-3 0,4-3 1 16,-4 0-1-16,0-1 2 0,2 1-2 0,4-2 3 16,-2 0 0-16,2 1-1 0,5 1-1 15,-1 0 2-15,0 0-4 0,3 0 0 0,1-3-39 16,-3 0-99-16,-3-3-152 0,6-6-167 15,-3 0-172-15,-5-5-116 0,4-5-78 0,1-2 16 16,1-3 105-16,0-5 144 0,3-3 143 16</inkml:trace>
  <inkml:trace contextRef="#ctx0" brushRef="#br0" timeOffset="11739.4962">22868 15949 173 0,'-29'-22'380'0,"-4"-2"28"15,-4-2 12-15,-3 4-169 0,-1 5-123 0,2 5-55 16,-9 10-22-16,3 7 42 0,-3 9 7 16,-2 8 3-16,1 8 67 0,-1 8 30 0,0 7-38 15,-1 7-20-15,1 6-5 16,7 7 15-16,3 2 6 0,-1 4 4 0,16 1 13 0,0 1 117 16,9 2-31-16,5 0-13 15,9-5-5-15,13-6 73 0,1-5-80 0,11-5-34 0,10-6-19 16,8-6-7-16,3-7-91 0,5-6-3 15,5-6 10-15,6-9 6 0,0-5 4 0,0-6 1 16,2-10-38-16,2-8-30 0,2-6-14 16,-1-6-7-16,-1-6-4 0,-4-2-2 0,0-8-1 15,-7-1-3-15,-7-5-1 0,-7-5 2 16,-4-3 1-16,-10 1-3 0,-6-6-1 16,-11 0 2-16,-8-3-8 0,-2 0 3 0,-19-5-3 15,-6-2-2-15,-10-1 1 0,-8 3 2 16,-5 4 1-16,-10 10-4 0,2 13-41 15,-4 15-181-15,-2 10-403 0,-2 10-404 0,2 2-182 16,-2-1-39-16,6-4 145 0,6-7 386 0</inkml:trace>
  <inkml:trace contextRef="#ctx0" brushRef="#br0" timeOffset="15011.1769">18547 16460 52 0,'-10'-2'301'0,"0"-1"43"0,-1-2 34 0,5 0-98 16,-4 1-68-16,6-1-22 0,2 2-15 15,-2-4-14-15,4 1-37 0,0 0 9 0,4-2-22 16,-4 0-14-16,2 0 18 0,-2 3 0 15,0 0-23-15,4 2 9 0,-4 1 6 0,0 0-25 16,4 2-11-16,-4 0-9 0,0 0-29 16,0 0-18-16,0 2-12 0,0-2-2 15,0 0-4-15,0 2 2 0,2-2 0 0,2 0 0 16,-2 1 1-16,2 1 1 0,3-2 0 0,-1 0 0 16,2 0 1-16,-2 0 2 0,5-2 0 15,-9 2 66-15,8 0 32 0,-4-1 17 16,3 1 5-16,-7 0 1 0,6 0-64 0,-2 1-34 15,-4 1-17-15,2 1-5 0,0 1-5 16,-1 1 0-16,1 1 0 0,-2 1 0 0,2 2 0 16,0 0 0-16,2-1 0 0,-4-1 2 15,7 0 0-15,-3 1 0 0,0-1 1 16,0 0-2-16,2 0 1 0,1 2 86 0,-1-1 39 16,2 2 18-16,-1 0 10 0,1 4 4 15,-4 1-86-15,4 0-39 0,5 0-19 16,-5 3-8-16,3-1-1 0,-1 1-4 0,-2 0 1 15,7 2 2-15,0-1 57 0,3-1 63 16,1-3 28-16,2 0 14 0,-1-5 4 0,3 0-55 16,-6-5-59-16,8-1-28 0,-5-3-10 0,3-1-7 15,-6-3-3-15,18-4 7 16,-22 2-10-16,-3 0-2 0,-6 0 3 16,5 3 1-16,-7 0-1 0,-2 2 4 0,-2 0 1 15,0 0 5-15,0-1 26 0,0 1 11 16,-2-2 3-16,2 2 0 0,-4-2-6 0,1 1-28 15,3 1-14-15,3 1-5 0,1 1-6 16,6 3-53-16,-2 2-148 0,9 3-303 16,4-3-431-16,1-2-196 0,3-10-34 0,-8-12 108 15,-7-13 283-15</inkml:trace>
  <inkml:trace contextRef="#ctx0" brushRef="#br0" timeOffset="16648.8369">19639 16965 90 0,'-6'-2'333'0,"4"-3"51"0,-6 1 40 16,6-1-118-16,-4 2-71 0,-3 2-33 0,9 0-27 16,-2-2-2-16,-4 3-22 0,6-2-3 15,-4 1-4-15,0-1-11 0,2 1 5 0,2-1 5 16,-4-1-18-16,-1 3 10 0,5-1 14 0,-2 1-28 15,2-2-21-15,-4 2-9 0,2 0-22 16,2 0-15-16,-4 0-6 0,4 2-3 16,0-1-2-16,0-1-17 0,0 1-15 15,0 1-4-15,0-2-5 0,0 0-1 0,0 2 0 16,0-2-1-16,0 0 1 0,0 0 0 16,4 0 0-16,-4 1 1 0,0-1 0 0,2 0-1 15,2 0-1-15,-2 2 1 0,3 1 1 16,-1-3 0-16,-2 3 0 0,2-1 0 0,0 0 1 15,-2 1 0-15,2 0 1 0,-2 1-2 0,7-1 5 16,-3 1 70-16,0 1 62 0,0-2 26 16,5 1 14-16,-1-1 5 0,0 0-72 0,1 0-59 15,-3 1-29-15,2 1-13 0,5-2-8 16,-3 3 1-16,3 0-3 0,1-2 0 16,1-2 2-16,-1 2 0 0,1-1-2 0,3 0-1 15,-1 2 2-15,6-3-1 0,-2 1 2 16,-5 1 2-16,9-3 5 0,27 3 166 15,-27-1-62-15,4-3 8 0,-6 0-3 16,6 0-63-16,-4 0-28 0,1-3-15 0,3 3-5 16,-2-4-3-16,2 3-2 0,-2-3 2 15,7 1-4-15,-3-2 3 0,-6-2-3 16,6 2 0-16,-6 0 1 0,-1-1 2 0,-1 2-3 16,2-1-1-16,-2 2 0 0,-6 2-1 0,5 1-2 15,-7-2 2-15,-1 2 2 0,1 0 2 16,-7 0-2-16,3 0 2 0,-3 0-3 0,0 0 2 15,-7-2-2-15,5 2 4 0,-2 0-2 16,-6-1 3-16,2 1 1 0,-2 0 38 16,0-1 24-16,4 0 11 0,0-1 7 0,-4 1 2 15,2 1-38-15,3-2-24 0,-3 0-12 16,6 1-6-16,-6-3-3 0,6 1-1 0,-2 1-4 16,-4-3 3-16,9 0-2 0,-5 3-1 0,2 0 0 15,-6 1 0-15,7-1 0 0,-7 2-1 16,2 0 1-16,-2-2-1 0,-2 4 3 15,4 0-2-15,0 3 0 0,-4-2 1 0,0 2 1 16,2 2 1-16,2-2-6 0,3 3-110 16,-1-1-280-16,8-1-431 0,-1-3-287 0,3-6-124 15,1-14 54-15,-1-24 249 16,9-26 418-16</inkml:trace>
  <inkml:trace contextRef="#ctx0" brushRef="#br0" timeOffset="19107.2675">18651 16402 60 0,'-10'-10'291'0,"-5"-2"25"15,5 0 17-15,8 2-149 0,-5 0-78 0,3 3-44 16,0 1-27-16,4 1-17 0,4 1-11 16,-4 1-4-16,0 0-3 0,4 0 0 0,-4-1 0 15,3 3 2-15,-3-1 0 0,4 0 16 16,-4 2 25-16,0-1 22 0,0 1 31 16,0 0 18-16,0-2 4 0,2 0-7 0,-2 1-14 15,0-1-20-15,0 2 4 0,0-2 2 16,0-1-10-16,0 1-7 0,0-1 7 15,0 1-1-15,0 0-8 0,0 2-1 0,0 0-2 16,0-3-16-16,0 3-24 0,0 0-13 0,0 0-4 16,0 0-4-16,4 3-1 0,0-3-2 15,-4 2 2-15,2 0 0 0,2-1 1 16,-2 3-2-16,7-4 2 0,-7 5-2 0,2-2 2 16,0 4 0-16,2 0 0 0,-4 2 0 15,2 0 0-15,2 1 0 0,-1 3 0 0,-3-1 2 16,6 1-1-16,-6 0 1 0,6 2-1 15,-1-3 2-15,-1 1-1 0,0 1 73 16,4-1 37-16,-4 1 14 0,9 0 10 0,-5 1 2 16,-1-1-73-16,1-1-34 0,0-1-17 15,1-1-7-15,-1 2-5 16,0-1 2-16,7 12-3 0,-11-12 0 0,0-3 0 16,0 0 1-16,3-3-1 0,-7 1 0 0,4-2 1 15,-2-2 0-15,0-1-1 0,2-2 1 16,-3 3 4-16,1-3-2 0,0 0 2 15,-2-3 81-15,4 1 43 0,2-3 17 0,-1 2 9 16,-3 0 2-16,2-1-80 0,0 1-43 0,-2 1-19 16,-2-1-10-16,4 0-3 0,-1 2-1 15,-1 1-2-15,-2-2 0 0,2 2 1 16,0 0-1-16,2-1 1 0,-4-1-1 0,7 1 0 16,-3 1 1-16,-4 0 1 0,6 0 0 15,-6 0-1-15,4 1 1 0,3 1 1 0,-7-1 0 16,6 3 0-16,-2 3-149 0,-6 0-289 15,2 2-287-15,7-2-128 0,-7-7-60 16,8-5 119-16,2-12 280 0</inkml:trace>
  <inkml:trace contextRef="#ctx0" brushRef="#br0" timeOffset="20145.9039">19735 16898 253 0,'-11'-3'292'0,"-3"-1"19"0,3 3-100 0,3-3-85 16,0 4-25-16,0-3-10 0,-3 3 4 15,1 0 9-15,4 0 11 0,-5-2 6 16,5 2 7-16,-4 0-8 0,4 0-8 0,-3 0-11 16,7 2-13-16,-4-2-24 0,-2 3 6 15,6-3-5-15,2 2-14 0,-9 1-9 0,9-1-6 16,-2 0-18-16,2 1-10 0,0 1-2 15,0-1-4-15,0 2 0 0,2-3 2 16,3 3 50-16,-1 1 23 0,2-2 11 0,0 2 6 16,0 0 0-16,9-1-49 0,-5-1 16 0,-2 2 30 15,11-2 13-15,-7-1 8 0,5 1 1 16,4-1 20-16,-3-1-7 0,3-2-7 16,2 3-3-16,4-3 0 0,0 0-55 0,4 0-33 15,2 0 55-15,0 0 43 0,4 0 21 16,-2-3 7-16,2 3 2 0,1-4-65 0,-1 3-47 15,-2-3-24-15,6 1-10 0,-6 3-5 16,7 0-4-16,-9 0 1 0,4 0-2 0,-8 0-2 16,4 3 4-16,-2-3-1 0,-4 0 1 15,2 0 0-15,-4-3-1 0,-2 3 1 16,-5-2-1-16,3 0 2 0,-7 1 0 0,-1-1-2 16,-7 2 2-16,0-3 1 0,2 3-1 0,-5-2 1 15,-3 2 1-15,0 0 18 0,0-1 27 16,0 1 10-16,0 0 8 0,0 0 0 15,0 0-20-15,0 0-27 0,0-1-14 0,0 1-9 16,0 2-70-16,0 3-228 0,0 0-320 0,0-5-309 16,0 0-139-16,0-5 8 0,0-16 198 15,0-11 307-15</inkml:trace>
  <inkml:trace contextRef="#ctx0" brushRef="#br0" timeOffset="20931.4143">20901 16610 151 0,'-6'-2'343'0,"2"-1"49"0,2-2 20 16,-7 0-130-16,7 5-47 0,2-4-28 0,0 3-11 16,-4-1-11-16,0 0-8 0,4 2-10 15,-6-3-19-15,4 3-25 0,-2-4 0 0,-1 1-17 16,-1 0-20-16,0 0-17 0,0-1 49 15,0 1-1-15,-5-2-3 0,3-1 30 16,0-1 49-16,-3-2-38 0,1-2-15 0,0-1-10 16,-1-2-32-16,1 0 8 0,2 0 5 15,-3 0 3-15,1-2-1 0,-4 4-2 0,5-1-60 16,-1-1-24-16,0 4 17 0,-3 0 8 16,3-2 4-16,0 3 3 0,-1 2-3 0,1-2-29 15,0 2-15-15,-1-1-6 0,5 4-3 16,0-1 0-16,0 1-2 0,-1-1 0 0,3 0 1 15,0-2-2-15,2 0 1 0,-2 0-2 16,2 0 2-16,2-1 0 0,0 3 2 16,-4 0-2-16,4 2-1 0,0 1-1 0,0 2-2 15,4 2-1-15,-4 1 2 0,6 5 0 16,0 2 0-16,5 4 0 0,-1 4 4 16,6 1-1-16,1 4 2 0,0-1 1 0,3-2-1 15,-1-2 2-15,-3 0 1 0,9-1-3 16,-8-3 3-16,-1 1 0 0,1 2-1 0,-1-3-2 15,-3 2 2-15,1 0 0 0,-1-1 0 16,1-1-2-16,-6 0 3 0,3-2-3 0,3 1 1 16,-3-1 2-16,-3-2 1 0,0-1 0 15,0 1 1-15,3 2-3 16,-3-3-59-16,-2-1-230 0,-6 0-335 0,0-4-320 0,-6-4-146 16,-4-7-5-16,-5-15 200 0,-3-9 319 15</inkml:trace>
  <inkml:trace contextRef="#ctx0" brushRef="#br0" timeOffset="21654.5119">18521 16167 155 0,'-5'-4'243'0,"1"1"17"16,4-2-86-16,-2 2-64 0,2-1-34 16,-4 1-20-16,2-4 14 0,-2 5-56 15,0 2-7-15,4 0-3 0,-2 0-1 16,2 0-3-16,0 2 0 0,-4-2 0 0,1 2 0 16,3-2 1-16,0 0-1 0,0 1 0 15,0-1 0-15,0 0 0 0,-4 0 0 0,4 0 2 16,-4 0 1-16,4 0 1 0,0 0 3 15,-2 0-3-15,2 0 2 0,-4-1-2 16,4 1-1-16,-4 1-1 0,4 3-1 0,-2 1 1 16,2 0 0-16,-4 1-15 0,4 0-33 15,0 1-58-15,0-1-114 0,0-1-51 16,0-5-9-16,0 3 25 0</inkml:trace>
  <inkml:trace contextRef="#ctx0" brushRef="#br0" timeOffset="22394.864">18463 16211 23 0,'0'0'241'0,"-2"0"28"0,-3-3-11 16,1 3-90 0,2-4-54-16,-4 1 48 0,-2 0-99 0,6 1 0 0,-2 1-9 15,-1 0-9-15,-1 1 9 0,4 0 1 16,-2 0 1-16,0 0 18 0,-2 0 8 0,4 0 24 16,2-3 17-16,-9 3-2 0,9 0 10 15,-2-3 15-15,2 1-27 0,-4 1-20 0,2-1-7 16,2-1 1-16,-4 0-9 0,0 2-3 15,4-2-4-15,0 0-2 0,-2 0-39 16,2-1 26-16,-4 2 12 0,4-1 6 0,-5 0 2 16,5 0-1-16,0 1-40 0,5-3-22 15,-5 3-10-15,4-3-6 0,-4 3 1 16,2-3-4-16,-2 2 2 0,8-2 0 16,-8 1 0-16,6 1 6 0,-4-2 40 0,7-1 22 15,-3 0 10-15,4 0 4 0,-2-2-5 0,3-2-39 16,5-2-22-16,-1 0-9 0,1-1-5 15,5 1-1-15,-4-2-2 0,1 2 2 16,7-1-1-16,-6-1 4 0,8 1 65 0,-5 2 29 16,9-1 12-16,0 0 8 0,2 0-1 15,0 0-64-15,1-1-30 0,5 1-13 0,2-2-6 16,3 0-4-16,-1-1-1 0,7 2 1 16,-5 1 1-16,5 0 0 0,-3 0-1 0,1 1 2 15,2 1 0-15,-7 1 0 0,0 1-3 16,3 3 1-16,-3-1 0 0,1 1-1 15,-1 1-1-15,-1-1 3 0,1 2-2 0,-8 0-1 16,7-1 1-16,-3 1 0 0,-2-2 1 16,-2 2 3-16,3 1 73 0,-5-1 56 15,0 3 26-15,-6 0 10 0,-1 0 5 0,-3 0-74 16,-2 0-55-16,-5 0-26 16,1 3-13-16,-3 1-2 0,-3-1-2 0,-3 1-3 15,2 0 1-15,-3 0 0 0,1 0-1 0,-6-1 2 16,-2 0-4-16,4-1 1 0,-4-1 0 15,4 0 1-15,-4-1 0 0,0 0 0 16,0 2 1-16,0-2-1 0,0 0 3 0,0 0-2 16,0 2 0-16,0-2 1 0,0 0-2 0,0 0 1 15,0 0-2-15,2 1 2 0,-2-1-1 16,0 2 2-16,0-2-1 0,0 0 1 16,0 0-2-16,0 0 2 0,4-2 1 15,-4 1-2-15,0 1 1 0,0 0 1 0,0 0-1 16,0-2 2-16,2 2-1 0,-2-3 0 15,0 2 2-15,5-1 0 0,-1 2-2 0,-2 3 2 16,4 3-3-16,2 3-172 0,-1 2-460 16,3-2-315-16,0-8-145 0,-2-16-64 0,7-29 140 15,-3-47 448-15</inkml:trace>
  <inkml:trace contextRef="#ctx0" brushRef="#br0" timeOffset="23152.9031">20562 15529 20 0,'-8'-6'256'0,"5"-1"22"0,-5 1 10 15,2 1-136-15,4 1-77 16,-6 1-39-16,6 1-18 0,2 1-10 0,-7 1-3 0,7-2-4 16,-4 2 0-16,0 0-12 0,4 0-42 15,0 0-117-15,0 0-70 0,-8 0-28 16,0 0-5-16</inkml:trace>
  <inkml:trace contextRef="#ctx0" brushRef="#br0" timeOffset="24046.3523">18461 16104 32 0,'-21'0'258'0,"0"-3"19"0,5 0 15 0,-3 0-133 16,0 0-59-16,7 1-19 0,0-1-7 15,-3 1 12-15,3 0-2 0,1-1 22 0,1 0 12 16,4 1 6-16,0 0 33 0,-3-1 16 16,9-2-24-16,0 1-26 0,0-4-14 0,9-1-61 15,-1-2-24-15,6-1 28 0,-1-1 15 16,3-4 7-16,5-1 3 0,0-1 31 15,-3-1-2-15,-1 1-1 0,-1-1-2 0,3 2 1 16,-2-1-30-16,-1-1-39 0,3 1-16 16,-3-2 41-16,9 0 20 0,-2 0 9 0,0 0 3 15,8-1 2-15,-2 0-48 0,4 1-24 16,4-1-12-16,4-1-5 0,1 1-3 16,1-4-2-16,5 2 0 0,1-1 0 0,5-2 0 15,2-1 0-15,12-4 0 0,-6 3 2 16,6-4 1-16,-1 2-1 0,-1-1 0 0,0 1 0 15,2 2 1-15,-8 1 0 0,2 1-1 16,-2 1 0-16,0 1 0 0,-2 1 0 16,2 0 0-16,-4 1-1 0,2 1 2 15,-2-1 2-15,-1 2 97 0,3-1 58 16,2 4 28-16,-4 1 10 0,2 1 8 0,-2 2-98 16,0 1-58-16,-2 1-26 0,3 1-12 15,-5 1-6-15,2 2 0 0,-6-1-4 0,-3 4-2 16,-4-2 3-16,-3 1-3 0,-5 2 0 15,0 1 1-15,-4-1 2 0,4 3-3 0,-2-2 0 16,-2-1 0-16,6 1 2 0,-2-2-1 16,0 2 0-16,0 0 0 0,0-1 1 0,0 1 0 15,-2 0-1-15,-4 1 0 0,0-1 1 16,-4 1-2-16,-4 0 3 0,-1 1 0 16,-10 1-2-16,3 0 0 0,-5 1 1 0,2-1-2 15,-8 0 2-15,2 0 0 0,-2 0 0 16,0 0 2-16,0-1 29 0,0 1 30 0,0 0 24 15,0 0 21-15,0 0 14 0,0 0-23 16,0 0-29-16,0-2-20 0,0 0-23 16,0 2-14-16,0 0-6 0,0 5-4 15,0 2-3-15,-2 5-145 0,-2 6-369 0,-2 3-393 16,0-2-177-16,2-9-80 0,4-10 109 16,4-22 351-16</inkml:trace>
  <inkml:trace contextRef="#ctx0" brushRef="#br0" timeOffset="25071.6837">21885 15162 21 0,'0'-8'266'0,"-8"-1"37"15,6-2 25-15,-2 1-117 0,4 1-65 16,-2 0-36-16,2 3-10 0,-4-3-10 0,4 1-14 15,0 3-13-15,0-3 0 0,0 4-17 16,4-1-9-16,-4 1-6 0,0 1-7 0,2 1-4 16,-2 1 5-16,0-2 14 0,4 1 5 15,-2 1 4-15,-2-1 4 16,4-1 6-16,0 1-44 0,-4 2-5 0,2-1 13 16,-2 1 15-16,0 0 9 0,0 0 4 15,0 1-2-15,0 1-12 0,0 0-19 0,0-2-8 16,5 1 27-16,-1 1 25 0,-4-2 13 15,6 1 5-15,-6 1 3 0,2 1-30 16,6-2-26-16,-1-1-14 0,-5 2 10 0,6-1 46 16,2 2 20-16,-4 2 9 0,5-2 5 15,-5 1-13-15,4 1-48 0,-1-1-21 16,-1 4-11-16,2 0-5 0,-4 0 64 0,5 4 26 16,-3 0 14-16,0 2 6 0,3-2 2 15,-3 1-60-15,2 2 80 0,1 2 40 0,1 4 18 16,-2 1 9-16,5 0 2 0,-5 3-108 15,-2 0-51-15,3 2-24 0,3-1-11 16,-3 3 51-16,-3-1 23 0,0 2 17 0,0 0 0 16,1 0 6-16,-7 2-53 0,6-1-27 15,-2-2-13-15,-4 2-5 0,7-1 38 16,-3-1 18-16,4-1 7 0,-2-3 8 0,7 0 0 16,-3-6-40-16,3 0-19 0,-5-1-6 15,2-2-5-15,3 1-3 0,-7-2-3 0,0-1 4 16,1-2-1-16,-1 0 3 0,-2-2 4 15,0-2 0-15,-1 1-2 0,-3-3 2 16,2 0-3-16,0-2-3 0,-4-2-2 0,0 1 0 16,0-3-2-16,0 0 2 0,0 0 3 15,0 0 1-15,0 0 0 0,0 0 0 0,0 0-2 16,0 0-4-16,-4 0-9 0,-2 0-115 16,-1 3-277-16,-1-3-404 0,-2 0-288 15,1-6-126-15,-1-6 55 0,4-9 247 16,-4-11 391-16</inkml:trace>
  <inkml:trace contextRef="#ctx0" brushRef="#br0" timeOffset="25869.4949">22845 16781 112 0,'0'2'314'0,"-2"-4"30"16,2 1-1-16,-4-2-114 0,0 2-68 16,4 1-15-16,-2-2 15 0,2 1 24 0,0-2 20 15,-5 1 9-15,1 1-13 0,4-1-8 16,-2-1-3-16,2 3-7 0,-4-1 14 0,2 1 32 15,2-1 16-15,0 1 10 0,0 0 1 16,0 0-15-16,-4 0-30 0,4 0-35 0,0 1-33 16,-4-1-37-16,4 0-29 0,0 1-25 15,0-1-21-15,0 3-16 0,0 0-7 16,-2 3-6-16,2 1 37 0,-6 6 24 0,6 1 10 16,-9 3 7-16,7 3 6 0,-2-2-18 15,0 2-11-15,-2 2-5 0,4-1-2 0,-2-2-3 16,-1 4-17-16,3-1 9 15,-12 26 59-15,12-23-43 0,-9 1-1 16,5 0-20-16,-4-1-12 0,0 1-8 0,-1-2 1 16,1 1-4-16,-3-1 0 0,-1 0 2 0,2 0-2 15,-1 0-3-15,-8-2 1 0,5 3-2 16,-7-2-2-16,3 2 2 0,-3-1 1 0,-2-3 0 16,2-2-3-16,0-1 5 0,-3-1-4 15,1-4 0-15,0-4-1 0,-6 2 1 0,2-4 0 16,-6 1-3-16,2 0 1 0,-2-3-1 15,-7 2-1-15,-1-5 0 0,-1 3 3 0,1-3 1 16,-1-4 43-16,1 0 21 0,8-3 8 0,-7-3 7 16,9-1 0-16,4-2-36 0,-2-1-2 0,5-3 7 15,7-3 3-15,-2-1 1 0,5-2-2 16,1-2-20-16,7 1-20 0,-2-1-6 0,3 5-8 0,-3 2 0 16,2 3-2-16,2-1-2 0,-5 3 1 0,9 4 0 15,-4 0 1-15,-2 3-2 0,6 0 0 16,2 2-4-16,0 1-5 0,0 1-1 0,2 1-77 15,2 4-188-15,2 0-338 0,0 0-493 0,9 0-223 16,-5-10-27-16,7-8 143 0,-1-12 323 16</inkml:trace>
  <inkml:trace contextRef="#ctx0" brushRef="#br0" timeOffset="27886.929">22067 14834 195 0,'5'-4'304'0,"-1"-2"22"15,-4 0-56-15,0 0-110 0,2 0-50 16,-2 2-30-16,4-1 1 0,-2 3 6 0,-2-5 5 16,4 2 7-16,0 0 7 0,-4-3-8 15,2 4-2-15,-2-3 9 16,4 2-5-16,-4 0 8 0,5 1 12 0,-5 1-9 0,-5 1-21 16,5 1-13-16,-4-1 0 0,4 1-15 15,0-2-8-15,-2 1-6 0,-2 1-2 16,0-2-16-16,4 1 33 0,-2 2 17 15,-2-3 9-15,4 3 4 0,-2-2-6 0,2 2-42 16,0 0-23-16,0 0-10 0,0 0-5 16,0 0 0-16,0 0-1 0,0-2 3 0,0 2 26 15,0 0 18-15,0 0 8 0,0 0 1 16,2 0-1-16,-2 0-30 0,6 0-16 16,2 0-8-16,-6-1-4 0,13-1-1 0,-5 0-1 15,7 1 3-15,-5-3 28 0,9 4 65 16,-5-3 27-16,5 3 12 0,2-1 8 0,-5 0-28 15,7 1-63-15,-2 0-29 0,0 0-12 16,4 2-7-16,-1 1-1 0,1 4-2 0,4 0-1 16,-2 2 1-16,2 2 4 15,2 2-1-15,1 2 3 0,32 20 199 16,-29-16-69-16,0 0 3 0,7 1 3 16,-5-2-77-16,6 0-35 0,-1-1-16 15,-1 0-6-15,1 2-2 0,-1-1 0 0,-2 0-4 16,-1 2-1-16,-3 2 1 0,-2 0-2 15,-4 4 1-15,0-1-1 0,-6 4 1 0,2 0-2 16,-6 3 2-16,1 1 54 0,-5 4 24 16,4 1 10-16,-5 3 8 0,5-3 3 0,-5 2-54 15,-3 1-25-15,3-4-10 0,1-2-5 16,-1 2-2-16,3-2 2 0,-2 0-1 16,-9-2 2-16,6 1 0 0,-3-3 0 0,-1 4 34 15,-4-2 19-15,4 1 3 0,-7 2 6 16,3 0 1-16,-2 1-35 0,0 2-16 15,-2 2-8-15,-2 0-5 0,0-1-2 0,4 0 1 16,-4-2-1-16,-4 4 2 0,4-6 2 16,0 5 2-16,-2-4-1 0,2 1 3 0,-8-1-1 15,6 1-1-15,-5-1 0 0,-1 1 0 16,0 0-1-16,-2 2 13 0,-1-2 30 16,-3-1 13-16,-3-2 6 0,9 0 1 0,-11-4-12 0,11 3-32 15,-6-3-10-15,1 1-10 0,-1-4 0 16,3 0-6-16,3-1-1 0,-2-1 2 0,-5 1-2 15,5-3 2-15,-2 0 0 0,1 0 0 16,-1 0 2-16,-3 1-4 0,3-2 2 0,-5 0-3 16,1 2 1-16,-1-1-1 0,-8 2 2 0,7 0 0 15,-7 0 1-15,6 1 0 0,-5 0 1 16,-1 0 3-16,-2-1-3 0,0 0 1 0,0 1-1 16,4-2 0-16,-4 0-2 0,1-4 0 0,-1 0 1 15,4-1-3-15,-2-3 2 0,2 1-2 0,1 0 1 16,-3-1 0-16,2-2-2 0,0 0 1 0,1-2-1 15,-5 2 2-15,0 0-1 0,0 2 0 0,-4 1 0 16,-2 0 3-16,0 1-2 0,-5 1 2 0,3 1-2 16,-2-1-1-16,0-1 1 0,0 0-1 15,4-1 21-15,-1-4 27 0,6 0 19 16,3-4 5-16,-19 3 64 0,26-8-105 0,-3 1-16 16,4-2-8-16,1-1-1 0,-1-1-4 0,1 1-1 15,-5-3 1-15,0 1-2 0,5-1 0 0,-3 2-2 16,-1-2 2-16,-3 0-2 15,-21 0 2-15,20-3-2 0,5 1 0 0,-6 1 0 0,7-2 1 16,-5-2 0-16,2 2 1 0,5-3-2 0,-1 0 1 16,0 1 2-16,1 0-3 0,1-2 1 0,3-5-1 15,-4 4 0-15,1-3-1 0,3-1-2 16,-5 0 2-16,1 2 1 0,-1-3-1 0,3 1 1 0,-3 2-1 16,5 0 0-16,-5 2 1 0,-2 1 0 15,3-1-1-15,-1 1 2 0,5 1 0 0,-5-1 0 16,3 3 0-16,-3-1 10 0,5 0 20 0,2 0 8 15,-1-1 7-15,1 2 2 0,8-1-7 16,-4 0-19-16,-3 1-8 0,7 0-6 0,-2-1 0 0,0 2 0 16,2-1-4-16,2 3 3 0,-4-2 0 15,4 1-2-15,-2-1-1 0,2 3 2 0,-4-2-1 16,4 0 1-16,-5-1-3 0,5 1 0 0,-2-1 0 16,2-1-3-16,0 1 1 0,-4 1-1 0,4-1-1 15,-2-2 1-15,2 2 0 0,0-1 1 0,-4-1-1 16,4 2 0-16,-4-1 0 0,4-2-1 0,0 0-1 15,-2-1 1-15,2-1-4 0,0 1-2 0,-4-2-48 16,0-4-163-16,2 0-308 0,-3-2-568 16,-1-3-310-16,-4-10-97 0,-1-8 103 0,3-14 277 15,-6-15 560-15</inkml:trace>
  <inkml:trace contextRef="#ctx0" brushRef="#br0" timeOffset="39105.2341">8606 16404 276 0,'17'-16'363'16,"-9"3"59"-16,2-1-35 0,5 1-53 15,-5 0-19-15,-8 1 16 0,8 0 33 0,-6 1 58 16,-1 4 45-16,-3 0 37 0,0 4-2 16,0 3-54-16,-3 0-88 0,3 0-92 0,-8 0-90 15,8 3-56-15,-2 2-15 0,-2 4-2 16,4 2 25-16,-2 4 25 0,-2 3 17 0,0 3 2 16,4 1-2-16,0 1-13 0,0 0-25 15,0 4-29-15,0-4-20 0,0 5 4 0,0-1 1 16,0 1 0-16,0 1-3 0,0-4-2 15,0-1-31-15,4 0-27 0,-4 0-12 0,4-5-5 16,-4-1-3-16,2 1-1 0,-2-6 0 0,4-1-4 16,-2-2 1-16,-2-2 0 0,4-4-1 15,-4 0-1-15,4 1 0 0,-4-3 4 0,0 0-1 16,0-2 1-16,0 0 0 0,0-2 0 0,0 0 1 16,0 1 2-16,0-1-3 0,0 2 1 15,-8-3-7-15,8 0-49 0,-6-1-101 0,4-4-154 16,-2-1-191-16,0-4-258 0,4-3-239 0,0-6-209 15,0-3-35-15,8-3 96 16,-6-4 228-16,8 1 267 0</inkml:trace>
  <inkml:trace contextRef="#ctx0" brushRef="#br0" timeOffset="39407.0472">8728 16321 217 0,'-6'-13'553'0,"-5"0"101"31,-1-1 55-31,-29-22 788 0,32 27-1080 0,-1 1 20 0,2 0 9 16,2 1-57-16,4 0-70 0,-7 2-84 15,9-1-73-15,9 2-59 0,-7 1-44 16,12 3-32-16,3 0 3 0,1 0 2 0,9 3 7 16,0 2 5-16,4 3 27 0,-2-1-7 0,2 7-4 15,-4-3-5-15,-4 4-4 0,-1 3-24 16,-5-1-13-16,-1-3-4 0,-5-1-3 16,-1 1 1-16,-6 0 0 0,-4 1 3 0,-8-1 42 15,-9 1 19-15,1-2 10 0,-3 0 8 0,-6-3 4 16,-1 0-18-16,3-3-11 0,0 0-2 0,0 0-9 15,3-2-8-15,-1-2-22 0,4 0-13 16,7 1-7-16,-2-1-2 0,5 0 0 16,-1 0-4-16,6 9-465 0,2-6-353 15,2-4-408-15,6-4-182 0,1-6 19 0,1-7 216 16,7-7 443-16</inkml:trace>
  <inkml:trace contextRef="#ctx0" brushRef="#br0" timeOffset="40494.5599">9332 16460 146 0,'-4'2'412'0,"2"-2"48"0,-2 0 27 15,1-1-137-15,3 1-108 0,-4 0-58 16,4 0 0-16,-4 0 17 0,4-1 17 0,0 1 8 16,0 0-8-16,0 0-31 0,0 1-36 15,0 0-46-15,0-1-13 0,0 1 30 16,0 1 24-16,0 1 34 0,4 2 51 0,-4-2-3 16,0-2-25-16,4 2 0 0,-1 0-25 15,3 0-27-15,4-1-5 0,0-1-25 0,5-2-37 16,1 1-8-16,3-2-5 0,2 1-12 15,1 1-4-15,3-2-3 0,-2-1-6 16,-2 2-24-16,1-2-10 0,1 1-7 0,-2 1 0 16,-2-2-1-16,1 0 1 0,1 1-3 0,-2 0 3 15,-5 0-1-15,-2 1-2 0,-1-1 3 16,3 1-3-16,-12 1 1 0,7-2-2 16,-7 0 1-16,2 1 0 0,-2-2 3 0,-2 3-2 15,0-1 0-15,-2 1 0 0,-2 0-4 16,4 0-5-16,-2 0-16 0,-7-3-92 0,7 1-139 15,-2-3-218-15,-2 0-241 0,2-2-224 16,4-3-110-16,0-1 47 0,6-2 174 16,-2 1 228-16</inkml:trace>
  <inkml:trace contextRef="#ctx0" brushRef="#br0" timeOffset="40737.4108">9717 16288 148 0,'-5'-7'473'16,"1"0"84"-16,2-3 552 15,2 6-783-15,0 2-94 0,2-1-42 0,7 3 8 16,-1 0 45-16,2 0 59 0,5 3 47 0,1 0 16 15,-3 2-15-15,3 2-50 0,1 3-56 16,-1 2-49-16,-5 3-25 0,3 1-25 0,-6 2-19 16,1-1 0-16,-9-1-6 0,0 2-19 15,-5-2-11-15,-1 1 9 0,0-2-4 16,-8 2-13-16,3-1-5 0,-5-1-7 16,3-2-18-16,-3 1-26 0,-1-5-8 0,1 1-8 0,1-2 0 15,-1-2-6-15,3-1-2 0,3 0-4 16,4 0-34-16,-5-5-123 0,7 0-194 15,2 0-319-15,-2-6-384 0,8-2-191 0,-2-2 20 16,9-4 150-16,1 1 298 0</inkml:trace>
  <inkml:trace contextRef="#ctx0" brushRef="#br0" timeOffset="41032.2281">10126 16266 451 0,'6'0'810'0,"0"-5"137"0,-1-2 64 16,-1-2-186-16,2 2-327 0,0 4-179 16,-2-2-93-16,-2 5-19 0,2 2 16 15,-1 1 5-15,-3 7-22 0,0 1-32 0,0 6-33 16,0 5-40-16,0-2-30 0,-3 3-31 0,-1 0-15 16,4-4-7-16,0 1 0 15,0-4 25-15,0 4 16 0,4-3 4 0,-1 0 4 16,-3 1-2-16,0-3-29 0,4-3-16 0,0 0-5 15,-4-3-5-15,0-2-4 0,0-2-3 0,0-1 1 16,0-1-12-16,-4-2-71 0,0-2-111 16,4-2-151-16,-3-1-200 0,-1-6-208 15,4 0-137-15,0-3-54 0,0-3-30 0,0-2 126 16,0-2 177-16,0-1 189 0</inkml:trace>
  <inkml:trace contextRef="#ctx0" brushRef="#br0" timeOffset="41175.1427">10120 16269 148 0,'-8'-18'467'16,"8"3"79"-16,-2 4 50 0,4 2-108 15,-2 4-137-15,8 2-70 0,0 3-1 0,2 0 36 16,1 3 47-16,3 1 29 0,3 1-21 16,-5-2-59-16,3-1-77 0,1 3-83 15,-3 0-77-15,1-2-44 0,-6 4-78 0,1-1-213 16,-3-2-299-16,-4-1-327 0,-2-3-145 16,0 0-4-16,8-2 171 0,-8 2 284 15</inkml:trace>
  <inkml:trace contextRef="#ctx0" brushRef="#br0" timeOffset="41354.0282">10083 16554 218 0,'-5'12'631'15,"10"-5"155"-15,1-4 115 0,0-1-44 16,4-4-177-16,5-1-116 0,3-1-95 0,-1-4-76 16,0-2-81-16,7 1-92 0,-5 0-92 15,2 0-63-15,-5 1-34 0,5 3-24 0,-5 0-74 16,1 0-171-16,-5 2-304 0,-1-4-387 15,-1 4-212-15,0-4-26 0,3 2 118 16,3 0 285-16</inkml:trace>
  <inkml:trace contextRef="#ctx0" brushRef="#br0" timeOffset="41738.8196">10833 16312 120 0,'-10'3'457'15,"4"0"77"-15,-9 2 49 0,5-1-98 0,2 4-146 16,-3 1-66-16,3-2 7 0,2 3 57 16,4-1 69-16,2-2 53 0,-4 1 12 0,8-3-37 15,-2 0-57-15,8-2-67 0,5 0-66 16,-3-2-41-16,5-1-29 0,3-1-25 0,-1 0-19 15,8-4-21-15,0 0-8 0,6 1-10 16,0 1-12-16,4-2-14 0,5 2-11 16,1-2-23-16,-2 1-10 0,3-1-6 0,-1 2-7 0,-1-1-1 15,1 1-2-15,-8 0-2 0,2-1-1 16,1-1-2-16,-5 1 0 0,-2-1 0 16,-9 1 3-16,-5-1-3 0,-5 1 3 0,-3 2-2 15,-9 0-6-15,-9 1-25 0,3-1-102 0,-6 0-138 16,-3-1-176-16,-1-2-244 0,-5 0-243 15,2-4-153-15,-1 1-38 0,-3-4 98 0,2 2 208 16,3 0 254-16</inkml:trace>
  <inkml:trace contextRef="#ctx0" brushRef="#br0" timeOffset="41943.6888">11266 16174 220 0,'0'-4'500'0,"8"-3"77"0,-6 4 49 0,12 1-130 16,-5 1-130-16,9 1-49 0,-1 3 14 0,-1 0 49 15,3 5 42-15,2 0 3 0,1 1-23 16,3-1-57-16,-2 4-66 0,0 0-65 15,-1 4-47-15,3 0-42 0,-12 2-31 0,3 0-19 16,-10 1-26-16,3 0-17 0,-9-1-8 16,0-1-5-16,-9-3-5 0,3-1-3 0,-4 1-2 15,2 0-4-15,-9-1 0 0,3-2-3 16,-7 1 1-16,4-3-64 0,1-2-163 16,-1-2-313-16,1-5-419 0,3-3-227 0,3-5-41 15,4-2 111-15,-2-4 293 0,8-3 408 16</inkml:trace>
  <inkml:trace contextRef="#ctx0" brushRef="#br0" timeOffset="42596.2859">11847 16128 283 0,'16'5'602'15,"-3"-5"64"-15,1 0 33 0,-3 0-154 16,-1 3-268-16,-2-1-80 0,0 5 32 0,-8 5 85 15,2-1 84-15,-4 6 39 0,2 2-25 16,-8 2-86-16,6-3-100 0,-4 5-92 0,-2-1-61 16,6 1-37-16,-3-1-16 0,3-2-7 15,-6-3-8-15,6 1 3 0,2 2-4 0,-8-2 3 16,6 1 20-16,-3-3 8 0,5-3 5 16,0-4 0-16,0-1-3 0,0-4-18 0,0-1-7 15,0-2 17-15,0-2 19 0,-2-1 8 16,2-3 5-16,-4 0 3 0,0-1-17 15,2-4-16-15,-2 0-7 0,2-5-1 0,-6-1-3 16,6-2-5-16,-7-3-1 0,9 1-2 16,0-6-4-16,0-3-3 0,0 0-3 0,9-5 2 15,-7 5-4-15,8-3-2 0,-4 6 5 16,4 4-3-16,5 3 0 16,12-3 0-16,-15 16-1 0,5 3-3 0,-1 3 2 15,1 2-2-15,4 2 1 0,-5 5 2 0,1-1-2 16,-5 5 4-16,3 1 1 15,-3 0-2-15,-4 2 0 0,0-1 1 16,1-2-1-16,-7 1 2 0,-2-2-2 0,0-3 2 16,-2 1 0-16,-7-2-1 0,1-1-1 0,-2 1 2 15,0-3 0-15,-1 2 1 0,1-2-1 0,4-1 1 16,-1-3-3-16,1 1 2 16,6 0-2-16,0-2-2 0,0 0 4 0,2 0-2 15,9 0 2-15,1-2-2 0,3 4 4 0,1-2-5 16,5 3 1-16,-5-1-3 0,3 1 1 15,-3 2-1-15,5 4 1 0,-4 0-1 16,-3 4 1-16,3 2 44 0,-7 1 22 0,-4 4 35 16,0 1 44-16,-6 1 22 0,0 2-23 0,-6-4-5 15,0 1-20-15,-8-1-36 0,1-3-19 16,-8-3-16-16,1 0-19 0,-7-4-11 16,0 3-7-16,2-6-5 0,-6-2 1 0,2-3-5 0,-2-3-8 15,4-3-116-15,0-5-277 0,1-4-492 16,3-2-395-16,0-8-173 0,7-8 38 15,-1-11 237-15,9-10 478 0</inkml:trace>
  <inkml:trace contextRef="#ctx0" brushRef="#br0" timeOffset="43867.8165">8689 17292 26 0,'2'0'445'0,"2"-2"113"0,0-1 74 16,-4-1-12-16,2-2-150 0,2-1-77 0,0 2-21 16,-2 1 14-16,3 1 24 0,-3-1 9 15,-2 3-24-15,0-1-64 0,4 0-76 0,-4 1-81 16,0 1-76-16,0 1-50 0,4 1-8 0,-4 1 0 16,0 4 10-16,0 2 20 0,2 1 16 15,-2 2-16-15,4 4-5 0,-4 2-10 16,2 1 12-16,-2 1 5 0,0 1 5 0,4 1 39 15,0 5 33-15,-4-1 7 0,0 6 11 16,0-1 6-16,0-1-35 0,0-1-37 16,0-4-42-16,0-2-26 0,0-2-17 0,0 0-5 0,3-3-3 15,-3-1-2-15,0 0-1 0,0-2 1 0,0-3-3 16,0-1 0-16,0-3 0 0,0 0-1 0,0-1 3 16,0-3-3-16,0-3 2 0,0-1 11 0,-3 0 40 15,3 2 27-15,0-4 14 0,-4 1-43 0,0-3-53 16,2-3 0-16,-2-2 0 0,2 0 0 0,-6-1 0 15,6-1 0-15,-3-6 0 0,3 0 0 16,-6 0 0-16,6-4 0 16,-6-26 0-16,8 21 0 0,-2-3 0 0,-2-1 0 0,4-1 0 15,-3-3 0-15,3 1 0 0,0-1 0 0,0 1 0 16,3 2 0-16,-3 5 0 0,6 5 0 16,2 5 0-16,-6 2 0 0,6 4 0 0,-1 2 0 15,3 1 0-15,-2 0 0 0,7 3 0 16,1 3 0-16,5-1 0 0,-2 2 0 0,5 2 0 0,-5 1 0 15,6 1 0-15,-7 1 0 0,3 3 0 16,0 2 0-16,-3 2 0 0,-3 0 0 0,-3 1 0 16,3 2 0-16,-13 1 0 0,2 3 0 15,-8-1 0-15,2 1 0 0,-13-3 0 0,-1 4 0 16,-5-3 0-16,-2-1 0 0,3-1 0 0,-5 0 0 16,0-3 0-16,2 0 0 0,0-3 0 0,3-1 0 15,-1-1 0-15,5-3 0 0,-1 1 0 0,7-3 0 16,1-4 0-16,1-1 0 0,6-1 0 15,2-2-320-15,0 1-285 0,2-3-363 0,8-4-389 16,5-5-87-16,4-1 103 0,5-3 234 0,1-5 349 16</inkml:trace>
  <inkml:trace contextRef="#ctx0" brushRef="#br0" timeOffset="44309.5429">9518 17367 569 0,'-19'6'713'0,"3"-3"60"0,-5-3 28 0,9 0-318 16,-3 1-233-16,5 1-65 0,0-1 28 0,3 4 64 15,-3-2 78-15,4 1 44 0,0 0-47 16,-1 1-74-16,-1 0-88 0,2 0-87 0,4 0-56 16,2-1 15-16,0 1 5 0,0 0 29 15,0-2 20-15,2 1 11 0,2-1-3 0,6 0-1 16,-1-1-27-16,5-2-16 16,3 0-11-16,3-2-33 0,-1-1-16 0,8 1 2 0,0 0 18 15,-4-1 6-15,8 0 4 0,-5 0 2 0,1-1-10 16,0-1-21-16,-4 2-7 0,-2-1-8 0,-3-1-3 15,7 0-1-15,-8 2-1 0,-1-1 2 16,-3-1-1-16,1 2 0 0,-6-2-2 16,1 3 0-16,-3-1 0 0,-2 0 0 0,-2 0 0 15,-2 0 0-15,-2-1-10 0,2 2-71 0,-8-1-144 16,1 2-177-16,-3-4-250 0,0 1-280 16,-3-4-229-16,3-3-16 0,0 1 106 0,4-1 224 15,-1-2 269-15</inkml:trace>
  <inkml:trace contextRef="#ctx0" brushRef="#br0" timeOffset="44567.3848">9717 17151 300 0,'2'-3'570'0,"4"-3"74"0,-2 0 32 16,2 2-187-1,0-1-180-15,21 3 233 0,-10 5-185 0,-1 2 80 0,3-1 7 16,0 2-37-16,1-1-80 16,1 1-90-16,20 7 87 0,-20-4-184 15,-4 1-7-15,3-1-1 0,-7 1-29 0,-3 2 2 16,-4 1-26-16,-2 3-9 0,-4 3-6 15,-4 2 15-15,-2 1-6 0,-4-2-8 0,1 0-2 0,-1-3 0 16,-7-1-27-16,3-2-13 0,2 2-12 16,-3-2-5-16,5-2-2 0,-3-1-2 15,1-4 0-15,2-1 0 0,-5 2-2 0,9-3-4 0,-4 2-15 16,8-7-114 0,-9-3-743-16,11-5-14 0,-4-1-333 0,8-4-45 0,-2-2 99 15,9-5 239-15,3-1 305 0</inkml:trace>
  <inkml:trace contextRef="#ctx0" brushRef="#br0" timeOffset="45136.0306">10480 17080 193 0,'10'-6'717'0,"-8"-3"133"0,4-4 65 15,3 1-41-15,-7 1-381 0,6 5-200 16,-6 3-71-16,2 2 7 0,-2 2 43 0,-2 3 37 15,0 5-21-15,0 6-47 0,0 4-65 16,-6 2-61-16,4 27-2 0,-2-24-32 16,0-1 21-16,4 2 33 0,0-2 17 15,-2 0-9-15,2-2-44 0,0-3-26 0,0-3-36 16,0-2-20-16,0 14 2 16,0-17-15-16,-5 2 5 0,5-8-4 15,-4-2 1-15,4-1 0 0,0-1 3 0,-6-4 1 16,4-2 1-16,-2-3-5 0,0-1 2 0,2-5-2 15,-2 1-1-15,1-6 0 0,3-1 2 16,0-1-1-16,0-3-1 0,0-1-4 0,3-1-2 16,-3-3-1-16,4 2-1 0,-2-1 1 15,6 1 2-15,-6 6 0 0,4 2 0 0,5 5-3 16,-3 7 1-16,-2 2-2 0,4 6 0 0,-1 3 1 16,1 6 3-16,0 3-1 0,1 5 2 15,-1 2 1-15,13 23-4 0,-9-21 6 0,-5-1-3 16,5-3 2-16,-2 1 0 0,3-5-2 15,-3 2 0-15,5-3 1 0,-1-4-1 0,1 1 4 16,0-3-1-16,-3-1 1 0,-2-2-1 0,-3 0 3 16,-1-2 46-16,0-1 50 0,-8-1 41 0,2-2 24 15,-2 0 8-15,0-5-43 0,-2 1-45 16,2-6-46-16,-8-2-42 0,6 3 0 0,-4-2 0 16,-3-1 0-16,7-2 0 0,-6 0 0 15,2-2 0-15,4-1 0 0,2 1 0 0,0 2 0 16,0-2 0-16,0 7 0 0,0 2 0 15,0 2 0-15,2 4 0 0,-2 2-97 0,6 2-173 16,2 3-222-16,-6 2-323 0,7-2-399 0,-3 1-174 16,4 1 43-16,-1-4 172 0,7 2 302 15,5-3 399-15</inkml:trace>
  <inkml:trace contextRef="#ctx0" brushRef="#br0" timeOffset="45460.8311">11309 16992 139 0,'-2'9'422'0,"-6"-5"53"0,1 1 45 15,-3-1-95-15,2 1-89 0,0-1 12 16,-1 4 64-16,-1-1 63 0,-5 0 34 16,9 1-4-16,0-1-62 0,0-4-86 0,6 1-64 15,-4 0-46-15,8-1-15 0,-2 0 3 0,2-1 12 16,6-1-7-16,-1-1-30 0,5-1-46 0,3-1-34 15,3 1-32-15,-3-4-27 0,2 1-17 16,5 0-14-16,-1 1-15 0,0 1-13 0,2-1-6 16,-7 3-2-16,5-2-1 0,2 2-2 0,-2 2 0 15,-3-2 1-15,-1 3-2 0,-3-1 0 16,-1 0 0-16,-3-2-4 0,-1 1-4 0,-5 1-34 16,2-4-94-16,-2 0-131 0,-1-1-150 15,1-2-193-15,-4 0-183 0,-2-2-114 0,8-1-58 16,-2-2-50-16,5-2 103 0,-3 2 177 15,2-4 193-15</inkml:trace>
  <inkml:trace contextRef="#ctx0" brushRef="#br0" timeOffset="46101.4373">11803 16852 372 0,'7'0'621'16,"-1"-1"97"-16,4-4 668 0,-4 4-917 0,13 1 349 15,-17 1-398-15,4 2-18 0,-2 2-56 16,0 2-80-16,-2 3-88 0,-2 5-44 15,7 1-17-15,-7 3-8 0,8 1 26 0,-8 4 15 16,2-1-17-16,2 3 17 0,0 1 6 0,-4-1-28 16,7-2-13-16,-7 0 10 0,2-3-37 15,6-2-19-15,-6-3-12 0,2-1-9 0,2-3-18 16,-2 2-16-16,-2-3-4 0,3-1-3 0,-3-4-1 16,-2 0-3-16,0-3 0 0,0-2 5 15,0-1 2-15,-7-1 1 0,5-2 1 0,-2-1-1 16,-2-4-4-16,0 1-3 0,-2-6 0 0,1 0-3 15,-3-1-1-15,4-3-1 0,0-4 0 0,-1 3-3 16,-1-4 1-16,6-5 0 0,-2-1-1 16,2-1 1-16,2 0 1 0,0-1-2 0,0 1 1 15,2 0 0-15,4 0 1 0,4 2 0 0,5 3 1 16,-5 5-2-16,7 2-1 0,-1 3 2 16,1 5-2-16,2 2 1 0,-3 4 2 0,5 3-1 15,-5 2 2-15,7 3-1 0,-4 4 0 0,-1 2 1 16,3 2-2-16,-4 4 4 0,3-2-2 15,-7 1 1-15,1-1-2 0,-6 2 2 0,3 0-1 16,-5-2 1-16,-2 1 1 0,-4-1-1 0,-4 0 1 16,-2-1 1-16,-5-4-2 0,3 0 1 15,-2-1-1-15,-5 0-1 0,3-1 4 0,2-1-4 16,-5-1 0-16,9-2 2 0,-5-1 0 16,9 1-2-16,-2-4 2 0,4-2-2 0,4 0 0 15,3-1 0-15,-1 1-2 0,8 0 2 0,-1-1 0 16,1 1 0-16,3 2-2 0,-1 2 0 0,1 0 2 15,-5 3-3-15,3 2 2 0,-5 1 1 16,-8 5 0-16,4 0 0 0,-6 1 1 0,-2 2 2 16,-2 0-3-16,-6 0 2 0,-7 0 0 15,1 1 0-15,-7-3 0 0,0 1 1 0,-4-5 0 16,-4-1-1-16,4 0 0 0,1-4-2 0,-3 0 2 16,-2 0-2-16,4-2-2 0,2-2-2 0,-2-1-4 15,2-4-67-15,7-1-164 0,-7-2-237 16,2-2-322-16,0-3-409 0,3-1-165 0,-1-4 65 15,4-3 189-15,1-1 304 0,3-5 403 16</inkml:trace>
  <inkml:trace contextRef="#ctx0" brushRef="#br0" timeOffset="46463.2135">11433 16861 255 0,'-4'0'622'0,"8"-3"125"16,-4 0 68-16,4 0-120 0,-2 0-208 16,2 3-115-16,7 5 316 15,-9-1-325-15,4 2-21 0,4 0-53 0,-1 0-81 16,-1 1-77-16,6 0-53 0,-3 1-6 0,1 2-2 15,-1 0-4-15,-1 2 1 0,0-1 4 16,-2 4-5-16,1-3 0 0,1 2-4 0,-4-3 3 16,5 1-6-16,-9-1-22 0,4-3 16 0,-2 1 11 15,-4-1 3-15,4-1 4 0,-8 2 17 16,0-3-20-16,-4 1-10 0,-3-1-8 0,-3-1-3 16,-5 2-20-16,-1 0-14 0,-3 2-11 15,-4 0-53-15,0 1-225 0,0-3-476 0,-4-2-434 16,8-5-196-16,-4-5-39 0,5-9 181 15,-1-4 458-15</inkml:trace>
  <inkml:trace contextRef="#ctx0" brushRef="#br0" timeOffset="47395.6433">8728 18244 187 0,'0'0'479'0,"0"-4"68"0,0-3 44 15,-2 2-128-15,2-1-150 0,2 0-58 16,-2 1 6-16,4-1 47 0,-2 3 47 0,-2-1 41 0,4 2 15 16,0 1-30-16,-4 1-69 0,0 3-44 15,0 0-56-15,3 2-33 0,-3 8-12 0,6 4-5 16,-2 7-3-16,0-1-8 0,2 2-10 16,0 4 4-16,1 0 14 0,3 3-11 0,-4-1-5 15,5 1-20-15,-1-3-32 0,-4 1-9 0,4-2-2 16,1-5-3-16,-1 0-5 0,0-7-2 15,-8 0-23-15,7-5-23 16,-7-3-12-16,4-2-3 0,-2-3-1 0,-4-2 20 16,0-1 13-16,0-3 5 0,-4-3 1 0,4-5-6 15,-6-1-41-15,4-5 0 0,-2-4 0 16,-1-4 0-16,-1-2 0 0,0-1 0 16,2-4 0-16,2 0 0 0,-2-2-4 0,0-4-1 15,2 2-2-15,2-2 2 0,-5 3-3 0,5 3 2 16,5 2-1-16,-3 1 1 0,6 7 0 0,-6 5-1 15,4 4 2-15,4 6 0 0,1 2 1 16,3 5 2-16,-5 3-1 0,9 4 2 0,-1 1 1 16,-1-2 1-16,3 3-1 0,-3 2 4 0,5 1-1 15,0 0 0-15,-9 2 1 0,5-2 0 0,-3 0-3 16,-1-1 3-16,-3 0-1 0,-4-1-2 0,0-1 2 16,-6 1-1-16,-6-2 2 0,0-1-2 15,-6 2 2-15,-7-1-1 0,-4-1-1 0,3-2 0 16,-3 0 0-16,4 0-1 0,-6-2 0 0,3 1 1 0,1-4-2 15,2 2-3-15,3-4 0 0,-3 2-4 0,11 0-11 16,-7 0-74-16,13 0-143 0,-6 0-204 0,2-3-268 16,6 2-328-16,0 1-280 0,4-8-15 15,2 0 130-15,5-4 241 0,1 1 325 0</inkml:trace>
  <inkml:trace contextRef="#ctx0" brushRef="#br0" timeOffset="47989.2833">9371 18235 585 0,'-2'15'820'15,"2"-5"84"-15,-4-5 32 0,4-5-268 0,-2 0-345 16,2 0-179-16,-4 0-80 0,0 0-32 16,-5-3-14-16,1 3-7 0,-8 3 86 0,9-1-23 15,1 1 42-15,2 0 60 0,2 0 25 16,2 1 32-16,0 1 24 0,0-2 0 0,2 0-21 15,4-2-21-15,5-2-22 0,3-1-14 0,-2 1-20 16,5 1-23-16,4-2-25 0,1 1-14 0,1-1-13 16,8-1-16-16,2 0-18 0,0 0-9 15,9-1-14-15,-3 1-14 0,0-4-9 0,9 0-3 16,-3-1 2-16,-1 1-3 16,-1-2 0-16,1-1 1 0,-1-3 1 0,-2 5-4 0,-5 0 2 15,-3 1-2-15,2 1 0 0,-8 2 1 0,-2-3 0 0,-5 1 0 16,-3 2 2-16,-3 1-1 0,-5-1-1 0,-1 3 0 15,-8 0-3-15,0-1 0 0,-8 2-3 16,1 0 0-16,-5 0-9 0,-3-1-62 0,-3 1-103 0,1 0-132 16,1-3-144-16,-9 1-200 0,6-2-136 15,-8-1-88-15,3-1 3 0,1 0 69 0,2 0 174 16,5-1 211-16,5 0 226 0,3-5 169 0,-6 2 120 16,11 0 86-16,-1-4 35 0,0-1 22 15,4 1 14-15,8 1 18 0,-5 1 24 0,3 2 38 16,4 2 42-16,5 2 33 0,-5 2 13 15,6 2 3-15,1 2-35 0,0 3-47 0,1 2-58 16,-1 2-40-16,3 2-44 0,1 2-21 0,0 2-14 16,-5 4-2-16,3-1-14 0,-3 1-7 15,1-2-19-15,-7 2-18 0,5 0-8 0,-13-2-12 16,6 2-19-16,-6 1-9 0,-4 0-8 0,-2 0-18 16,-2-2-5-16,-9-2-4 0,5 3-5 0,-7-5-3 15,1-1-1-15,-1 1-5 0,5-3-2 0,-5 0-4 16,1 0-4-16,1-3-38 0,5-3-120 0,0-2-175 15,4-2-242-15,-5-3-298 0,9-5-270 16,2-2-78-16,2-1 83 0,6-3 204 0,1-1 283 16</inkml:trace>
  <inkml:trace contextRef="#ctx0" brushRef="#br0" timeOffset="48455.9977">10746 17958 100 0,'13'0'477'0,"1"-3"64"0,-3-4 28 15,-5 0-87-15,13-5-42 0,-9 9-254 16,-4 0 69-16,2 1 82 0,-1 2 54 0,-3-1 21 0,-4 1-17 16,2 1-45-16,-2 2-48 0,4 4-30 15,-2-2-35-15,2 0-26 0,0 2-16 0,-4-7-17 16,2 4-16-16,2-1-3 0,-1-1-13 0,1 1-18 15,0 2-26-15,2-5-17 0,-2 0-29 0,2 0-21 16,1-3-16-16,-3-1-5 0,2 1-8 0,0 0-2 16,0-1-3-16,-2-4 4 0,-2-1-2 15,7 4 0-15,-7-5-2 0,-2 2-1 0,0-2 0 16,0 2 0-16,0-2 0 0,-2 0-1 0,-2 1 1 16,-3 4-2-16,1 0 4 0,-4 0-4 0,0 4 1 15,-3 0 1-15,3 2 15 0,-7 5 7 0,3 1 5 16,1 5 8-16,-3 8 19 0,-1 1-6 0,1 6 11 15,1 3 13-15,3 1 3 0,-3 0-10 16,5-1 13-16,4-5-6 0,0-2-9 0,1-2-7 16,5-2-3-16,5-2-20 0,-1-2-12 0,4-2-6 15,2-2-4-15,5-2-2 0,3-2-4 0,3-1-1 16,2-1-3-16,2-5-1 0,4 0-2 0,2-5-7 16,-7-2-50-16,39-17-562 0,-39 7-99 15,3-3-353-15,0-5-287 0,4-3-4 16,-2-8 139-16,2-5 277 0,2-2 344 0</inkml:trace>
  <inkml:trace contextRef="#ctx0" brushRef="#br0" timeOffset="49077.6101">11443 17911 271 0,'0'2'320'15,"0"-2"10"-15,-4 1-60 0,4 1-71 0,-2-1-41 16,-2 2-4-16,0 1 16 0,-2 1 25 16,6-3 25-16,-6 3 22 0,1-1 7 0,3 1 17 0,-6 0 21 15,8 2 34-15,-6-2 32 16,6 1 43-16,-2-1 13 0,2-1-10 0,-4-1-41 16,0 2-51-16,4-2-69 0,0 1-62 0,-3-1-41 15,-1 0-27-15,4 2-11 0,-2-2-2 0,2 4 2 16,-4 0-5-16,0 0-9 0,2 3-17 0,2-2-16 15,-4-2-11-15,2-1 1 0,2 2 0 16,-9-1 0-16,9 1 13 0,0-2 2 0,0-3-7 0,0 3 7 16,0-2 9-16,0-1-7 0,9 0 13 0,-7 1 10 15,4-3-9-15,4 2 5 0,5 0 8 0,-3-2-21 16,5-2-4-16,3 0 11 0,3 2-54 0,4-5-16 16,4 0 0-16,2-2 0 0,2-1 0 0,3-1 0 15,1-1 0-15,2-1 0 0,-1 0 0 16,-3 2 0-16,0-3 0 0,-8 2 0 0,4 1 0 15,-6-2 0-15,-4 4 0 0,1 1 0 0,-7 0 0 16,-5 4 0-16,3 0 0 0,-9 1 0 0,-2-1 0 16,-4 4 0-16,0-1 0 0,-8-1 0 0,2 2 0 15,-5-2 0-15,-1 2 0 0,-5 1 0 0,1-1 0 16,-1 1 0-16,1 0 0 0,-5 0 0 16,5-3-152-16,-1 0-448 0,1-3-200 0,1-3-153 15,-1-1-131-15,3-1-51 0,-1-1 27 0,3-3 163 16,5 1 210-16,4-1 235 0</inkml:trace>
  <inkml:trace contextRef="#ctx0" brushRef="#br0" timeOffset="49356.4379">11826 17771 400 0,'6'-8'586'0,"3"-3"88"15,-7 1 34-15,8-5 197 0,-6 11-596 16,-2 1-33-16,2 3-10 0,0 3 0 16,-2-1-1-16,-2 6-26 0,7-1-39 0,-3 5-42 15,0 0-46-15,2 2-1 0,0-1 0 0,1 1 32 16,3-1 24-16,4-1 29 0,-5 2-25 0,9-4-22 15,-9 1-15-15,7-1-15 0,-1 0-28 16,-5-2 3-16,0 3-2 0,-1-1-25 0,-1 4-13 16,-8-1-6-16,0 6-23 0,0 0-8 0,-8 1-3 15,-1 1-3-15,-1-1-1 0,-5-2 1 0,-1-5 0 16,6-1-7-16,-7-1 1 0,7-2-4 0,1-2 1 16,-11 6-6-16,14-10 0 15,-1-2-6-15,-1-1-60 0,6 0-107 0,-2-3-140 16,4-3-173-16,0-2-203 0,4-4-151 0,-2-1-85 15,6-3-72-15,1-4 68 0,7-2 165 0,5-2 186 16,-1 0 187-16</inkml:trace>
  <inkml:trace contextRef="#ctx0" brushRef="#br0" timeOffset="50252.6962">12360 17671 323 0,'14'-4'434'0,"-4"-2"26"0,-7 2-37 0,3-1-209 0,-2 1-147 16,0 4-66-16,-2 0-29 0,-2-3-11 0,-2 3 13 15,2 0 17-15,0 0 8 0,-4 0 2 16,4 0 3-16,0 3 15 0,0-3 26 0,4 0 41 16,-4 0 47-16,0 0 46 0,2 0 35 0,2-3 19 15,-2 3 7-15,2-2 7 0,1 0 9 16,-3 1 19-16,2-1 16 0,0 0 21 0,-2 2 11 16,2 0 7-16,-2 0-17 0,2 0-33 0,0 0-51 15,-2 0-55-15,3 0-65 0,-3 0-47 0,2 0-32 16,0 0-14-16,-4 0-9 0,2 0-2 15,-2 0 1-15,0 2 12 0,0 3 12 0,0-3 6 16,0 1 2-16,0 1 1 0,0-3 5 0,0 1 5 16,0 0 5-16,0-1 3 0,0 1 19 0,0-2-13 15,0 0-9-15,0 1-7 0,0 0 13 16,0 2-6-16,0 0-4 0,0 0 0 0,0 2-1 16,0-1-5-16,4 1 0 0,-2-2-1 0,-2 3-2 15,4-2 1-15,1 4-11 0,-3-3-15 0,-2 4-8 16,4 1-2-16,0 0-2 0,-2 2 0 0,2 3-1 15,-2-1 0-15,2 3 3 0,0-3 20 16,-2 1 13-16,-2 0 11 0,7-1 4 0,-7 0-1 16,8-1-20-16,-8-3-12 0,2-1-11 0,-2 0-5 15,4-1 1-15,-4-1-2 0,4-2-1 0,-4 2-2 16,0 0 0-16,2-2 0 0,-2 2-1 0,0-4 2 16,0-1 2-16,0 1-4 0,0-3 0 0,0 0 2 15,0 0-2-15,0-3 2 0,0 3 0 16,-2-4 3-16,-2 1-4 0,0 0 0 0,2-1-1 15,-6 1 0-15,6-6 0 0,-3 4-2 0,3-6 1 16,-6 2 1-16,8-1 1 0,-2-1-2 0,-2-2 2 16,4 1-2-16,0-4-1 0,0 2-1 0,0-1 0 15,4-2 1-15,-2 2 2 0,2-2-1 0,0 2-2 16,-2 2 3-16,5-2-2 0,1 2 0 0,-2 1-2 16,0 0 2-16,-2 2 0 0,3 3-1 15,-1 1 0-15,0 5 2 0,2-1 1 0,-6 5-2 16,5 2 0-16,1 1 2 0,-2 3 1 0,0 1-1 15,-2 3 1-15,3 1 0 0,-3 1 0 16,2 8-1-16,-4-13 1 0,6 0 2 16,-6-2-3-16,3-1 1 0,-3 0 1 0,2-1-1 15,0-2 0-15,-4-1-1 0,2-1 0 0,-2-1 2 16,0-1 1-16,0-1-1 0,0-1 1 0,0-1 0 16,0 0 0-16,4-1-3 0,0-2 2 0,-2-1-1 15,2 0-1-15,3-3-1 0,-1-2 2 0,4-2-2 16,-4-1 1-16,9 1-2 0,-3-1 2 0,3 1-2 15,1-3-2-15,-3 5 2 0,3-1 2 16,1 1-2-16,-3 3-2 0,-1 4 2 0,1 3 0 0,-6 4-1 16,3 3 3-16,-1 4 0 0,-4-1 1 0,3 6-2 15,-3 1 2-15,-4 2-1 0,6 0 2 0,-6-3 0 16,2 1-2-16,0-3 3 0,-1 2 0 16,1-2-1-16,-2 0-2 0,2-2 2 0,0 0-2 15,-4 1 0-15,2-2 3 0,2-1-2 0,-2-1-2 16,-2-4-2-16,0 0-1 0,4 0-6 0,-4-1-21 15,5-2-102-15,-5-3-145 0,0-2-177 16,2-2-232-16,-2-1-259 0,6-5-186 0,2-4-40 16,-2 0 91-16,7-6 199 0,-3 0 262 0</inkml:trace>
  <inkml:trace contextRef="#ctx0" brushRef="#br0" timeOffset="50769.3791">13280 17652 15 0,'-6'6'464'0,"2"-3"101"0,4-2 61 15,-2-1-10-15,2-1-177 0,0 0-77 16,2 1 2-16,-2 0 50 0,0 1 52 0,4 0 18 15,0 2-43-15,2-3-81 0,0 0-97 0,0 2-75 16,5-1-62-16,3 1-21 0,-1-2 0 0,3-2 15 16,1 2-1-16,-1 0 3 0,9 2-10 0,-6-1-19 15,6 1-21-15,-1-2-3 0,3 0-10 16,0 0-8-16,4 0 11 0,-2 0 3 0,2 0-18 16,-2-3-10-16,2 1-4 0,-2-1-14 0,2-2-9 15,-2 2-5-15,-2-2-3 0,0 1-2 0,0-3-2 16,-5 2-1-16,-5 0 1 0,0 2-2 0,-7-4-1 15,0 2-8-15,-10 0-64 0,0-2-125 0,-6-1-144 16,0 2-200-16,-9-4-225 0,5 0-194 16,-2 1-142-16,-1-6 8 0,3 2 137 15,-5 0 202-15,3-2 246 0</inkml:trace>
  <inkml:trace contextRef="#ctx0" brushRef="#br0" timeOffset="51010.2331">13677 17438 379 0,'-6'8'713'0,"6"-2"123"0,4-4 58 15,2-2-186-15,5 0-227 0,5 1-141 0,1 2-38 16,1 0 13-16,1 2 23 0,-1-1-15 16,7 4-38-16,-6 0-57 0,2 1-40 0,-1 4-23 15,-1 0-13-15,-3 2-2 0,1 2 7 0,-1 0 1 16,-5 3 3-16,-1 1-8 0,-4 1-17 16,3 3-30-16,-7-4-31 15,2 1-26-15,-8 0-20 0,2 1-11 0,-7 0-6 0,3-1-2 0,-4-3-5 16,-3-3 0-16,-1-3-2 0,-3 1-2 0,1-4-1 15,3 0-1-15,-3-3-12 0,-1-4-66 16,3-3-148-16,-3-10-829 0,11-2 131 16,2-3-236-16,8-4-71 0,2-1 75 0,5-6 208 15,1-3 261-15</inkml:trace>
  <inkml:trace contextRef="#ctx0" brushRef="#br0" timeOffset="51613.8558">14320 17331 399 0,'11'12'903'0,"-3"-3"153"0,-2-1 66 16,-4-3-116-16,6 4-424 0,-1 2-310 16,-1 0-146-16,-2 6-56 0,-4 0 5 15,0 2 14-15,0-1 11 0,-4 1 6 0,0-2-9 16,4 1-12-16,0 0-7 0,0-1-9 16,0 2-2-16,0-2 0 0,0 15 6 15,0-16-51-15,0-3-10 0,0-1-2 0,0-1-5 16,0-1-1-16,0-2 0 0,-2-4-2 0,2 2-1 15,-5-4 0-15,5 3 0 0,-2-5-1 16,2-3 6-16,-8 1 1 0,8 0-1 0,-2-6-3 16,-2 0-2-16,2-3-2 0,-6-1-2 0,8-1 2 15,-3-3 1-15,3-1-2 0,-8-3-1 16,8 1 2-16,0-5-5 0,0-2 0 0,0 1 6 16,4-2-3-16,0 1 1 0,7 1-2 15,-5 4 3-15,4 3-3 0,-1 1-3 16,7 6 4-16,-5 1-1 0,5 5 2 0,-1 3 0 15,1 2 2-15,-3 2 0 0,1 5-1 16,-2-1 1-16,3 3 3 0,-5 1 22 0,-2 1 15 16,1 0 11-16,-1 13 58 15,-8-14-78-15,0 2-10 0,-6-2-9 0,-5-1-3 16,3 0-2-16,-2-1 1 0,-5-1-2 16,5 0-3-16,2 1-3 0,-7-1 0 0,5-2 1 0,0 0 1 15,1 1 2-15,5-3 0 0,0-1-4 16,2 0-1-16,2-2 1 0,2 0-1 0,6 0-1 15,5-2 4-15,1 1-2 0,5 1-3 16,4 0-1-16,3 3 3 0,1 2 1 0,6 2 2 0,3 4 35 16,-7 6 31-16,2 0 28 0,-7-1 33 15,3 7 16-15,-2 1 2 0,-6 2-5 0,-5 1-20 16,-1-3-27-16,-7-3-16 0,2-2-33 0,-8-1-25 16,-10-4-7-16,-5 1-7 0,-3-5-1 0,-13 1 0 15,4-4-4-15,-2 1 3 0,-2-5-5 16,4-1-1-16,-2-4-5 0,2-5-19 0,4-4-171 15,-4-7-338-15,7-9-586 0,3-10-292 16,5-8-116-16,8-9 115 0,10-13 310 0,10-5 575 16</inkml:trace>
  <inkml:trace contextRef="#ctx0" brushRef="#br0" timeOffset="75450.7463">7642 17008 81 0,'0'3'347'0,"-8"-3"50"16,6-1 25-16,2 1-130 15,-8 0 79-15,8 0-252 0,0 1 39 0,-2-1 43 16,2 0 14-16,-5-1 0 0,5 1-23 15,-2 0-41-15,2 1-43 0,-8-1-10 0,8 2-24 16,-2-1-13-16,-2 1-2 0,2 1 29 16,2-1-7-16,-8 3-3 0,8 0 39 15,-3 0 22-15,-5-1-18 0,8 1 5 0,-2-2 25 16,2-3-13-16,-4 2 1 0,4-2 16 16,0 0 2-16,4 0-12 0,-2-2-20 0,6-1-2 15,-5-6-11-15,11-1-19 0,-2 0-18 16,5-4-10-16,-1 2-31 0,9-1-21 0,-6-3-8 15,8 3-4-15,-2-2-1 0,-1-1-1 0,7-1 1 16,-2 0 0-16,2 0-2 0,-2 0-1 16,2 1 2-16,3-1 0 0,-1-1-1 15,-2 1 0-15,2 3 1 0,-4-1-1 0,2-1 1 16,-4-1 1-16,-1 2 0 0,1-2 1 16,-2 3 1-16,2-1-1 0,-2 3-1 0,-2 1-1 15,-3 0 1-15,3-1 0 0,-2 3 1 16,-5 1 0-16,-3-1 0 0,1 1 1 0,-6 1-4 15,1 5 2-15,-3-1-1 0,0 1 1 16,-2 1 1-16,-4-1-1 0,2 2 2 16,-2 0-1-16,0 0 0 0,0 0-1 0,-2 0 3 15,-2 3-1-15,-2 2 1 0,0 2-1 16,-3 0-2-16,3 3-38 0,-4-1-97 0,4-3-172 16,-5-2-188-16,5-1-204 0,-4-1-142 15,8-4-99-15,-7-1 82 0,7 1 150 16,-2-5 185-16</inkml:trace>
  <inkml:trace contextRef="#ctx0" brushRef="#br0" timeOffset="75769.5533">8279 16416 230 0,'-10'0'370'16,"2"0"45"-16,-1-3-20 0,1 1-126 15,2 2-45-15,4 0-32 0,2 0-7 16,-4 0 13-16,0 0 4 0,4 2 13 0,0-2-2 16,0 0-21-16,0 1-36 0,0 1-47 0,4-2-45 15,0 0 6-15,-2 3 22 0,12-3 10 16,-5 1 7-16,1-1 2 0,4 1-38 16,3 1-40-16,0 1 62 0,3 0 29 0,-1-1 14 15,1 0 7-15,1 1 5 0,-2 1-79 0,-3 1-37 16,1-1-19-16,-1 0-7 0,-1 4-6 15,-5-1 1-15,-4 2-1 0,-1 3 0 16,-10 3 4-16,-1 6-2 0,-8 5-4 16,-3 2-185-16,-1 4-432 0,-7 1-248 0,-2 0-115 15,-2-4-47-15,-2-2 162 0,-2-3 418 16</inkml:trace>
  <inkml:trace contextRef="#ctx0" brushRef="#br0" timeOffset="76897.9135">7411 17971 171 0,'0'5'238'0,"0"0"11"0,-2 0-100 0,2 0-79 16,0-1-38-16,0 0-16 0,2 1 1 0,-2-3 4 16,0 3 6-16,0-1 5 0,0-1 3 15,0-1-8-15,0 1 7 0,0-3 3 0,0 0 6 16,0 2 13-16,0-2 18 0,0 0 21 16,0 0 13-16,0 2 12 0,0-1-3 0,0 3-12 15,-2-1 3-15,2 2-7 0,0 0-14 0,-5-1 7 16,1 2 16-16,4-1-12 0,-2-2-17 0,2 0 14 15,0 0-5-15,0-2-8 0,0 0 6 0,0-1 15 16,2 0 7-16,-2-1 14 0,9 0 9 16,-7-2 3-16,4 0 17 0,4-4-10 0,0 0-23 15,5 0-23-15,-3-2-21 0,5-4-36 16,-1-1-22-16,5 0-10 0,2-1 65 16,31-17 146-16,-27 13-95 0,1-2 2 0,-1 2-66 15,4-1-35-15,-2 0-14 0,-2 0-5 0,4 1-3 16,-2-2-1-16,-6 4-1 0,4 0 1 15,-6 1-2-15,-5 3 2 0,1 1-1 0,-3 0-1 16,-6 5 2-16,1 1-1 16,-7 1 0-16,-2 4 0 0,0 0 1 0,0 1-1 0,0 1 2 15,-2 2-1-15,-2 2 0 0,-3 2 0 0,1 2 2 16,-4 2-1-16,4-1-1 16,-3 1 1-16,-7 8-94 0,10-10-122 0,-5-3-131 15,9-2-141-15,-8 0-106 0,6-3-20 0,-3 1 66 16,3-4 49-16,4-4 66 0,0 0 63 15,0-1 67-15,0-2 65 0,4-2 103 16,1-2 128-16,-5 1 119 0,2-5 77 0,4 2 24 0,-6-3 1 16,4 3-35-16,0-2-43 0,-4 4-35 15,0 1-5-15,2 2-3 0,-2 2 13 16,0 3 7-16,0 2 12 0,0-1-8 0,0 3-17 16,0 1-26-16,4 3-9 0,-2 0-2 0,7 0-1 15,-3 1 26-15,4-1 31 0,3 0-4 16,3 0-17-16,1 0 38 0,-1 0-5 15,1 0-24-15,1 2-10 0,-5-2-4 16,-1 4-54-16,-3 3-19 0,-1 5-10 0,-4 4-3 16,0 3-7-16,-8 5-127 0,-2 0-335 0,0 0-150 15,-11-2-71-15,0-9-26 0,-1-4 114 0</inkml:trace>
  <inkml:trace contextRef="#ctx0" brushRef="#br0" timeOffset="82663.235">10242 15912 127 0,'-2'-4'245'0,"-9"0"19"0,5-2-69 0,-8 3-78 16,12-1-32-16,-9 1-20 0,1 0 0 16,0-1 2-16,-1 2 0 0,-1-1 10 0,-3-2 4 15,3 1 8-15,-2-2 19 0,-3 0-1 16,5 1-16-16,-3 0 34 0,-1-2-6 0,-1 2-22 16,1 0-9-16,3 0-8 0,-3 1-41 15,1-2-22-15,-1 3-9 0,-1-2-5 16,5 2-1-16,-5 2 3 0,3 1 29 15,-3 0 14-15,7 1 4 0,-3 2 2 0,-1 2-5 16,6 4-27-16,-3-2-14 0,-3 7-5 16,3 1-5-16,3 4 1 0,-2 1-1 15,4 1 0-15,-5 1 0 0,3 1 2 0,2 0 2 16,4-1-2-16,-2 0 1 0,-1 0-1 16,5 2 0-16,0-1 1 0,0 4-1 0,0 0 2 15,0 3-2-15,0 1 3 0,0 0-2 16,0 0 1-16,0-2 1 0,0-1-1 0,5-2-1 15,-1-4 1-15,-2 1-1 0,2-4-1 16,-2-1 3-16,6 1-2 0,-2-3 1 0,1-1-1 16,3 0 0-16,-4-2 1 0,9 1 0 15,-5-2 0-15,2 0 0 0,1-2 3 0,1-1-3 16,-1 1-1-16,3-2 3 16,-1 1-1-16,1 1 0 15,30 13 49-15,-32-17 20 0,-1 1 11 0,1 0 7 16,-1-2-1-16,1-2-35 0,-2 2-28 15,3-3-13-15,1 0-6 0,-5 1-2 16,5-3-4-16,-3 0 1 0,-1-3 0 0,7 3-2 16,-3-4 2-16,-3 1 0 0,1 1-2 0,3-3 1 15,-1 0 0-15,1-1 0 16,1 2 1-16,-1-1 3 0,-1-1-2 0,3 0 4 16,0 0 45-16,-3 1 53 0,5 0 24 15,0-1 9-15,-5-1 5 0,-3 0-44 0,3 0-53 16,1-1-24-16,-1-1-10 0,1 0-8 15,-1-3 2-15,3 2-5 16,14-17 2-16,-4 1 2 0,-12 11-4 16,-3 2-1-16,3-3 3 0,-7 1 0 0,2 2 102 15,-1-3 61-15,-1-1 28 0,0-2 13 16,-1-1 4-16,-1-3-98 0,-6 1-59 16,2 0-29-16,-2-2-11 0,-2-1-9 0,-2 0 0 15,-2 0-1-15,-6-26 76 16,1 27 35-16,-1 2 14 0,-5-3 5 15,5 3 1-15,-6-1-71 0,-1-1-38 0,1 3-14 16,-1 0-7-16,0 2-2 0,-3 0-4 0,3 3 1 16,1 0-2-16,-3 1 2 0,2 1-2 15,-7 2 4-15,7 2-2 0,-1 2-2 16,-3 1 1-16,0 1 1 0,3 3-2 0,-1-2 1 16,-4 4 2-16,7 1-2 0,-5 1 2 15,-2 4-1-15,0-1-1 0,1 2-1 16,-3 2 2-16,-2 1 0 0,0 0 0 0,2-1 2 15,0 1-2-15,-1-2 1 0,-1 0-1 16,4 2 0-16,-4-1 0 0,8 1-1 16,-7 0 1-16,1 3-2 0,2-2 2 0,0 4-1 15,3-2 0-15,1 1 1 0,0-2-2 0,3 2 0 16,8-1-1-16,-11 2 3 0,11-2 0 16,-3 1 0-16,1 1 0 0,0-2 2 15,8 2-4-15,-7-2-2 0,7 1 1 0,2 2 1 16,-4 1-1-16,0 3 2 0,4-1-2 15,4 2 2-15,0 1 1 0,-4 2 0 16,2-1 1-16,7 2 3 0,-7 1-3 0,2-3 1 16,2 2 1-16,-2-3-1 0,2 0-1 0,5-1-1 15,-5 0 0-15,4-1 0 0,1 1-1 16,1-2-1-16,0 0 4 0,7 1-5 16,-2-3 4-16,-1 0 2 0,1 1 0 0,-1-3-1 15,3 1 1-15,-3-2 0 0,3-3-4 16,-3 0-1-16,3 0 1 0,-2-3 2 0,3 1-2 15,1-3 5-15,-2 0-3 16,5-1-1-16,-1-1 2 0,0-3-2 0,2 0 0 16,-3 0 1-16,5-3 1 0,-4 3-2 0,0-4 1 15,2 1 1-15,-3-2-2 0,-1 1 2 16,-2-2 0-16,6-1 2 0,-7-3-1 16,3 0-2-16,0-1-1 0,-3-4 0 0,7 3-2 15,-6-2 0-15,1-1 1 0,1-1 1 0,-5 1 0 16,3 0 1-16,-2-2 2 0,-1 3-3 15,1-2-1-15,1-2 1 0,-5 1-2 16,-1 1 1-16,-2-2 1 0,5 1 0 16,-5 0 0-16,-3-2 0 0,-1-2 1 0,0 1 1 15,-2-5 0-15,-2 1-2 0,2-2 0 16,0-3 0-16,-4-2 0 0,0 1 0 0,-8-1-1 16,2 2 1-16,-4-6 1 0,1 4-2 0,-5-5 1 15,-3 3-1-15,5 3-1 0,-5 2 1 16,-3 5-1-16,3-1 2 0,1 7 2 15,-1-1-1-15,0 3 1 0,1 2-4 16,-3 1 1-16,-3 0 1 0,3 4-2 0,-2 0 0 16,-1 1 1-16,-3 1-1 0,6 1 2 15,-6 2 0-15,3 3 2 0,-1 2-1 0,-2-1 0 16,2 2-1-16,3 0 0 16,-3 2-4-16,4-1 4 0,-6 2-2 0,7 2 4 15,-7-1-2-15,6 3 0 0,-6 2 0 0,3 0 0 16,1 1-3-16,-2-2 1 0,3 3 1 15,1-1 1-15,-6 4 1 0,7 0-1 16,-7 1 0-16,6 1-3 0,-6 2 3 0,7-1-1 16,-3 1 1-16,0 0 1 0,5 2 1 0,-1-4 1 15,5 1-5-15,-3 1 2 0,7-1-1 16,-2 1 2-16,4-1-1 0,-5 4 2 16,3-3-2-16,0 1 0 0,-1 3-3 0,3-3 1 15,0 2 1-15,2-2 0 0,2-1 1 16,-2 0 0-16,4-1 0 0,4-3 1 0,-2 3-2 15,6-2-1-15,-2 0 1 16,5 1 1-16,-3-2 1 0,6 1 1 0,-1 0-2 16,3-1 2-16,1 1-2 0,4 0-1 0,-5 0 0 15,9-4 1-15,-6 3-2 0,3-2 4 16,-1 1-1-16,2-1 0 0,2 0 2 0,-7-1-1 16,7-1 1-16,-6 0-1 0,5-3 0 15,-5-1 1-15,6-1-3 0,-7-3 3 16,9 0-2-16,-4-2 0 0,2-1-1 0,2-2 3 15,0-2-2-15,-5-3-2 0,5-2-3 0,0 1 1 16,0-1 2-16,-2-1-3 0,0 1 6 16,-3-2 1-16,1 0 1 0,2-1 0 0,-6-2-1 15,-3-1-2-15,5-2 3 0,-5 2-2 16,1-2 0-16,-3 0 0 0,3-2 2 16,-9 0-4-16,7-2 1 0,-3 2 0 15,-1-2-2-15,-5-2 2 0,4-1 1 0,-2 0 2 16,-6-3-3-16,3-1 0 0,-3-3-2 15,6-3 0-15,-8-2-5 16,2-36 5-16,-2 36 2 0,0 3 1 0,-2-1-2 16,-6 4 4-16,-1 1-3 0,-1 0-1 15,-4 4 0-15,1 0 3 0,-1-2-2 16,-3 4 0-16,1 0 3 0,-1 1-4 0,5 0 0 16,-13-3 0-16,8 1-4 0,-1-1 3 0,-7 2 2 15,8-1-3-15,-1 3 0 0,-3-1 4 16,0 6-2-16,5 1 0 0,-1 2 1 0,1 2 0 15,-1 4-1-15,1-2-2 0,-5 4 0 16,4 3 1-16,-1 2 0 0,-3 3 1 16,0 2 0-16,3 3 0 0,-7 1 0 0,2 2 0 15,2 1 0-15,-1 1 0 0,1 0-3 16,2 1 2-16,-1 1 1 0,-1 1 0 16,2 0 1-16,-5 2 2 0,5-1-2 0,-2 1 0 15,1 4 1-15,1-2-4 0,-6-1 1 16,9 3 1-16,-3 0 0 0,3 0 0 15,1-1 0-15,3-1 3 0,1 0-2 0,1-1 0 16,4 1 2-16,0 0-6 0,1-1 2 0,1-1 1 16,2 2 0-16,-2-1 0 0,0-2 1 15,4 1-1-15,0 0 0 0,0-1 0 16,4 0 0-16,0 1 0 0,-2-1 0 16,7-1 0-16,-7 1 4 0,4 2-4 0,2-3-1 15,-6 2 2-15,9 0-2 0,-5-3-2 0,8 0 3 16,-3 0 3-16,-3-1-2 0,8 0-1 15,-1-2 2-15,1 1-1 0,1 0 0 16,4-1 1-16,-5 0 0 0,3-2 0 0,-3-2-1 16,5 0 1-16,0-1-2 0,-1-2-1 0,-1 0 1 15,4-1-2-15,-3 1 3 0,3-2 1 16,-2 0-2-16,2-5 2 16,1 2 1-16,-5-4-4 0,8-1 2 0,-2-1-1 0,0-5-1 15,-1-1-1-15,3-4 4 16,0-2-1-16,-2-3 3 0,2-3 1 0,0 0-3 15,-2-4 0-15,-1 1-4 0,1-4 1 16,2 0-2-16,-4 2 3 0,0 1-1 0,-1 2 4 16,-1 3 0-16,0 1 1 0,-1 5-42 15,-3-2-261-15,-1 0-494 0,-7-3-255 0,1-3-114 16,0-12-11-16,5-12 242 0,1-16 481 16</inkml:trace>
  <inkml:trace contextRef="#ctx0" brushRef="#br0" timeOffset="85680.5078">12264 15820 11 0,'-8'-7'242'15,"-2"-1"19"-15,2 4 20 0,-7-2-127 16,5 3-55-16,-1-1-13 0,-1 2-11 15,0-1-1-15,-3 0 14 0,3 0-3 0,-5-1 27 16,1 1 9-16,-3-4-6 0,2 5 2 16,-1-3 17-16,-7 2-31 0,2 1-1 0,1 2 28 15,-1 0-10-15,-2 0-19 0,2 0-12 16,1 2-15-16,-3-1-40 0,2-1 20 16,0 2 21-16,3 0 12 0,1-2 4 0,-6 3-1 15,6-1-31-15,-1 3-34 0,-1 2-13 16,2 1-7-16,1-1-3 0,1 4-1 0,-1 1 2 15,1 1 37-15,1 6 22 0,-1-1 10 16,-2 5 6-16,7 3-2 0,-4 0-35 16,3 2-23-16,-6 4-10 0,7-3-3 0,2 0-5 15,-1 1 2-15,1-3-1 0,4 1 1 16,4-1-1-16,-2 1 0 16,0 31 3-16,4-4 1 0,8-32-3 15,-2 2 0-15,4-3 1 0,3 0 0 0,1 0 2 16,-6-1 0-16,11 1 2 0,-6-1 131 15,3 2 69-15,-4-1 34 0,3-3 13 16,-3 0 5-16,3 0-129 0,-3-1-70 0,3-2-33 16,-5-1-12-16,2-1-7 0,1-1-5 15,-3-2 3-15,7-1-4 0,-3-2-1 16,3-1 1-16,-1-1-2 0,22 2 8 16,-20-4-4-16,7-1 71 0,-6-3 32 15,5 1 14-15,-1-1 8 0,0 2 1 16,-2-4-69-16,-1 1-30 0,-1-2-14 0,-3-1-10 15,9 1 0-15,-8-2-2 0,-1 2 1 16,19-10 5-16,-18 7-7 0,2-3 1 0,-3 2-2 16,1-5 0-16,-1 3-1 0,-3-1 3 15,7-2 34-15,-3 2 22 0,-1-2 8 16,5-2 7-16,-4 2 0 0,-5-1-36 0,5-2-19 16,-1 0-12-16,-1 2-6 0,-3-2 3 15,5 1-3-15,-3 0-1 0,-1-1 0 0,1 0 1 16,-2 1-1-16,-1 1 0 0,-1-2-2 15,0 2 4-15,-8 0-3 0,5-3 5 16,1-1-3-16,-6-2-1 0,-2 1 3 0,4-1 2 16,-8-1-2-16,4 1 41 0,-2-2 18 15,-6 1 6-15,1-5 2 0,-3 2 0 0,2 1-37 16,-2-2-20-16,-1 0-9 0,-3-1-3 16,5-1-4-16,-1-1 3 0,-4-2-2 15,3-3 0-15,3 1 2 0,-2 0-2 0,-5 0-2 16,5 4 1-16,2-1-4 0,-7 3 5 0,5 0 0 15,1 5-1-15,-5 2-1 16,2 3 1-16,-13-11-3 0,12 16 1 0,-1 1 5 16,6 1-1-16,-3 1-2 0,-3-1 1 0,3 1 0 15,3 0-2-15,-2 0 1 0,4 2 0 16,-3-2-2-16,3 4 0 0,2 1 1 16,2 2-1-16,-2 0 0 0,4 0 0 0,-2 2 0 15,2 0 0-15,0-1-2 0,0 0 3 16,0 2 3-16,0-3-1 0,2 4-1 0,-2-3 0 15,6 4-1-15,2-3-2 0,-1 3 0 16,-1 0 4-16,8-1-1 0,3 2 2 16,-1 0-1-16,3 2 0 0,2 1-1 15,-1-1 1-15,-1 4 1 0,2 0-2 0,-1 1 1 16,-3 0-1-16,3 4-2 16,-3-1 2-16,0 0-1 0,-1 1 2 0,-3 1-2 15,3 1 4-15,1 5-2 0,-3-5 2 0,-2 5-1 16,3-2 2-16,-7 2-1 0,3 2-1 15,-1 1 2-15,0 0 0 0,-4-3-2 0,1 1 1 16,1 1-1-16,-6-2 1 0,2-2 0 16,0 1-1-16,-4-3 1 0,0 0 1 0,-4 2-1 15,0-3-1-15,2 0 1 0,-2 1-2 16,-2-1 1-16,-1-4-1 0,-3 5 4 16,-4-2 0-16,1 2-1 0,-1-1 1 0,-3 2-3 15,1 2 2-15,-1-4-3 0,1 2 3 0,3-3-6 16,-3-1 3-16,-1 2 3 0,0-1-2 15,-1 0-1-15,1-3 3 0,5 2-2 16,-9-2 3-16,5 2 0 0,-1-3 2 0,5-2-2 16,-5 0 0-16,-4-2-2 0,1-1-2 0,3 2-2 15,-1-3-1-15,-3-1 2 0,0 0 0 16,3-1 0-16,-7 1 3 0,6-4 2 16,3 1-1-16,-5-4 1 0,0-2 0 0,5 0-3 0,-5-3 2 15,5-3 2-15,-1 1-3 0,0-3 3 16,1-1-2-16,4-4-3 0,-9-2-3 0,4-1 1 15,1-1-3-15,-1-4 2 0,1-1 1 0,-1-1 3 16,1-6-2-16,-1-3-2 16,0-3-1-16,3 1 1 0,2-2 1 0,-3 1-1 15,9 1 0-15,0 1 1 0,2 1-2 0,2 2-1 16,4 2 3-16,2 1 2 0,-2 3-4 0,2-1 2 16,2-2-2-16,4 1 0 0,-3 3 3 15,7-4 2-15,-4 4-1 0,-1 2 0 0,5 2 0 16,-1 3-1-16,3 0-2 0,1 1 1 15,8-1 2-15,-7 0 1 0,7 0-2 16,2 1-1-16,-9 4-1 0,7 0 3 0,-2 0-2 16,-4 2 0-16,-1 2 4 0,1 1-2 15,2 2 3-15,-1 3 1 0,15-1-471 16,-20 1-365-16,-3 1-313 0,-6-1-140 16,5-9 35-16,-5-5 246 0,-2-12 449 15</inkml:trace>
  <inkml:trace contextRef="#ctx0" brushRef="#br0" timeOffset="87558.3444">7692 17104 6 0,'0'0'277'0,"-8"-3"45"16,6 0 22-16,-3 0-87 0,-1 2-85 0,2-2-40 15,-2 3 1-15,4-3 1 0,-2 1 12 16,-3-1 10-16,1 1 0 0,2 1-1 16,-2 0-4-16,-2-1-28 0,1 2-30 0,5 0-3 15,-6 2-24-15,2-1-13 0,4 2-5 16,-6-1-6-16,8-1-9 0,-3 1-19 0,3-1-9 16,0 1-3-16,0-2-2 0,0 0 0 15,0 3-2-15,3-3 2 0,1 1 20 0,2-1 15 16,0 0 3-16,9-4 6 0,1-1-1 15,5-5-16-15,4-1-11 0,1-4-8 0,10-2-4 16,-3 0 2-16,2-3-3 0,6-3 0 16,-6 3 0-16,9-3 80 0,-3 3 58 0,3-2 24 15,-1 0 12-15,0 1 4 0,-7-1-79 16,5 2-54-16,-6-2-24 0,0 3-13 0,-6 0-5 16,2-1-4-16,-8 3 0 0,0 1 1 15,-7 3-3-15,1-1 1 16,-7 5 1-16,5-4 1 0,-13 10 2 0,-2 1 0 15,0 1 3-15,0 1 1 0,0-2-2 16,-2 2 0-16,-2 0-3 0,-1 2-2 0,-1-2 1 16,4 1-2-16,-2-1 0 0,0 2 0 15,2-2-1-15,2 1 1 0,-4-1 0 16,0 2-1-16,4-2 1 0,-7 0 0 0,5 3 1 16,-6-2-1-16,6 2 1 0,-4 3 1 0,-5-2-1 15,1 3-1-15,0 1 2 0,-3-1 0 16,-3 3-1-16,-1 1-2 0,-1 1 3 15,-5 1-2-15,-4 2 2 0,0 2-1 0,0 1-1 16,-6 0 1-16,-2-1 2 0,0 5-3 16,-5-3 1-16,7 0-2 0,-4 1 0 0,2 0 0 15,0-1 0-15,0-1 0 0,2 2 0 16,-9-1 2-16,9 2-2 16,-4 0 4-16,-25 18-1 0,31-21-1 0,4-3-1 15,4-1-1-15,3-4 0 16,3 1 3-16,-2 4-3 0,11-11 0 0,2 1 1 15,6-2-1-15,-4-3-1 0,4 0-2 0,4 0 3 16,0-2-3-16,6-1 3 0,-1-4-3 16,7-4 3-16,9-2-2 0,2-3 0 0,2-1 0 15,4-4 2-15,4-2-2 0,2-1-1 16,-1 0 1-16,1 2 0 0,2-2 2 16,-1 1-3-16,-3 2 3 0,0 0-3 0,-2 1 1 15,2 1 0-15,3 0 2 0,-3-1-1 0,-4 1 1 16,4-1 1-16,-4 1-1 0,1 0 0 15,-1-1 2-15,-2-1-2 0,-2 1 1 16,-5 1-1-16,3 1-1 0,-8 0 1 0,2 3-2 16,-9 1 2-16,7 2 0 0,-13 4 0 0,0 3 0 15,-2 2 3-15,-4 1 1 0,0 1 0 16,0 1 2-16,-4 0-2 0,0 0 0 16,-2 1-1-16,-1 1-1 0,1-1-1 0,-4 1-1 15,0 2 3-15,-1-1-2 0,5-3 0 16,0 0-1-16,-2 0 3 0,5-2-1 15,-3 1 1-15,2 0-1 0,0-4 0 0,-2 2 3 16,0-3-4-16,-5-1 2 0,1-3-3 16,0 2 3-16,1-2-1 0,-5-2-2 0,1-1-2 15,-1-1 1-15,2 0-1 0,-3-1 2 16,3-1 0-16,-3 1-1 0,-1-2 1 0,7 0 0 16,-7 0-2-16,5 3 2 0,-3 2 0 15,8 3-3-15,-5 1 1 0,9 4 1 0,-2 1 0 16,0 0 0-16,2 3 1 0,2-2-2 15,-4 0-1-15,4 2 1 0,0 0-1 16,0 0-2-16,0 2 1 0,0-2-2 0,4 3 2 16,-4 0-1-16,2 3 3 0,6 0-1 15,1 0 0-15,-1 0 1 0,4 0 0 0,5 1 2 16,-1-4 0-16,7 2 0 0,-2-1 0 16,2 1 0-16,3 2 0 0,1-2-1 0,0 3 1 15,-4-1 0-15,2 2 0 0,-2-1 0 16,-3-1 1-16,-1 0-1 15,18 8 0-15,-22-10 0 0,1 2-1 16,-8 0 1-16,7-1 0 0,-9 0 0 0,9 1-1 16,-13-2 1-16,4 0 1 0,2 2-1 0,-6-2 1 15,-2-2 1-15,4 4-1 0,-4-1 0 16,-4 0 2-16,4 1-1 0,-2 2-1 0,2 1 0 16,-8 3 0-16,6 1 1 0,-2 2 0 15,2 3-1-15,-3 2 0 0,1 1 0 16,-2 3 1-16,4 0 2 0,-2 0-1 0,0 4 0 15,-2-3 2-15,-1 1-1 0,3-5-2 16,-2-1 2-16,0-4-1 0,0 0 1 0,1-4-1 16,-1-1 1-16,2-3-1 0,0-2 1 15,-2-2 0-15,6 0-1 0,0 0-1 0,0-2 3 16,4 1 0-16,2 3-128 0,0-6-381 16,5 1-251-16,-1-5-114 0,2-9-54 0,7-15 107 15,0-23 367-15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33:03.757"/>
    </inkml:context>
    <inkml:brush xml:id="br0">
      <inkml:brushProperty name="width" value="0.05292" units="cm"/>
      <inkml:brushProperty name="height" value="0.05292" units="cm"/>
      <inkml:brushProperty name="color" value="#FF0000"/>
    </inkml:brush>
  </inkml:definitions>
  <inkml:trace contextRef="#ctx0" brushRef="#br0">21569 8884 236 0,'-4'-3'284'0,"-2"0"16"16,-3 0-104-16,7 2-88 0,-4-1-35 0,-2 2-19 15,2 0 5-15,-1 0 3 0,1 0 4 16,-4 0 21-16,4 0 10 0,-3 0-10 0,1 0 16 16,0 0 13-16,2 0-19 0,-1 2-1 15,1-2 12-15,-2 0-18 0,2 1-20 0,0-1-10 16,1 0-10-16,3 0 9 0,-2 0 14 15,2 0 25-15,2 0 13 0,0 0 12 16,0 0-4-16,0 0-8 0,0 0-22 0,0-1-13 16,0 1-13-16,0 0 1 0,0-2 0 15,0 1 0-15,0 1 1 0,0 0-5 0,0 0-25 16,6 0-19-16,-4-2-12 0,7-1 2 16,-1 0-5-16,11 0 0 0,-3-1 3 0,1 0 0 15,5-1 30-15,1-2 38 16,2 3 16-16,-2-1 8 0,4 2 2 0,-9-2-29 15,7-2-36-15,-6 5-18 0,1-3-7 16,1 4-6-16,-2 1 0 0,-3 0 0 0,9 0 0 16,-8 1 0-16,5-1 0 0,-1 0 0 15,2 2 2-15,-1-2-1 0,3 0 2 0,-2 3-2 16,4-2 1-16,-8-1 0 0,7 1 0 16,-1 1 2-16,-2 1 0 0,0 0 2 15,2 1 45-15,-3-1 60 0,-3 4 29 16,6-2 9-16,-7-1 4 0,1 1-45 15,4-1-58-15,-5 0-29 0,3 1-10 0,0-2-5 16,-1-2-5-16,3 1 2 0,-4-1-3 0,1 1-1 16,1-2 1-16,-2 0-1 0,1-2 1 15,1 1 0-15,0 1 1 0,-5 0 2 0,1 0-3 16,1 0 2-16,-3 0-1 0,2 0-1 16,-5 0 1-16,2 0-2 0,-1 0 3 0,1 1-2 15,3 1 2-15,-5-2 1 0,3 1 2 16,-3 0 53-16,1 1 28 0,-3-2 12 15,4 0 7-15,-1-2-2 0,-3 2-56 16,-4 0-23-16,5 0-16 0,-5 0-3 0,4 0-1 16,-4 0-3-16,-1 0 0 0,-1 0-1 15,-2 0 2-15,-2 0-4 0,4 0 0 16,-4 0 2-16,-4 4-2 0,2 2 3 16,-9 4 3-16,-3 2-105 0,-3 5-381 0,1-2-412 15,-3-2-192-15,-6-5-87 0,7-3 68 16,1-5 361-16</inkml:trace>
  <inkml:trace contextRef="#ctx0" brushRef="#br0" timeOffset="27675.3126">10999 15762 84 0,'-2'0'239'0,"-4"0"19"0,-3 0-56 15,7-1-80-15,-6 1-50 0,2-3-31 16,-5 3-17-16,5 0-9 0,0 0-6 16,0 0-4-16,-9 0-3 0,9 3 0 0,-4-2-1 15,-1 0 0-15,3 1-1 0,-2 1 1 16,2 2-2-16,-1-3 0 0,-5 3 0 15,8-2 0-15,-1 0 0 0,-1-1-1 16,6 2 2-16,-2-3 0 0,4 1 2 0,0-1 9 16,0 1 18-16,0-2 20 0,0 0 22 15,0 0 19-15,0 1 11 0,0 1 5 0,0-2 1 16,0 0 6-16,0 0 4 0,-2 0 2 16,2 0-2-16,0-2 0 0,-4 1-5 15,0-1-5-15,4 1 11 0,-7-2 16 16,7 1-6-16,-2 0-5 0,-6 1-18 0,6 1-25 0,-2 0-28 15,-2 1-20-15,1 1-9 0,-1 1-7 16,0 2-5-16,0-1-3 0,-2 2 11 16,5-1 18-16,-1-2 10 0,2 1 4 0,2-1 1 15,-4 0-14-15,0-1-18 0,4-1-8 16,0-1-5-16,0 2-2 0,-2 0-3 16,2-2 0-16,0 3 1 0,0-3-1 0,0 0 0 15,0 1 3-15,0-1 5 0,0 0 32 16,0 0 26-16,0 0 30 0,0 0 27 0,0 0 11 15,0 0 1-15,2 0 9 0,-2 0-12 16,4 0-15-16,0 0-12 0,-2 0-30 0,2 0-36 16,-1 0-18-16,5 1-12 0,-6-1-5 15,2 2-4-15,-2-1 0 0,2 1-2 16,0 0 0-16,-2 1 0 0,7-1 0 0,-7 0 0 16,4 1 1-16,2 0 0 0,-6 0 2 15,9-2-1-15,-1 0 1 0,0 1 2 16,1-2 46-16,-3 0 30 0,6-3 14 0,-1 2 9 15,3-1 1-15,-1 0-44 16,-3 0-30-16,5 0-17 0,-3 1-5 0,-1 1-5 16,3-2-1-16,-1 2 0 0,-3-2 0 15,3-1-3-15,1 3 1 0,-5 0 0 0,5-2 0 16,-4 2 2-16,3 0-1 0,1 0 1 16,1-2 1-16,0-1 0 0,-5 2 0 0,5 0 0 15,-1-2-1-15,1 3 1 0,-1-2-1 16,-1 0-3-16,1 2 5 0,-3-1-1 0,3 1-2 15,-1 1 0-15,-3-1 2 0,2 2-3 16,-1 0 3-16,1-2 1 0,-3 4-2 16,1-3 4-16,1 1-3 0,-3 1 3 0,6-1 4 15,1 1 40-15,0-1 21 0,-1-2 8 16,5 0 1-16,-1 0-5 0,1-2-35 0,-4-1-22 16,1 3-9-16,-1-2-2 0,8 0-5 15,-9-1 2-15,3 2-4 0,-3 0-1 16,1-2 5-16,4 3-4 0,-5-2 2 0,1 0 2 15,-1 2-2-15,1-1-1 0,-1-1-1 16,3 2 0-16,-3 0 2 0,1-2-2 0,0 2 3 16,-1 0 0-16,3 0-3 0,-1 0 2 15,-1-1 0-15,1 1 0 0,-1 0 2 16,4 0 2-16,-1-2-3 0,-1 1 1 0,2 1 3 16,-1 0-2-16,-1-1 3 15,6 1 17-15,-7-3 14 0,3 3 2 0,2 0 6 16,2-3-4-16,-7 3-14 0,7-2-14 0,-6 1-6 15,5 1-3-15,-1 0-4 0,4 0-1 16,-4 0 0-16,0-2 0 0,1 0 0 16,-1 2-1-16,4-1-1 0,-8 0 0 0,6-1 3 15,-3 1 0-15,-1 1 1 0,2 0 1 16,-3-3-1-16,-1 1 0 0,2 1-1 16,-1-1 2-16,-1-1-2 0,-2 0 3 0,7 0 0 15,-7 1 0-15,1 0 9 0,-1 0 11 16,4 1 8-16,-5-1 2 0,9 2 0 15,-8 0-3-15,1-2-14 0,3 2-9 0,0-3-5 16,-3 3 2-16,7-2-4 0,-6 0-1 0,8 2-1 16,-5-1 0-16,3-1 2 0,2 2 0 15,-4 0 0-15,-1 0 0 0,9 0 2 0,-4-1-4 16,6 0 0-16,-6-2-1 0,6 3 2 16,-4 0-1-16,4-2 0 0,-1 2 2 15,-4 0-1-15,3-2-4 0,-2 2 2 0,-2 0 0 16,0 2-3-16,4 0 5 0,-4-2-1 15,0 4-1-15,-4-3 0 0,4-1 0 0,-5 2 0 16,1-2 3-16,4 1-2 16,-2-1 1-16,-2 0 3 0,-1 2-2 0,1-2-3 15,2 0 2-15,-2-2-2 0,-1 1 3 0,3 1-4 16,-2-2 2-16,0 2-4 0,-1 0 3 16,5 0-2-16,-2 0 3 0,0 0 0 15,2 0 5-15,-2 0-5 0,-3 2 3 16,1 1-2-16,2-1-4 0,-6 3 2 0,3-3-1 0,3-1 2 15,-2 3-2-15,0-2 2 0,2 1 4 16,-3 0-4-16,1 0 1 0,2-1 3 0,0 1-2 16,-1 0-2-16,3-2 4 0,0 1-2 15,-4 0-1-15,4 2-2 0,-4-1 0 0,-1 0-1 16,3-3-1-16,0 0 1 0,0 0 2 16,-7 0 1-16,9-3-1 0,-2 0 3 0,2-1-1 15,-4 3-2-15,4-3 3 0,-5 1-2 0,5-2 1 16,0 0-1-16,-4 1 1 0,0 2-3 15,4-2 0-15,-3 1-2 0,-1 1 1 16,4-1-1-16,-8 1 3 0,8 2-4 0,-3 0 3 16,-5 0-3-16,8-2 3 0,-4 2-2 15,1 0 2-15,3 2 2 0,-4 0 3 0,0 1-4 16,2-1 0-16,-3-2 2 0,5-2-6 0,-8 2 1 16,8 0 3-16,-2-3-2 0,-1 3-1 15,1 0 4-15,2 0-2 0,-4 0 1 0,4 0 1 16,0 3 3-16,-1-3-5 0,1 0 6 0,-2 0-3 15,2 0-2-15,0 2 0 0,0-2 2 16,-4 0-4-16,3 2-1 0,1 1 1 0,4 0 1 16,-8-2-3-16,4 2 3 0,0 0 2 15,0-1-1-15,0 1 1 0,0 0-1 0,-3 0 2 16,1 1-3-16,2-1 1 0,0 0-2 0,-4 2 2 16,4-1-1-16,-1-1 1 0,3 0 2 15,2 2 3-15,3-3-3 0,-5-2 1 16,4 3-2-16,-2-2 1 0,6-1-1 0,-4 0 1 15,-4 0 0-15,4 0 0 0,2 0-4 16,-6 1 4-16,2 2-5 0,-2-1 1 0,2-2 0 16,2 0 1-16,-6 0 0 0,6-2 2 15,-6 1 0-15,6-1-1 0,-6 2-1 0,2 0 2 16,2 0-4-16,-4 0 5 0,6 0-2 0,-6 0 4 16,6 2 22-16,-6-1 14 0,6-2 11 0,-4 1 0 15,2 0 3-15,-2 0-22 0,2 0-15 16,-2 0-9-16,-2-2-3 0,4 2 0 0,-2-1-4 15,2 1 3-15,-2 0-2 0,4-1-1 16,-2-2 0-16,2 3 0 0,-2 0-1 16,2-2-2-16,0 0 2 0,-4-1 1 15,39 0 6-15,-33 0 2 0,-1 2 14 0,1-2 10 16,-2 3 3-16,-4-3-1 0,4 3 2 0,-6-2-19 16,6 1-5-16,-6 1-8 0,0 0 1 15,-5 0-4-15,5 0 2 0,-6 0-3 16,0 1-1-16,-3-1 1 0,3 0-2 0,0 2 0 15,-5 1 2-15,3-3-2 0,-1 3 2 0,-1-3 1 16,1 0 1-16,3-3 1 0,0 3 0 16,-3-3 1-16,7 3 2 0,-6 0 4 0,6-2 0 15,-7 1 4-15,7-4-1 0,-2 2-1 16,4 0 0-16,-9 0-8 0,9 2 1 0,-2-2-2 16,0 1-2-16,2-1 3 0,-2 0-1 0,1 1 0 15,-1-2 0-15,2 3 1 0,-2-1-5 16,2 2 0-16,-2 0-1 0,2 0 0 0,-3-2 3 15,-1 2 0-15,4 0-1 0,-8 2-1 16,8-2-1-16,-3 2 1 0,-5 1 1 0,6-3-1 16,-7 2 2-16,7-1-2 0,-6-1 1 0,2 0-2 15,-1 0 3-15,-1-1-2 0,-3 1 0 16,9-2 0-16,-6 2 1 0,-3 0 2 16,9 0-3-16,-8 0-1 0,1 0 2 0,3 0-2 15,0-2 0-15,-9 1 1 0,5-1-1 0,-1 2 2 16,1-2 1-16,-3-1-2 0,-1 3 1 15,1-2-2-15,-4 0 4 0,-1 1-1 0,1-1-1 16,0 1 0-16,-3 0 12 0,7-2 8 16,-8 1 4-16,5 2 6 0,-1-5-2 15,0 3-12-15,-1-1-7 0,-1 2-6 0,0 1-3 16,0-1-1-16,-6 1 0 0,5 0-1 0,-3-3 0 16,0 3 0-16,-2 0 2 0,2-3-2 0,-4 3 2 15,4 0-6-15,-4 0 0 0,0-2-4 16,-4 2-6-16,0 2-21 0,2-2-140 0,-6 3-231 15,-1 0-434-15,-5-6-416 0,-5-9-164 16,-1-12 52-16,-3-21 197 0,-4-17 417 16</inkml:trace>
  <inkml:trace contextRef="#ctx0" brushRef="#br0" timeOffset="36201.3377">12641 16823 118 0,'2'0'272'15,"-2"-3"27"-15,0 3-60 0,0-4-79 0,0 3-50 16,0 1-35-16,-2-2-14 0,2 0 0 16,0 2 13-16,-4 0 2 0,4-3 8 15,-4 3-1-15,4-4 5 0,0 1 4 0,-2-2 5 16,-3 3 4-16,5-3 8 0,0 4-7 15,-2-2-8-15,2 1-1 0,0 0-7 0,0 1 6 16,0 1 9-16,0 0 18 16,-4-1 8-16,0-1-1 0,4 1-6 0,0 1 9 15,0-2-11-15,0 1-19 0,0-1-10 0,0 1-15 16,0-1-6-16,0 2 3 0,0-1 9 0,-2 1 13 16,2 0 10-16,0 1-18 0,0-1-23 15,0 0-21-15,0 2-17 0,-4-1-13 0,4 1-5 16,0-2-5-16,0 1-1 0,0 1 0 15,0-2-1-15,0 0-1 0,0 0-2 16,0 1 2-16,0 1 1 0,0-1-1 0,0 0-2 16,0 3 3-16,0-1 0 0,0 0 0 0,0 1 1 15,-2 0-2-15,2 1 2 0,0 2-2 16,0 0 1-16,-4 0 0 16,0 4 0-16,4-1 2 0,-3 2 0 0,-3 0 2 0,2 1 66 15,0 2 49-15,2 2 24 0,-2-1 8 16,0-1 4-16,2 0-63 0,-3 1-49 0,5-1-22 15,-2 1-8-15,-2 2-6 0,0 1 1 16,-2-1 46-16,4 4 23 0,-2-1 12 0,0 0 6 16,1 0 1-16,-3-3-47 0,2-1-25 15,0-2-11-15,4 2-4 0,-2-2-6 16,2 0 0-16,-4-2 0 0,0-1-1 0,4 0 0 16,0-4-1-16,0 0 4 0,0-2-1 15,-2-2-2-15,2-1 5 0,0-1 5 0,-5-2 37 16,5 0 43-16,0 0 20 0,0-5 9 15,0-1 1-15,-2-3-39 0,2-4-42 0,0-4-22 16,0-2-13-16,0-2-2 0,0-4-6 0,0-2 1 16,0-1-2-16,2 0 1 0,5-4-1 15,1-3-1-15,-2 0 1 0,4 0 1 0,1 1 1 16,-3 2 2-16,2 6 2 0,5 4 1 16,-9 3-3-16,4 4-1 0,1 0-1 15,-3 3-1-15,2 0-2 0,7 6 1 0,-3 0 1 16,-1 3-4-16,3 3 3 0,1 1 0 15,-1 5-1-15,1 5-1 0,-2 1 1 0,-3 2 1 16,2 4 4-16,-1 0-2 0,1 4 2 16,-3 2 0-16,-3-2 0 0,2 0 0 15,5 2 2-15,-9-4-2 0,4-2 2 0,-4 0 2 16,1-3-2-16,-1 1 0 0,4-3 1 0,-2 0 0 16,-1-1-2-16,-5-1 2 0,6-2 1 15,-6-1-2-15,4-3 0 0,-6 0-2 0,4-2 3 16,1-2-1-16,-5 2-1 0,0-1 0 15,0-1 2-15,0 1 3 0,0-1-3 0,0-1-3 16,0 0-49-16,-5 0-103 0,1-3-172 16,-4-3-213-16,0-3-237 0,-1-4-161 0,1-3-88 15,-2 0 80-15,2-2 176 0,-7 1 221 16</inkml:trace>
  <inkml:trace contextRef="#ctx0" brushRef="#br0" timeOffset="36395.2173">12651 17053 352 0,'-27'8'495'0,"0"-7"39"0,3-2 17 0,5 0-268 15,5-1-125-15,5-1-50 0,5 1-13 16,0 1 15-16,4-1 34 0,0 0 19 16,0 2-19-16,4 0-24 0,0 0-32 0,2 0-38 15,7-3-29-15,3 3-12 0,9 0-4 16,-2 0-2-16,6-2-2 0,4 0 3 0,4-1-3 16,-4-2 1-16,5 3-1 0,-5-3 2 15,4 0-4-15,27-8-208 0,-39 4-79 16,2-3-153-16,-2-2-171 0,-7-1-27 15,-1-4 68-15,-1-2 116 0</inkml:trace>
  <inkml:trace contextRef="#ctx0" brushRef="#br0" timeOffset="36852.9345">12817 16635 141 0,'-33'4'351'0,"4"-2"26"0,-7-2 9 16,3-2-177-16,7 1-113 16,3-1-53-16,0 2-24 0,-20 5 52 15,20-1 2-15,-2 7 30 0,-2 3 39 0,4 8 29 0,-4 5 14 16,1 4 11-16,3 5 0 0,2 5-24 16,3 2-19-16,1 2 13 0,7 1-18 15,-5 1-21-15,5-2-7 0,8-2-25 0,-2 1-10 16,10-1 42-16,2-2 21 0,2 0 12 15,9-1 5-15,2-2 20 0,6-2-41 0,6-4-18 16,4-1-7-16,-2-7 25 0,9-4-29 16,3-4-13-16,-1-6-6 0,1-5 25 0,1-7-16 15,1-3-20-15,1-7-10 0,0-5-3 0,-1-6-32 16,3 0-14-16,-2-6-7 0,-5 0 3 16,3-3 16-16,-5 0 5 0,-6-1 1 0,-1-3 3 15,-10-1 15-15,1-1-6 0,-10-1-3 0,-3 0-5 16,-7-4-2-16,-7-6-22 0,-5-2-15 15,-7 1-5-15,-9-5 0 0,1 1-4 16,-9-2 0-16,-9 6 0 0,3 3-1 0,-8 11-3 16,-1 12 0-16,-7 12-5 0,5 9 2 15,-1 12 1-15,11 7-4 0,1 8-152 0,6 5-426 16,9-2-420-16,7-6-194 0,3-16-79 16,10-22 113-16,10-23 410 0</inkml:trace>
  <inkml:trace contextRef="#ctx0" brushRef="#br0" timeOffset="38007.0062">16351 16758 156 0,'-6'-18'414'16,"-4"1"52"-16,-7-4 26 0,5 2-148 0,-5 1-168 16,3 1-51-16,1 5-39 0,3 0-19 15,0 3 16-15,3 1 8 0,3 0-12 0,-2 4-6 16,4 2-5-16,-2 4-25 0,0 3-15 15,2 6-16-15,2 5 39 0,-5 5 39 16,3 5 22-16,2 4 67 0,-8 2 33 0,6 2-27 16,2 0-36-16,-8 2 51 0,8-2-32 15,0 2-19-15,0-5-8 0,4 1-4 16,0-1-73-16,-2-2-32 0,6-4-15 0,1-2-6 16,-1 0-4-16,-2-4-2 0,4 0 0 15,-3-3-1-15,3-3 4 0,-8-1-2 0,6-4 2 16,-1-1 36-16,-7 0 51 0,2-2 55 0,-2-4 50 15,0-1 27-15,-2-3-28 0,-5-3-46 16,-1-3-53-16,6-1-52 0,-12-4-27 16,3-3-11-16,3 0-7 0,-2-3-2 0,-5-4 1 15,5-4-7-15,4-2 2 0,-5-2 0 16,5-4 0-16,0-43-6 0,2 38 8 16,4-1-1-16,4-1 1 0,0 2 2 15,-2 2-2-15,2 5-2 0,-2 8 1 0,2 4 0 16,0 3 1-16,3 4-5 0,3 2 5 15,-4 4 0-15,7 2-1 0,-3 2-4 16,4 3 4-16,3 2 0 0,0 4-2 0,-1 0 2 16,5 3 1-16,-5 4 1 0,3 1 2 0,-5 5 0 15,3 0 0-15,-7 4-2 0,-8-1 0 16,5 2-3-16,-3 2 0 16,-4-1 3-16,-4 0 0 0,-3 2 0 0,-3-3 1 0,2 2 1 15,-3-5-2-15,-3 1 3 16,2-5-2-16,1-2 1 0,1-1 0 0,4-5 3 0,-1-2-4 15,7-2 1-15,0-3-1 0,0 0-1 16,7-3 1-16,3-2 1 0,2-4-2 0,9-3 2 16,2-2-6-16,0-1 4 0,3 0-1 15,1 1-1-15,0 1 0 0,-4 3 2 0,-2 5-1 16,-5 2 1-16,-1 6-2 0,1 2 0 16,-5 2-2-16,-3 2 0 0,2 3 2 15,0 2 0-15,-3 1 2 0,-3 4 4 0,-2 0 0 16,-4 3 0-16,-2-1 0 0,-3 1-1 15,-5 3-1-15,-2-3 5 0,-7-1-6 0,-2 1 6 16,-4-2-4-16,0-2 2 0,-2-3-4 16,-2 2 1-16,-2-2 3 0,6-1-2 0,-1 0 2 15,1-4 1-15,6-1 1 0,2-1-1 16,9-3-2-16,4-2-4 0,6-3-2 0,0 2-63 16,6-4-112-16,-4-1-173 0,13-6-214 15,-5-2-221-15,6-6-201 0,3-4-11 0,6-5 122 16,2-6 187-16,-2-6 216 0</inkml:trace>
  <inkml:trace contextRef="#ctx0" brushRef="#br0" timeOffset="38434.4625">16612 16433 245 0,'-29'-10'506'16,"-8"-2"45"-16,-3-4 21 15,-3-1-169-15,-1 7-222 0,1 3-100 0,-58 4-30 16,49 8-45-16,-6 5 34 0,2 3 18 15,-8 7 58-15,4 10 30 0,0 4 60 0,4 7-4 16,5 3-7-16,5 4-2 0,7 5-7 16,2 4-45-16,5 3-17 0,6 4 57 0,7 1-19 15,5-2-10-15,7-2-4 0,7-2-13 16,7-4-67-16,7 0 13 0,5-1 8 16,7-2 6-16,6-5 8 0,1-1 35 0,4-4-29 15,6-7 7-15,1-3 2 0,5-8-2 0,5-6-15 16,6-7-2-16,0-2-22 0,2-8-11 15,8-4 0-15,-3-4-21 0,1-8-14 0,-2-3 7 16,-2-3 12-16,-4-5 2 0,-8-1 3 16,0-2-2-16,-3-5-13 0,-14 3-17 0,3-5-8 15,-5 0-4-15,-6-2-6 0,-3-2 4 0,-5-4 1 16,-3-4-1-16,-1-7 1 0,-5-5 2 0,-3-7-6 16,-7-1-8-16,-5-4-1 0,-5-3 2 0,-7 3-1 15,-5-1 2-15,-5 8 1 0,-10 8-1 16,-7 10-6-16,-5 13-3 0,-1 10 1 0,-10 10-1 15,-4 11-3-15,-2 11-20 0,-11 6-129 16,-4 7-255-16,3 5-383 0,-3 4-343 16,7-1-136-16,12-7 60 0,12-8 223 0,-2-11 369 15</inkml:trace>
  <inkml:trace contextRef="#ctx0" brushRef="#br0" timeOffset="39651.3572">13338 17101 110 0,'0'-5'256'0,"-4"3"24"15,4-3-46-15,-2-4 1 16,-2 6-165-16,4 0-9 0,-5 0-5 16,5 2 1-16,-2-2 3 0,2 1 1 0,0 2 7 15,0-2 6-15,0 1-2 0,0 1-1 0,0-1-1 16,0 1-5-16,0 0-2 0,0 0-6 15,0 0-6-15,0 0-7 0,0 1-11 0,0-1 1 16,0 0 11-16,0 0 11 0,0 0 15 16,0 0 19-16,0 1 7 0,2-1 10 15,-2 0 0-15,0 0-2 0,5 0-9 0,-1-1-10 16,2 1-20-16,-4 0-17 0,2-1-15 16,2 1-8-16,0 0 9 0,3 1 35 0,-1-1 19 15,2 0 9-15,5 0 31 0,1 0-1 16,1-1-31-16,4 0-14 0,-5-1-12 0,7 1-32 15,0-3 33-15,-1-1 15 0,5 2 9 16,0-2 1-16,0-2 1 0,4 3-48 0,-4-2-27 16,0 2-9-16,2-1 39 0,-2 2 28 15,2 2 12-15,-2-1 10 0,4-1 0 0,-3 3-42 16,4-1-32-16,1 1-11 0,-2 0-9 16,2 0-3-16,0 0 40 0,4 0 25 0,-4 1 14 15,0-1 6-15,0 0 3 0,-4 0-42 16,6-1-24-16,-1-1-14 0,-6-1-6 0,6 0-3 15,-1-1-1-15,2 0-2 0,-2 1 0 16,0 0 1-16,-4-1 0 0,2 3 0 16,-2-3 29-16,-2 4 16 0,0 0 7 0,4 0 4 15,-4 0-2-15,-5 4-25 0,5-1-18 0,0 0-5 16,-8 0-3-16,8-2 1 0,-5 2-2 16,3-1-1-16,-2-2 0 0,0 1-3 15,1 1 2-15,-1-2 1 0,0 0 4 0,2 0-1 16,-2-2 0-16,-5 1 3 0,7-1 0 15,-6 0 0-15,5 2 1 0,-5-1 1 0,2 1-3 16,-1 0-2-16,-3 0 0 0,2 3 1 0,1-1-2 16,1-2 0-16,0 1 1 0,-5-1-1 15,3 0-4-15,1 0 8 0,1-1 31 0,2 1 13 16,0 0 6-16,-1-2 5 16,3-1-8-16,-2 2-28 0,-2-2-14 15,-3 0-11-15,7 1 2 0,-8-1-2 0,1 1 0 0,-1 2 0 16,1-3 4-16,-5 1-3 0,-1 0 0 15,-1 2-3-15,3 0 0 0,-4 0-4 0,-3 0 0 16,3-1 2-16,-8 1 0 0,4 0 2 16,4 0-2-16,-5 0 3 0,-1 0-8 0,2 0 5 15,-6 0-1-15,2 0 0 0,-2 0 3 16,0 0 2-16,0 0-3 0,0 0 0 0,0 0 5 16,0 0-5-16,0 0 3 0,-2 0 2 15,-4 1-2-15,-3 3 0 0,-1 4-4 0,2 4-171 16,-9 0-502-16,-3-1-385 0,-3-16-173 15,-8-23-74-15,-2-42 129 0</inkml:trace>
  <inkml:trace contextRef="#ctx0" brushRef="#br0" timeOffset="41650.6124">18157 16054 29 0,'-5'-5'286'0,"5"1"32"0,0 0 16 0,0-1-126 16,0 2-95-16,0 0-49 0,0 0-32 15,7 2-10-15,-7-4 6 0,8 2 8 0,-6 0 13 16,-2-1 10-16,8 0 1 0,-8 0-6 16,2 1-13-16,2 1-12 0,-4-1-9 0,3-1-6 15,-3 3 9-15,0-1 8 0,4 1 10 16,0 0 9-16,-2-2 3 0,-2 1-12 16,6 0-9-16,-6-1-10 0,4 1-11 15,0 1-3-15,-4 1 5 0,0 0 12 0,0 0 10 16,0 0 8-16,2 0 13 0,-2 0 4 0,0 0-2 15,0 0 0-15,0 0 2 0,0 0-2 16,0 0-3-16,0 0 1 0,-2 1 4 16,2-1 3-16,0 0 6 0,0 0-2 15,0 0-9-15,-4 0-9 0,0-1-15 0,4 1-15 16,-6-2-8-16,4 1-6 0,-6 0-1 16,1 1-1-16,-3 0-2 0,0 0 18 15,-7 1 15-15,-1 0 5 0,-3 2 5 0,-2 1 0 16,0-1-16-16,-1-1-9 0,-3 1 25 0,0-1 20 15,4 0 7-15,-4-1 4 0,4-1 0 16,1-1-30-16,-5-1 8 0,-4 1 16 16,4 0 4-16,-2-2 3 0,-2-1 1 0,-2 1-31 15,-4 0-25-15,-40-4-5 16,34 7-15-16,-1-3 0 0,1 3-1 0,-7 0 0 16,5-2 34-16,-3 2 40 0,3-1 17 15,-3-3 10-15,0 0 3 0,5 1-30 16,-3-1-39-16,3-1-17 0,-5-1-11 0,5 2-4 15,0-1 1-15,-1 0-4 0,1 0 0 16,1 1 0-16,-5-1 0 0,-1 2-2 16,3 1 0-16,-3-1 2 0,3 1 0 0,-7 1 4 15,2 0-2-15,5 1 2 0,-9 1 0 0,0-1 0 16,1 3 0-16,-1-2-3 0,2 1 1 16,0 1-2-16,3-1-1 15,3 0 0-15,-1 1 1 0,1-2-1 0,3 0 2 0,-1 1-1 16,3 1 1-16,-3-1 0 0,5 1 0 15,-4 1-2-15,3 1 2 0,-3-1-2 0,2 2 1 16,1 1-1-16,3 0 0 0,2 3 0 16,0 0-1-16,2 4 0 0,4-1 4 15,-2 1-2-15,2 0 0 0,-2 1 0 0,4 1 2 16,-2-1-2-16,6 0 0 0,-2-1 0 16,3 1 0-16,1 0 0 0,2 2-2 0,3 0 4 15,1-1-1-15,3 4-1 0,-5-1 1 16,7-2-2-16,0 2 1 0,-1-1-1 15,1 1 2-15,8 0-2 0,-6 2 2 0,6-1 0 16,-5 0-1-16,3 2 0 0,0-1 1 16,2 1-1-16,2-2 1 0,-4 2 0 0,0-3 0 15,4 0-1-15,0 0 0 0,0-1 3 16,0-4-3-16,0 2-3 0,-2-4 6 16,2-1-3-16,0-1 1 0,-4 0 0 0,4-2 0 15,0 2 1-15,0 0 0 0,-3-3 1 16,3 0-1-16,0 0-1 0,-4-2 0 15,4-2-1-15,-4 2 2 0,4-4 0 0,0 1-1 16,0-1 2-16,-2-1 2 0,2 0-1 16,0 0 4-16,0 0-2 0,0 0-2 0,0 0-1 15,0 0 0-15,0 0-2 0,0 0 1 0,0-1-1 16,0 1 1-16,-4-2-1 0,4 2 1 16,0 2 0-16,0 1 0 0,0 0 1 0,0 3 2 15,0 0-34-15,0-2-124 0,0-1-163 16,4-3-188-16,-4-4-176 0,2-2-159 15,2-5 35-15,0-4 124 0,-1-2 168 0</inkml:trace>
  <inkml:trace contextRef="#ctx0" brushRef="#br0" timeOffset="42127.3167">14759 16551 83 0,'-11'-5'304'16,"5"-1"26"-16,-8-1 28 0,3-2-149 15,-1 3-70-15,-3-1-18 0,7 2-7 16,-6 0 5-16,1-1 9 0,-1 2 6 0,3 1 19 16,3 0 10-16,0-1 7 0,6 2-10 0,-2 0-7 15,4 2-53-15,0 2-27 0,4-1-34 16,-2 2-20-16,2 0-13 0,0 0-2 16,2-1-1-16,1 1 0 0,-1-1 37 0,4 0 28 15,-4 1 12-15,5 0 9 0,-1-1 0 16,0 0-36-16,1 3-29 0,-1 2-13 0,-2 1-6 15,3 1-3-15,3 3 1 0,-6 0 0 16,3 1 3-16,3 1 65 0,-3 1 48 16,-3 0 21-16,2-2 10 0,5 0 4 0,-5-1-66 15,-2-2-46-15,3-1-23 0,-1-1-9 16,-4-1-6-16,4-2 0 0,-3-1-1 16,1-1 0-16,-6-1 2 0,2-1 58 15,-2-1 94-15,2 0 49 0,0 0 43 0,-1-1 22 0,3-4-47 16,2-4-84-16,-6-1-52 0,13-4-40 15,-5-4-22-15,-2-1-12 0,11-5-5 16,-3-2-6-16,3-2-5 0,2 0-1 0,-1 0 0 16,-1 4-1-16,-5 5 3 0,3 3 0 15,-11 6 1-15,0 3-2 0,1 2 1 0,1 4 1 16,-8 1 1-16,2 3 2 0,-2 9 2 16,4 3-3-16,-8 7-178 15,4 4-391-15,-2 20-1474 0,4-35 866 0,8-14 139 16,5-18 377-16</inkml:trace>
  <inkml:trace contextRef="#ctx0" brushRef="#br0" timeOffset="46959.5569">13334 17088 85 0,'-11'-5'232'0,"9"1"25"0,-8 1-56 0,4-2-64 16,-3 2-40-16,3 2-23 0,4-1-17 15,-2-1-8-15,0 2-8 0,4 0-4 0,-2-1 1 16,2 2-1-16,-4-1-1 0,4 1-8 16,-4 0-4-16,4 0-10 0,0 0-9 0,0 1-2 15,-2-1-1-15,2 2-2 0,-5-2 5 16,5 1 10-16,0 0 9 0,-2 0 11 16,2-1 12-16,-4 2 6 0,0-2 6 0,4 2-1 15,-2-2-1-15,-2 1-6 0,4-1 1 16,-2 2 4-16,2-2 7 0,0 1 8 0,-4-1 10 15,4 2 7-15,0-2-5 0,0 0-3 0,0 0-5 16,0 0-3-16,0 0 5 0,0 0 5 16,0 0 11-16,0 0 11 0,0 0 11 15,0 0 5-15,0 0 5 0,4 0-1 0,-4 0 2 16,2 0 6-16,2 0 16 0,-2 1 18 16,6-1 2-16,-6 0-12 0,9-1-23 0,-1-2-39 15,0 1-39-15,3 1-25 0,1-1-13 16,-3 2-8-16,5 0-5 0,-3 0-1 0,-1 0-1 15,7 0 1-15,-3 2-2 0,1-1 0 16,-1 1 3-16,3 1 12 0,2 0 61 0,-1-2 30 16,3 2 12-16,0-2 7 0,2 1-10 15,-3 0-58-15,1-2-28 0,0 1-13 0,4 1 15 16,-2-2 13-16,1 1 6 0,-7 1 4 16,6 1-1-16,-2-2-20 0,-3 0-15 0,3 1-7 15,-4-1-4-15,5-1 27 0,3 0 13 16,-4 0 9-16,0 0 0 0,4 0 1 0,0-1-30 15,-5 1-13-15,5 0-9 0,-2 1-2 16,-2 1 3-16,0 0-1 0,-1 1-2 16,3-1 2-16,-6 1-1 0,22 4 61 15,-22-2-23-15,1-3 5 0,1 0-1 0,-4 1-23 16,1 0-8-16,3 0-5 0,0-1-3 16,-3 2-7-16,7-3 3 0,-2 1-1 0,0-2 2 15,3 1-3-15,-1-1 3 0,-2 0 4 16,4 0-1-16,-4-1 5 0,-1 1 15 15,3-3 8-15,0 1 5 0,0 0-4 0,-2 1-2 16,-1 1-17-16,3-1-7 0,2 1-5 16,-8 1-2-16,3 0-3 0,3 1 3 0,-6 0-2 15,1-1-4-15,3 1 2 0,-2-1 2 16,0 1-4-16,-3-2 2 0,7 0 2 0,-6 0 1 16,1 0 1-16,3-2-1 0,-2 1 2 15,1-1-4-15,-1 1 3 0,2-1 1 0,-2-1-3 16,1 2 0-16,-1-2 5 0,0 2-5 15,-5-1 1-15,1-1 0 0,-5 1 0 0,3 0-2 16,1 2 0-16,-3-3-2 0,1 3 4 0,3-2 0 16,-1 0-2-16,-3 2 3 0,1-1 2 15,3 1-5-15,-1 0 4 0,-5 0-3 16,5-2 0-16,-4 2-4 0,3 0 4 0,-3 0-2 16,1 0 4-16,1 0-2 0,-1 0 0 15,-3 0-1-15,4 0 3 0,-1-2-1 0,1 2 1 16,-5-3 2-16,5 3-2 0,-1-2-4 15,1 0 2-15,-4 1-1 0,-1-1 0 0,1 2 1 16,4 0 0-16,-7 0-2 0,3 0-1 16,-4-2 2-16,0 2-2 0,1-1 0 0,-3 1-1 15,0 0 7-15,-2 0-5 0,4 0 2 16,-6-2 1-16,0 2-1 0,4 0-3 0,0 0 3 16,-4 2 1-16,0-2-1 0,0 0 3 15,0 0 0-15,0-2 9 16,0 1-8-16,-4 1 0 0,0 0 0 0,4 0-1 15,0-1-1-15,-2-2-4 0,-2 3 0 0,4-2 1 16,-2 1-3-16,-2-1-2 0,0-1 6 0,2 0-2 16,-3 2-2-16,3-1 3 0,-2 2-2 15,0 0 0-15,2 0 1 0,-4 0-1 0,2 0-1 16,-1 0 1-16,-5 0-3 0,4 0 4 0,0-1-1 16,-7 1-1-16,3 0 4 0,-4 0-2 0,-3 1 0 15,0-1 3-15,-3 0-1 0,1 2-4 16,-4-2 0-16,-1 1 1 0,-3-1-1 0,0 1 2 15,-6 1 2-15,4 1-1 0,-4 0-2 16,-5 2 1-16,1-3 0 0,0 3-2 0,4-2 1 16,-2 1 2-16,0 1-2 0,-1-2 1 0,3 1 0 15,-2-1 0-15,2-3-1 0,-2 4 1 0,-2-1-2 16,-3 0 4-16,-1-1 0 0,-2 0 0 16,-1-1 1-16,1 1 2 0,-1 0-4 0,-1-1-2 15,1 1-1-15,1-1 4 0,-5 1-4 0,5 1 2 16,0-2 0-16,-1-1-5 0,5 0 4 15,2 2-3-15,3-1 2 0,6 0 0 0,-3-1 6 16,4 0-3-16,8-1 0 0,-6-2-1 16,-2 0 2-16,5 0-2 0,-1 0 1 0,-4 0 1 15,4 0-4-15,-2 1 2 0,3-1-1 0,1-1-1 16,-2 1 2-16,2 1 0 0,3-1 0 0,-7 1 0 16,9 0 0-16,-3 1 0 0,2-3-1 15,1 1 2-15,1 3-1 0,5-4 2 0,-2 3-2 16,1-1-2-16,1-1 1 0,0 1 0 0,-1 1-1 15,3-3 0-15,-7 4 2 0,5-3 0 16,0 1 0-16,-3-1-1 0,3 3-1 16,0-2 0-16,-13 1-5 0,11 1 0 15,1 0 5-15,5 3-1 0,-4-1 2 0,-5-1 1 16,9-1-2-16,-4 0 2 0,-1 2-1 16,3-1-1-16,-2 1 2 0,-1 2-1 15,-3-1 0-15,6 0 1 0,-3-1-2 0,-3 1 0 16,3-1 0-16,-1-2 4 0,0 3-1 0,1-1 0 15,-3 0 1-15,3 3 0 0,3-2-2 16,-6 1 2-16,3-1-1 0,1-1-2 16,4-1-2-16,0 1 2 0,-1 0 0 0,1 1 0 15,6-1 0-15,-8 1-2 0,8-2 3 0,-2 1-1 16,2-2-1-16,0 1 1 0,0-1 2 16,0 2-2-16,0-2 1 0,0 0 1 15,0 0 1-15,0 1-2 0,0-1 0 16,0 0 0-16,0-1 0 0,2 1-4 0,-2 0 4 15,4 0-3-15,0 0 2 0,4 0-2 0,1 0 3 16,3-3-3-16,3 1 6 0,1 1-1 16,1-1-1-16,-1 2-2 0,3-1 3 0,6-1-2 15,-7 2 2-15,9 0-2 0,-2 0 0 16,0 2-2-16,2-2 0 0,0 0 0 16,4 0 2-16,-2 1 0 0,4-2-3 0,2 1 2 15,-2-2 0-15,0 2 0 0,0 0 2 0,4-2 0 16,-4 1 0-16,3-1 2 0,1 0-3 15,4-1-3-15,-6 0 3 0,7-4-1 0,-7 3 0 16,6 3 1-16,-8-3 0 0,5 1-1 0,-5 3 1 16,-4-2 1-16,4 0-1 0,-2-1 1 15,2 3-1-15,-2-2 0 16,2 2-1-16,-4-1 1 0,4 1-2 0,-2-3 3 16,2 3-4-16,-4 0 0 0,6-1 1 0,-10 1 2 15,6-3-2-15,0 1 6 0,-6 1-2 0,2 2 1 16,0-2-1-16,4 1 3 0,-9-2-5 15,1 1 0-15,2-1-3 0,-6 2 2 0,1-2 1 16,1 2-1-16,-5 0 0 0,1 0 2 16,0 2-2-16,-1-2 2 0,-3 2 0 0,3-2-1 15,1 0 0-15,-3 0 0 0,-2 0 0 16,5 0 1-16,0 1 2 0,1-1-3 16,-5 0 4-16,3 0-4 0,1-1 0 0,-3-1 0 15,-1 2 3-15,-1-2-2 0,2 2 0 0,-1-1 2 16,-3 1-3-16,5 0 3 0,-3 0-3 15,3-1 1-15,-3-1-3 0,-2 1 0 0,3 1-2 16,-3-2 3-16,5 1 1 0,-7 1 1 16,0-2 0-16,0 2 1 0,3 0-2 15,-3 0 0-15,0 0 0 0,1 0 1 0,-3 0 2 16,0 2-2-16,0-2 0 0,0 0-1 0,3 0 0 16,-7 0 0-16,2-2 1 15,0 2-1-15,2-1 1 0,-6 1-2 0,2 0 0 16,-2 0-1-16,0 0-1 0,0 0 3 0,4 0 0 15,-4 1 0-15,5 1 0 0,-5-2-1 16,2 0-1-16,-2 1 0 0,6 1 3 16,-6-2-1-16,4 1 4 0,0 2-2 0,-2-2-2 15,2 1-2-15,0 0 2 0,-2-1 0 0,3 2 0 16,-3-1 0-16,6 1 2 0,-6-2-2 16,2 0-2-16,-2-1 2 0,6 2 0 0,-8-1 0 15,3 1 0-15,-3 1 4 0,4-1-3 16,-4-2 0-16,2 2 1 0,-2-2 0 15,4 0-4-15,-4 0 5 0,4 0-3 0,-2 0 3 16,-2 0-2-16,8-2 1 0,-8 2-2 0,2-2 0 16,3 2 2-16,-5 0-4 0,2 0 4 15,-2 0-2-15,0 0 0 0,4 0 0 0,-4 0 1 16,4 0-1-16,-4 0 0 0,0 2 0 16,0-2 2-16,0 0-5 0,0 0 4 0,0 0-2 15,0 0 1-15,0 0 3 0,0 0 1 0,0-2-5 16,0 2 1-16,0 0 1 0,0 0-2 15,0-1 3-15,2-1 1 0,-2 2 1 16,0-2-4-16,0 2 3 0,0 0-2 0,4 0-4 16,-4 0 3-16,0-1-1 0,0 1 0 0,0 0-5 15,0 0 6-15,0 1 0 0,0-1 0 0,0 0 0 16,0-1 0-16,0-1 0 0,0 2 3 16,0-1 0-16,0 2-7 0,0 1 5 15,0-2-2-15,0 0 2 0,0 0-1 0,0 1 4 16,0-1-3-16,-4 0 2 0,4 0-1 15,-2 0-4-15,-6-1 2 0,1 1 0 0,-3-3-4 0,-6 3 3 16,-3 0-2-16,-6 1 2 0,-2 2 2 16,-6 2-1-16,0-1 0 0,-4-1 0 0,-2 1 0 15,-1-1 0-15,-1-1 0 0,2 1-3 16,-1 1 3-16,-3-4-1 0,-1 1 1 0,1-1-2 16,0-1 2-16,-5 1 0 0,2-4-2 15,-5 4 2-15,5-3 3 0,-3 1-1 0,1-1-2 16,3-1 3-16,-3-1-3 0,0 2 0 15,5-1 0-15,0 1 4 0,-3 2-4 0,3 0 0 16,-1 1 0-16,5 1-1 16,-46 0-6-16,50-1 7 0,-6 2 0 0,1-2-1 15,3 1 3-15,0-1 1 0,4 2-3 0,4-2 3 16,-2 0-2-16,4 0-5 0,0-2 7 16,8 2-6-16,-5 0 3 0,5 2-1 0,-2-2-1 15,1 0 2-15,1 0 0 0,-6 2 0 16,7-2 2-16,1 1-2 0,1-1-2 0,-1 2 1 15,2-2 1-15,3 2-1 0,-2-2 0 16,3 3 3-16,3-3-2 0,-2 2 0 16,3 0 1-16,-3-2 1 0,2 0-2 0,2 1 0 0,4-1-2 15,-7 2 0-15,3 0 1 0,4-2-1 16,-2 0 4-16,0 0-2 0,2 0 2 0,-2 0-2 16,-1 3-1-16,5-3-4 15,-6 2 4-15,6 0 1 0,-2-1-2 0,2 1 4 0,0-2-2 16,-4-2 3-16,0 2-1 0,4 0 0 0,-6-1-1 15,6 1-2-15,-2 0-6 0,2 0 1 16,-5 3-2-16,5-1 0 0,-4-1-1 16,4 3-13-16,0 2-126 0,-2 2-220 0,-2 1-336 15,2 0-374-15,-2-5-153 0,4-4 49 16,0-12 185-16,0-11 323 0</inkml:trace>
  <inkml:trace contextRef="#ctx0" brushRef="#br0" timeOffset="49170.3315">9293 4913 103 0,'-11'-7'314'0,"5"-3"25"0,-2-2 20 16,2 1-159-16,4 0-65 0,-3 2-28 0,1-1-16 16,2 3-22-16,-2-3-9 0,2 3 0 15,2-1 9-15,-8 1 5 0,6 1 1 0,-3 0 0 16,1 2-31-16,2 1-26 0,-2 1-9 15,2 1-9-15,-6 1 0 0,6 0-1 0,-2 0-1 16,2 1 0-16,-7 1-1 0,9-2 6 16,-2 0-1-16,-2 0 26 0,4 0 38 15,0 0 30-15,0 0 16 0,0 0 7 0,0 0-23 16,0 0-34-16,0 0-31 0,0 0-16 16,6 0-10-16,3 0-2 0,-1 0-3 15,2 0 0-15,5 0 0 0,-3 2 0 0,5-1 0 16,-3 1 0-16,5-1 0 0,-3 0-1 15,1-1-1-15,1 1 2 0,1 1-1 16,-2 0 1-16,3-1 0 0,1 1-1 0,-5 1 2 16,3-2-1-16,6 1-1 0,-7-1-2 15,3 2 3-15,0 0 0 0,2 0 0 16,-1-1 3-16,5-1-3 0,0 1 1 0,0-2-1 16,0 0 1-16,0 0 1 0,0 3-1 15,0-3 3-15,-3 0-3 0,3 1 2 0,0 0 3 16,0 1-3-16,4 1 3 0,-2-1-1 15,2 1 1-15,-2-1-3 0,4 1 4 0,-2-3-2 16,2 2 0-16,0 0 20 16,0-1 65-16,42 1 162 0,-40-4-111 15,0 2-19-15,-2-1-61 0,2-3-32 16,1 1-14-16,-8 1-5 0,6 0-6 0,-3-1-1 16,-2 1-2-16,2 1 1 0,-2-2-1 15,2 3 3-15,-3-1-3 0,-1 1 0 0,6 0-1 16,-6-3 0-16,6 3 0 0,-6 0 0 15,4 3 0-15,-4-3 0 0,0 0 0 0,2 1 0 16,2-1 2-16,2 0-2 0,-4 1 0 16,2 1 2-16,2-2-1 0,-4 1-1 0,2 1 1 15,-4 1-1-15,2-1-1 0,-4 0 1 16,0 1 1-16,2-1 0 0,-1 0 1 0,1 1-1 16,0-1 0-16,4 1 0 15,-6-1 0-15,2 1-1 0,4-1 1 16,-4 1-1-16,0-1 2 0,0 0-2 0,-3-2 3 0,3 0 0 15,-2 0 118-15,-6 1 55 0,6-1 25 16,-9 0 12-16,-3 0 7 0,3-1-117 16,-6 1-51-16,1-2-27 0,-1 2-12 15,-8-2-4-15,6-1-2 0,-8 3-3 0,3-2 1 16,-3 1-3-16,0 1 0 0,0 0-1 16,0-2 2-16,0 2-1 0,0 0-2 15,0 0 2-15,0 0-2 0,0 0 1 0,0 0 1 16,0 2 0-16,0 3 0 0,0 0 0 15,0 4-67-15,4 0-267 0,-2 0-384 0,-4-2-177 16,-2-4-77-16,1-7 28 0,-5-8 252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9T05:35:09.803"/>
    </inkml:context>
    <inkml:brush xml:id="br0">
      <inkml:brushProperty name="width" value="0.05292" units="cm"/>
      <inkml:brushProperty name="height" value="0.05292" units="cm"/>
      <inkml:brushProperty name="color" value="#FF0000"/>
    </inkml:brush>
  </inkml:definitions>
  <inkml:trace contextRef="#ctx0" brushRef="#br0">9088 9776 117 0,'-2'0'223'16,"2"2"-9"-16,0-2-36 0,0-2-39 15,0 2-33-15,0-1-25 0,0 0-18 0,0 1-2 16,0-2 1-16,0 1-5 0,0 1-8 16,0 0-7-16,0 0-8 0,0 0-11 0,0 0-5 15,0 0-5-15,0 0 3 0,0 0 10 16,0 0 9-16,0 0 4 0,2 0 0 0,-2-2-4 16,4 1-13-16,0-2-12 0,-2 1-4 15,4-1-2-15,-1 1-1 0,1 0 3 16,0 1-1-16,4-1 43 0,-1 1 17 0,-1-1 9 15,6 0 4-15,-1 1-3 0,-3 1-40 16,7-2-17-16,-3 2-10 0,3-2-3 16,-1 2-2-16,1 0-2 0,-1-3 1 15,5 3-1-15,-5 0-1 0,1-2 0 0,-5 2-1 16,5 0 1-16,0 2 1 0,3-2-1 16,1 0 0-16,-3 0 0 0,-1 0 0 15,8 3 0-15,-7-3 0 16,7 2 0-16,21 6 0 0,3-3-8 15,-22-1-55-15,0-1-77 0,0-3-99 0,0-2-140 16,0-1-54-16,0-1 24 0,0 1 63 16</inkml:trace>
  <inkml:trace contextRef="#ctx0" brushRef="#br0" timeOffset="479.7028">10405 9738 126 0,'0'0'258'0,"0"0"25"15,0 0-52-15,0 0-80 0,0 0-46 16,0 0-16-16,0 0-15 0,0 0-11 16,0 0 4-16,0 0 0 0,0 0-10 0,4 0-4 15,-4 0-6-15,5 0-20 0,-3 0-14 16,-2 0-7-16,6-2-3 0,-2 2-2 15,2 0-1-15,0 0 2 0,-2 2 0 0,3-2-1 16,1 2 0-16,-2-2 0 0,4 3 1 16,-3-3-2-16,3 2 1 0,-2-2 1 15,3 2 1-15,-3-1 32 0,0-1 23 0,7 2 12 16,-5 0 5-16,2-2-1 0,3 0-29 16,-7 1-23-16,7-1-13 0,-3 0-4 0,5 2-2 15,-3-1-2-15,-2-1 1 0,5 1-11 16,-2-1-69-16,-3 1-115 0,2-1-166 15,-3-2-73-15,-3-1-26 0,2-2 55 0</inkml:trace>
  <inkml:trace contextRef="#ctx0" brushRef="#br0" timeOffset="1642.6248">11257 9428 193 0,'2'-13'377'0,"3"-1"44"16,-5 0 32-16,0 2-164 0,0 2-75 0,0 1-50 15,2 6-15-15,-2-1-11 0,0 1-39 16,0 3-18-16,0 0-10 0,0 2-26 0,0-1-19 16,0 3-8-16,0 1 1 0,0 2-1 15,4 0 4-15,0 2 0 0,-2 0-6 16,4 1 54-16,2 1 60 0,-1 1 26 16,3-4 13-16,-4 4 3 0,0-2-57 0,1-1-62 15,3 1-26-15,-4-1 49 0,2 3 65 16,3 1 34-16,-5-4 94 0,-4 4 41 0,6-1-45 15,-6-3-59-15,2-2-35 16,-1-1-29-16,5-2 10 0,-6-4 44 0,8 0 29 16,5-7 14-16,-3-5-51 0,9-5-52 0,6-7-62 15,-3-6-36-15,3-1-18 0,6-3-11 0,3 0-5 16,-3-3-2-16,2-1 1 0,6-3 0 16,-1-2-1-16,7-1 4 0,-3 1 1 15,-5-1-2-15,0 1 0 0,-2 6-2 16,1 3-6-16,-9 7-3 0,-3 3-33 0,-1 8-52 15,-8 8-74-15,-9 3-83 0,2 6-125 0,-5 4-125 16,-1 6-117-16,-4 1-114 0,-4 4-83 16,-3 2-73-16,-3 2 71 0,-5 2 126 0,-3 2 167 15</inkml:trace>
  <inkml:trace contextRef="#ctx0" brushRef="#br0" timeOffset="2777.5016">11334 9353 208 0,'0'0'271'0,"0"-2"16"0,0 0-93 0,2 1-66 16,-2-1-29-16,0 0-2 0,0-1 19 16,0 1-2-16,4-1 30 0,-4 1 35 0,2-1-8 15,-2 0-18-15,0 1 31 0,4 0-27 16,0-1-40-16,-2 1-13 0,7-1 39 15,-3 0-24-15,4 0-12 0,-8 1-6 0,5 1-6 16,1 1-52-16,-2 1-22 16,-4 3 7-16,6-1 17 0,-6 1 6 0,7 3 1 15,-7 1 4-15,2-1-20 0,-2 5-18 0,6-4-7 16,-6 3-6-16,2-1-1 0,-1 1-1 16,5-3-1-16,-2 2 2 0,4 0-1 15,-3 0 0-15,-1-3 2 0,4 0-1 0,0 0 1 16,-3-2 1-16,-1 1-2 0,4-1 2 15,-4-2 113-15,3 1 64 0,-1-3 26 0,0 1 16 16,-6-2 9-16,9-2 3 0,-5 0 1 16,8-1-3-16,-1-3-2 0,3-3-3 0,5-2-116 15,2-1-62-15,1-2-29 16,1-2-14-16,6 1-4 0,-2-1-3 0,-2 0 1 16,0-4 0-16,0 5 1 15,4 0 3-15,-12-1-3 0,5 0 2 16,-5 1-2-16,14-11 3 0,-18 18-5 0,-5 3 1 15,-8 3-2-15,6-1-2 0,-8 3-5 0,2 0-7 16,-2 3-64-16,0 1-111 0,0 1-189 16,-2 0-241-16,-6 0-267 0,2 1-147 15,-5 0 12-15,-5-2 151 0,-1 1 221 16</inkml:trace>
  <inkml:trace contextRef="#ctx0" brushRef="#br0" timeOffset="3300.181">11472 9274 239 0,'0'-13'324'0,"0"-1"18"0,0 2-70 16,0 4-133-16,0 1-63 0,0 5-26 15,-2-1-15-15,-2 3 19 16,0 0-33-16,2 3-8 0,-2 4 20 0,2 0 44 16,-2 2 19-16,0 5 10 0,-3 0 2 0,5 5-20 15,-6-1-48-15,0 4-17 0,-1 3 86 0,3 3 41 16,-4-3 17-16,8 2 8 0,-6-3 1 16,1 0-96-16,5 1-40 0,2-4-23 15,-4-2-7-15,4-1-6 0,4-4-1 0,-2-2 1 16,2 0-2-16,-1-4 0 0,5 0 69 15,0-4 75-15,2-2 37 0,5-2 17 16,-3-5 6-16,5-4-64 0,8-1-73 16,-7-5-34-16,7-1 53 0,0-2 40 0,2 0 21 15,0 0 6-15,4-1 1 0,-2-1-68 16,2 2-47-16,-2 0-22 0,4 2-10 0,2 0-4 16,-6 1-2-16,2-1-1 0,-2 2-1 15,2-1 1-15,-6 1-1 0,-1 2 5 16,-1 0-4-16,-6 5 0 0,-3-1 1 0,-5 1-2 15,-1 2-1-15,-6 3 1 0,2-1-1 16,-4 1 1-16,0 2-1 0,0 0 0 0,-4 0-2 16,2 2 1-16,-6 3-2 0,-1 2-3 15,1 5-78-15,0-4-163 0,-1 3-227 0,3-4-322 16,-4-1-144-16,0-1 15 0,3-5 133 16,-3-3 213-16</inkml:trace>
  <inkml:trace contextRef="#ctx0" brushRef="#br0" timeOffset="4065.4903">12091 8876 8 0,'0'-4'255'0,"2"-2"31"15,-2-2 21-15,4 3-124 16,-2-3-66-16,2 3-11 0,0-2-16 0,-2 2-16 16,3-4 45-16,-1 1 29 0,-2-2-18 15,4 3-6-15,2-4-2 0,-6 3-58 0,4-2-34 16,5 3 16-16,-1-2 35 0,0 1 17 0,3-2 7 15,3 0 3-15,5-1-30 0,0 1-43 16,-1 0-18-16,-3 1-10 0,-5 1-3 16,1 3-3-16,-5 1 1 0,-2 1-2 15,-2 3-2-15,-1 0 2 0,-3 0-1 0,-3 3 0 16,-5 1 1-16,6 4 1 0,-14 4 2 16,-1 3 0-16,-4 3 3 0,-1 2-3 15,-5 4 1-15,-4 1 1 0,2 1-3 0,-4 3 1 16,-3 0 0-16,3 0-2 0,0-2-1 15,0-1 2-15,0-1-1 0,0 1-1 16,2-2 0-16,2 1 0 0,-25 24 1 16,32-26 1-16,-3 1-1 15,6-2 0-15,-2-2 1 0,5 1-2 0,-1-3 1 0,3-2 1 16,6-1 0-16,-7-1-1 0,9-2 0 16,0 1 1-16,0-4-1 0,-3-2 4 0,7 0-2 15,-2-2 2-15,0 0-3 0,4-2 2 16,0-2 76-16,0 0 303 15,0-1-110-15,0-1 17 0,0-3-66 0,8 1-69 16,-8-4-79-16,2 2-40 16,7-1-19-16,-3-2-9 0,-4 1-3 0,6 0-3 15,-6-1-1-15,4 4 0 0,3-3-1 0,-3 4-11 16,0 0-142-16,0 0-300 0,2-1-267 16,-5-1-121-16,3-7-44 0,-2-4 118 0,0-6 290 15</inkml:trace>
  <inkml:trace contextRef="#ctx0" brushRef="#br0" timeOffset="45164.8841">17830 8974 217 0,'-4'-1'333'16,"2"1"31"-16,-3-2-41 0,1 0-91 0,4 2-45 16,-2-1-28-16,-2-1-1 0,2 0-6 15,2-1-14-15,-8 0-12 0,8 0-9 16,-2-2-15-16,-2 1-10 0,2 1-7 15,-3-2 2-15,1 2-1 0,2 0 7 0,-6 1 7 16,2 0 3-16,0 1 5 0,-1-3 6 16,1 3 2-16,-2-2 1 0,2-1 1 15,-5 4 1-15,9-2 4 0,-8-1 0 0,4-1-7 16,-3 1 5-16,1-1-1 0,0 1-7 16,2 0-4-16,-5 0 34 0,5-1 48 0,0 2 16 15,-4-1 2-15,-1 2-12 0,1-1-44 16,-3 0-70-16,3 1-33 0,-2-2-14 15,1 2-4-15,-3-1 7 0,4-1 2 0,1 2 2 16,-1-1 4-16,-5-3-3 0,9 2-5 16,-4-2-6-16,8 0 0 0,-8 0-2 0,3 0 7 15,-1 1 6-15,2-3 2 0,-5-1-6 16,5 3-2-16,0-3-10 0,0 4-8 0,-4-1-3 16,3 1-2-16,-3-1-2 15,2 1 2-15,-1-2 0 0,1 1-1 0,2 0 2 0,-4 3-1 16,3 0-3-16,-3-1 2 0,8 1-3 15,-6-1-1-15,2-2 2 0,-1 1 0 0,3 1-4 16,-2 1 4-16,0-1-4 0,2 1 1 16,-3-1-3-16,1-2 2 0,0 3-2 0,2-1 0 15,-2-2-2-15,0 2 4 0,-3 0 0 16,7 0 2-16,-8 2-3 0,4-2 4 0,-3 0-2 16,1 1-1-16,0-1 1 0,0 1-1 15,-1-1-2-15,-1 1-1 0,4 2 0 0,-5 0 0 16,3-2 1-16,0 1-2 0,2-3 3 0,-5 4-1 15,9-3 2-15,-6-1 3 0,2 1-3 16,0 0-2-16,1 0 0 0,-1-1-3 0,0 2 0 16,0-1 0-16,-2-2 1 0,1 3 1 15,1-3 1-15,0 2-1 0,0-1-1 0,-3-1-3 16,3 1 0-16,0 1 0 0,0 0 2 16,-5-1-1-16,1-1 1 0,4 2 0 15,-9-1-2-15,5-1-1 0,4 2 1 0,-4-1 0 16,1 1 0-16,1 1 1 0,0-1 2 0,-1-2-1 15,3 0-3-15,-4 1 0 0,4 0-2 0,0-2 1 16,-5 1-1-16,5 0 2 16,-4-2 2-16,3 2 1 0,-3-4-2 0,4 2-1 0,-4 1 1 15,3-1-2-15,-3 1 0 0,2 0 2 16,-1-2-1-16,-1 0 2 0,4 3-1 16,-4-3 0-16,-1 1 2 0,5 1 3 0,-8-2-6 15,3 0 3-15,3 0 0 0,-2 1-2 0,-5 0-1 16,5 0 0-16,1 0 0 0,-1 0-1 0,-4 2 0 15,3-3-2-15,3 4 4 0,-2-3 1 16,4 1-1-16,-5-1 0 0,3 2-1 16,0 0 0-16,-1 1-1 0,1-2 1 0,0 2-3 15,2-2 2-15,-1 2-1 0,1 0 2 0,-2 1-2 16,2-2 2-16,0 1-2 0,1 0 2 16,-1 0 2-16,0 0-1 0,2 1 0 0,2 0 1 15,-4 0-1-15,-3 2-2 0,7-2 1 16,-2 0-2-16,0 1 2 0,-2-1 0 0,6 1-1 15,-2 1 0-15,-2 0-1 0,-1-1 0 16,5 1 2-16,-2 1 2 0,2-2 2 0,-4 2-4 16,4-1 2-16,-2-1-4 0,2 1 1 0,0-1 0 15,-4 2 2-15,0 0-2 0,4 0 2 16,-2 0-1-16,2 0-1 0,-8 2 1 0,5-2 0 16,-1 1-2-16,2-1 2 0,-6 0 0 15,2 2 0-15,4-1-2 0,-7 2 4 0,1 1-2 16,0 1 0-16,-2 0 2 0,3 5-2 15,-3 0-2-15,4-1 0 0,0-1-1 0,-1 2 2 16,-1-2-1-16,6 1 0 16,-2-1-3-16,2-2 5 0,2 1 0 0,-4 0 0 0,0-3 2 15,4 2-1-15,0-1 2 0,-2-1-2 0,-3-1-2 16,5 0 0-16,0 0-1 0,-2-1 1 16,2 3-1-16,0 0 5 0,-4-2-1 15,0 0 0-15,4-2-1 0,0 0-1 0,0 1-1 16,-2-2 3-16,2 0-2 0,0 0 1 0,0-2 1 15,0-2 3-15,0-2-4 0,-4-2 0 16,4-2-1-16,-2-3-1 0,2-3-2 0,-4 2 0 16,-1-1 0-16,5-2 3 0,-2 0 0 15,-2-3-1-15,0 3 2 0,2 0-1 0,-2-2 1 16,2 4-1-16,-2 2 2 0,0 1-4 0,4 0 1 16,0 1 2-16,0 2-2 0,0 1 1 15,0-1-1-15,0 1 1 0,4 0-2 16,0 1 3-16,-2 1-3 0,2-1 0 0,2 2-1 15,-2 0 3-15,3 2-2 0,3 3 4 0,-8 0-2 16,8 0 0-16,-3 2 0 0,3-1 2 16,4 1 1-16,-3 1-1 0,5-2-1 0,-3 1 0 15,3 0 0-15,1-2 4 0,6 0-1 0,-5 0 3 16,1-2 7-16,6 0 10 0,-7-2 17 16,3-1 8-16,0 0 3 15,-3 0-3-15,15-9 10 0,-16 7-48 0,-3-1-5 16,-1 3-3-16,-5 0-1 0,0 0 0 15,-4 1-2-15,0 0 1 0,-4 4-2 0,0 0-1 16,0 2-3-16,0 7-2 0,0 5-7 0,0 6-35 16,3 4-183-16,-3 4-372 0,6 2-520 15,2 0-232-15,0-4-69 0,3-4 135 16,5-12 350-16,5-13 514 0</inkml:trace>
  <inkml:trace contextRef="#ctx0" brushRef="#br0" timeOffset="46408.3744">19197 9097 220 0,'-6'-1'296'16,"-1"-1"30"-16,-1-1-73 0,6 2-65 15,-8-1-22-15,4-1-3 0,-3 1 3 16,7 0 5-16,-12-4 166 0,12 3-177 15,-2-1-13-15,1 1-13 0,-5 3-11 16,8-2-7-16,0 2-22 0,0 0-17 0,0 0-12 16,0 0-20-16,0 0-13 0,8 0-3 15,-5 0 2-15,3 0 14 0,2 0 10 0,0-2 21 16,1 1 15-16,3 1-2 0,-2 0-7 16,3 0 20-16,-3 0-8 0,5 0-6 15,1 0-3-15,-4-2-4 0,5 0-29 0,0 2 0 16,7-3 16-16,-1 1 10 0,4-3 3 15,0-1 1-15,6 0-19 0,0 0-25 0,4-1-14 16,-2-1 16-16,3 1 26 0,3-1 10 16,-6 0 4-16,7 1 1 0,-7 0-22 15,6 0-30-15,-6 2-14 0,3 0-6 0,-5-1-3 16,0 2-2-16,2-1 0 0,-6 1-1 16,-2-1 0-16,0 2 0 0,-1 1-3 0,-7-1 1 15,6 1-1-15,-9 0 3 0,-3 1-3 16,1-1 1-16,-3 2-1 0,-3 0 2 15,0 0 0-15,-8-1 0 0,6 0 0 0,-6 1 3 16,0 0 22-16,0 1 31 0,0-1 33 16,0 1 24-16,0-1 15 0,0 0-17 15,0-1-26-15,0 1-31 0,0 0-26 16,0 0-16-16,2 1-6 0,7-1-2 0,-1 0-4 16,0 0-1-16,5-1-1 0,-3 0 0 15,0-2 1-15,1 3-1 0,-3-2-1 0,0-1 1 16,-2-1 0-16,-1 4-1 0,1-3-3 15,-6 3 1-15,0 0-5 0,0 0-3 0,0-2-1 16,0 0-41-16,0 1-99 0,0 1-147 16,-6 0-171-16,-3 0-192 0,3 1-140 0,-4-2-124 15,-1 1 50-15,3 0 126 0,-6-4 176 16</inkml:trace>
  <inkml:trace contextRef="#ctx0" brushRef="#br0" timeOffset="46753.1583">20053 8797 186 0,'0'-4'388'16,"0"-4"59"-16,0 4 17 0,0 0-134 0,0 0-87 15,0 1-51-15,0 1-25 0,0-1-13 0,4-1 2 16,0 3-7-16,-4-1-13 0,2 0-13 0,5 2-11 16,1 0-8-16,-2 0-4 0,4 0 6 15,1 0-5-15,1 0-8 0,3 2-12 16,1 1-11-16,3-1 15 0,6 0 5 0,-7 3 0 15,3-5-3-15,0 5-3 0,-5-2-35 16,3 0-21-16,-3 1-10 0,1 2 29 16,4-1 21-16,-7 0 10 0,3 2 4 0,-5-1 0 15,-2-1-32-15,1 4-23 0,-5 1 32 16,-2 0 40-16,-4 2 26 0,0 0 33 16,-4 2 18-16,-6 1-35 0,-3 2-40 15,-1 0-29-15,-5 3-34 0,0-1-19 0,1 0-10 16,-3 1-5-16,5 3-4 0,-5 2-9 15,4 5-89-15,1 0-263 0,-3 1-404 0,-6-2-258 16,-2-2-111-16,-1-2 33 0,-6 0 238 16,-3-5 397-16</inkml:trace>
  <inkml:trace contextRef="#ctx0" brushRef="#br0" timeOffset="47638.6651">17342 10516 76 0,'-2'-6'260'16,"-2"3"30"-1,-3 1-23-15,-5 4 218 0,8 1-341 0,0 0 17 16,2 0 17-16,-7 0 10 0,7 0 9 0,-2-1-2 16,2-1-10-16,2-1-12 0,-8 0-14 15,8 0-7-15,-2 1-15 0,-4-1-17 16,-3 2-22-16,3 0-10 0,-4 2-8 0,-1 1-2 15,3 0 4-15,-2 2 8 0,-5 3-7 16,-1-1-11-16,3 1-2 0,-3 1 1 0,-1 1-1 16,-3 3-2-16,-3 2 0 0,-2 1-11 15,2 1-12-15,-4 3-7 0,0 2 3 16,-6 1 8-16,0 1 7 0,-4 3 1 0,2 1 0 16,-6 3-5-16,5 0 0 0,-1 1 7 15,-4 0 7-15,6-2 7 0,2-3 6 0,-3 0-7 16,12-5-14-16,-3-2-11 0,0-1-7 15,2-1-9-15,2-3-7 0,-4 5-6 16,0-2-6-16,1 3 4 0,-8-1 64 0,8-2 34 16,1-3 18-16,-2-5 10 0,2 1-7 15,6 0-65-15,-1-1-35 0,-1-4-16 16,5-2-5-16,5-2-1 0,5-2-4 0,0 0-2 16,2-1-1-16,4 1-1 0,-2-2-2 15,2 0-1-15,2-2-4 0,-2-1 0 16,8 1-9-16,0-2-6 0,3 1-4 0,5 0-8 15,5 0-44-15,-1 3-124 0,-1-3-183 16,2 1-215-16,-5 0-259 0,1 0-191 16,-1-2 21-16,1-3 139 0,-1-3 201 0,1-3 251 15</inkml:trace>
  <inkml:trace contextRef="#ctx0" brushRef="#br0" timeOffset="48309.0358">16566 10974 156 0,'-10'-14'326'16,"4"0"31"-16,-3 3-34 0,7 2-126 16,2 2-87-16,0 2-39 0,2-3 9 0,-2 2 30 15,5 2 38-15,-5-1 27 0,0 4-4 16,0-1-26-16,0 2-43 0,-5 2-40 0,3 1-28 16,-2 3-8-16,-6 1 6 0,4 2 3 15,-7 2 2-15,3 3 4 0,-5 1-1 16,3 4-1-16,-2-1-5 0,-3 1 1 0,0 5-1 15,1-3 0-15,-1 3 5 0,-1-1 10 16,-3 1 9-16,0 0 16 0,3-2 7 0,-7-1 3 16,6-1 1-16,-1-3-2 0,-1 0-1 15,2-2-4-15,-5-1-6 0,7-2 8 16,0-3 9-16,1 3 1 0,3-4 4 0,-1 0 3 16,4 1-10-16,-1-6-20 0,5 2-13 15,4-4-12-15,-2 1-12 0,0-1-6 16,4 0-6-16,0 1-7 0,0 0-4 0,4-1-4 15,0 1 1-15,-2-1-2 0,4 2 1 16,3 2 3-16,-3 0-1 16,4 2 4-16,3 0 6 0,1-1 2 0,3 2 3 0,-5 0 3 15,5-3-2-15,7 4 0 0,-7-1 0 0,2-1 1 16,5 1 12-16,-5-2 6 16,6-3 4-16,-7 1 0 0,5 1-4 0,-2-2-15 15,-5-2-8-15,5 0-4 0,0 2-4 0,-9-3-2 16,1 3 0-16,1-3 0 0,-2 0 0 15,-1 0-2-15,-5 0 0 0,4 0-1 0,-1 0 1 16,-3 0-3-16,-4-3 3 0,2 3-3 16,0 3-2-16,-2-2 0 0,2 3-2 15,3 0-3-15,-1 6-17 0,-2 2-199 0,2 1-356 16,0-2-271-16,3 1-122 0,-1-10-37 16,0-4 174-16,0-13 343 0</inkml:trace>
  <inkml:trace contextRef="#ctx0" brushRef="#br0" timeOffset="55955.5337">16715 7844 151 0,'0'-5'197'0,"0"-1"-29"0,0 1-31 16,-2 1-24-16,2-1-13 0,-4 2-13 0,0-1-19 15,-2-1-5-15,3 1 6 0,-1-2 11 0,-2 2 7 16,0-3 27-16,-2 3 2 0,1 0 15 16,1 0-14-16,0-1 3 0,-2 2-17 0,6 2-7 15,-4-3-4-15,-3 4-3 0,7-3-16 16,-2 3-11-16,0-2 1 16,4 1-14-16,-2 1-7 0,2-2 0 0,-4 2-4 15,4 0-8-15,0 0-9 0,0 0-8 0,0 0-2 16,0 0-3-16,0 0-3 0,0 2-5 15,4-2 2-15,-4 1-2 0,2 1 0 16,-2 1 0-16,8 0 0 0,-6 1 2 0,7 1-1 16,-3 0 0-16,4 0 1 0,-2 2 1 15,3-2-1-15,3 0 3 0,-1 2-3 0,3-1 1 16,1 0 1-16,3 2-2 0,1-2-1 16,-4 1 0-16,1 2 3 0,-1-1-3 15,1 0 0-15,-1 2 2 0,-1-2-1 0,1 3 2 16,0 0 0-16,-5 0 1 0,4 1 0 15,1-2 1-15,0 2 0 0,3-2-2 0,1 2 1 16,-2-1 1-16,-1 0 0 0,5 2-1 16,-4-2-1-16,5-1-1 0,-5 2 2 0,6-2-2 15,-7 1 2-15,9 2-1 0,-2-1 1 16,0 2-2-16,0-2 2 0,-7 1-2 16,7 1 2-16,-6 0 0 0,6 3 0 0,-7-4 0 15,7 4 2-15,-6-2 17 0,5 1 51 16,-5-2 25-16,6-1 10 0,-2 1 4 15,-1 0-18-15,1-1-49 0,2 1-24 16,-2 0-11-16,-3-1-5 0,-1-2-2 0,2-1 0 16,-5 0-3-16,1 0 2 0,-3-1-2 15,3-1 2-15,-7 0-2 0,-2-1 1 0,3-1-2 16,-1-1 0-16,-4-1-1 0,3 1 1 16,-3-2-1-16,-4 1 1 0,6-1-1 15,-6 0 0-15,2 0 2 0,-2-1-2 0,2 0 0 16,1-2 0-16,-5 0 0 0,2 3 0 15,2-3 0-15,-2 0 0 0,-2 0 0 0,8 0 0 16,-8 0 0-16,0 0 0 0,2-3 0 16,-2 3 0-16,4 0 3 0,-4 0-2 0,5 0-1 15,-5 0 1-15,0 0-1 0,0 0 0 16,0 3-20-16,-5-1-69 0,1 0-103 16,-2-1-118-16,-4-1-112 0,3-1-127 0,1-1-45 15,-8 0 46-15,6-5 97 16,-3 4 102-16</inkml:trace>
  <inkml:trace contextRef="#ctx0" brushRef="#br0" timeOffset="56391.2608">17549 8436 208 0,'-7'-5'266'16,"-3"0"21"-16,4 1-86 0,-5 1-36 0,5-1-20 15,-4 1 2-15,4-1 7 0,0 2 1 16,-1-1 1-16,-1 0-5 0,6 0-11 0,-6 1-10 15,8 2-24-15,-2-2-20 0,2 2-18 16,0-3-14-16,0 3-14 0,0 0-6 0,2 0-6 16,-2 0-6-16,4 0-2 0,0 0-4 15,-2 0-3-15,6 0-2 0,-1 0 3 0,3 5-4 16,-4-2 2-16,4 4 0 0,-1 0-1 16,1 0 0-16,4 2-2 0,-1-1-1 15,1 2-3-15,3 0 3 0,-1-3 0 16,1 0 0-16,0 0 1 0,3-2 1 0,-3-2 0 15,-1 2 1-15,1-4 0 0,-1 2-2 16,1-3 0-16,-5 0-2 0,3 0 0 16,-3-3 3-16,3 0 43 0,-5 0 29 0,-2-2 35 15,1-3 40-15,-7-1 27 0,4-3 14 16,-2-3-2-16,0-2-15 0,-4-4-35 16,-4-1-27-16,0-3-55 0,-2-3-31 0,-1-1-15 15,1 1-8-15,0 0-4 0,-4 1-1 16,4 3-2-16,-3 2-1 0,7 6-1 0,-6 3 0 15,8 2-4-15,0 5-1 0,0 5-1 16,8 5-30-16,-6 7-291 0,7 2-357 0,-7-1-163 16,-2-5-72-16,0-7-7 0,4-19 280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33:19.547"/>
    </inkml:context>
    <inkml:brush xml:id="br0">
      <inkml:brushProperty name="width" value="0.05292" units="cm"/>
      <inkml:brushProperty name="height" value="0.05292" units="cm"/>
      <inkml:brushProperty name="color" value="#FF0000"/>
    </inkml:brush>
  </inkml:definitions>
  <inkml:trace contextRef="#ctx0" brushRef="#br0">18837 828 328 0,'2'-11'411'0,"-2"-3"53"0,-2-6 343 16,2 13-479-16,-4-1 41 0,4 0 52 15,0 1 43-15,-2-2 8 0,2-2-32 0,0 1-61 16,-4 2-87-16,4 3-67 15,0-4 93-15,0 6-187 0,0-2-9 0,0 5-34 16,0 1-13-16,0 3-30 0,0-4-21 0,0 0-12 16,0-2-3-16,4 4-1 0,-4 2 3 15,0 7 6-15,2 3 1 0,-2 1-2 0,0-4 1 16,0 9 0-16,0 20 14 16,-2-15-14-16,2 22 9 0,-4-26-16 15,4-1-2-15,-4-1 0 0,4-1-2 0,0 0 0 16,0 2-2-16,0-1 2 0,0-3-3 0,0 1-1 15,0 1-1-15,0 1 0 0,0-1-3 16,0 2 1-16,0-2 1 0,0-1-1 16,0-3 1-16,4 0 1 0,-4-2 1 0,0-2-1 0,0 0 1 15,0-2-1-15,0 6 3 16,0-9-4-16,0-3 3 0,0-2-2 0,0 1 2 16,0 1-3-16,0-2 2 0,0 0-1 0,0-2-1 15,0 1 0-15,4-1-15 16,-4-13-230-16,0 3-82 0,2 0-194 0,-2-3-217 15,0-1-178-15,-2-4-107 0,-2 3 60 0,0-1 158 16,-5 0 212-16</inkml:trace>
  <inkml:trace contextRef="#ctx0" brushRef="#br0" timeOffset="238.8534">18566 813 42 0,'4'-3'381'16,"-2"-4"43"-16,7 1 25 0,-7-1-77 16,8-2-132-16,0 4-47 0,3-3 5 0,3 1 20 0,3-1 3 15,-3 1-31-15,3-1-45 0,2 2-48 16,-1 0-43-16,-3 0-28 0,2 3-14 0,-3 1-8 16,1 0-3-16,1 2-1 15,15 4-3-15,-20 1-2 0,1 0-43 0,-5 1-123 16,1 2-166-16,4-3-210 0,-12 2-91 15,7 3 0-15,-3-2 104 0</inkml:trace>
  <inkml:trace contextRef="#ctx0" brushRef="#br0" timeOffset="498.691">18647 1369 52 0,'4'9'322'16,"2"-2"31"-16,13 5 659 15,-9-8-713-15,5-3 46 0,-5-1 17 0,-2 0-30 16,2-1-64-16,5 0-69 16,1-2-73-16,-5-1-57 0,5 1-35 15,17-2-12-15,-20 5-18 0,3-4-4 0,5 3-1 16,0-1-4-16,-5 2-42 0,1-2-105 15,-5 2-176-15,5 0-234 0,-7-3-142 0,1-1-22 16,-1-1 75-16,-8 2 161 0</inkml:trace>
  <inkml:trace contextRef="#ctx0" brushRef="#br0" timeOffset="959.4063">19060 955 174 0,'2'2'489'0,"-2"1"60"16,0-2 26-16,0 4-142 0,0-1-198 0,0 4-123 16,0 2-53-16,0 3-8 0,0 1-1 15,0-1-4-15,0 3-6 0,0 1-6 0,5 2-17 16,-5-1-8-16,4 0-5 0,-4-3-1 0,0 0-1 16,2-3 0-16,-2-2 3 0,0 2-1 0,4-3 2 15,-4-2-1-15,0 0 0 16,0-4-1-16,0 0 71 0,0-2 98 15,0-1 514-15,0-4-231 0,-4-1-43 0,4-2-85 0,-2-5-112 16,-2-2-103-16,-1-1-60 0,5-7-29 16,5 1-10-16,-1-4-7 0,-2-1-6 0,6-1 2 15,0 0-1-15,3 3-1 0,3 4-2 16,-4 4 1-16,-1 6-2 0,1 1 2 0,-4 4-1 16,5 2-1-16,-1 1 1 0,0 4-5 0,1 3 4 15,-5 3 1-15,0 6-2 0,4 1 1 16,-3 3 2-16,-3-2 2 0,2 5-1 0,0-4 4 15,2-1 2-15,-6 0 2 0,5 1-4 0,1-1 2 16,-6-2-4-16,4 1 0 0,-2-2-2 16,3 1 0-16,-3-4 0 0,0-1 0 0,2-3 0 15,-4 1-1-15,-2 0-1 16,8-3 0-16,-6 6-3 0,-2-5-8 0,5-3-43 16,-5-4-106-16,0-3-178 0,0 0-201 0,0-5-209 15,0-3-179-15,0-2 8 0,2-4 131 0,2-4 179 16</inkml:trace>
  <inkml:trace contextRef="#ctx0" brushRef="#br0" timeOffset="1280.2053">19414 600 167 0,'0'-4'460'16,"2"0"51"-16,-2 3 21 0,4 2-144 15,-4 1-181-15,0 10-5 0,0-5-133 16,0 3 44-16,4 5 38 0,-4 0-3 0,2 3 0 15,-2 2-7-15,5 4 36 0,-3-1 72 0,-2 2 33 16,4 5 15-16,0-2 8 0,-4 2-84 16,0-4-116-16,2 0-57 0,-2-3-25 0,4-1-13 15,0-1-4 1,-2 20-1-16,2-1 0 0,-1-22-3 16,-3-1 0-16,4-1 0 15,0-3 0-15,-2 21 0 0,4-26-2 0,-6 0 0 0,0-2 1 16,4 0-1-16,0-2 1 0,-4 1 0 15,0-2-1-15,0 1 1 0,0-2-1 0,0-1-6 16,0-2-83-16,0-4-169 0,-8-1-237 0,8-5-264 16,-6-5-163-16,4 1 11 15,-6-1 133-15,5-1 219 0</inkml:trace>
  <inkml:trace contextRef="#ctx0" brushRef="#br0" timeOffset="1661.9711">19311 964 151 0,'12'-3'345'0,"2"-1"30"16,-1-1 29-16,1 3-123 15,3-3-44-15,16-5 257 0,-14 6-250 16,-1-1-38-16,17 2 66 0,-14 1-160 0,-4 0 12 16,-5 2 29-16,7 2 15 0,-7-2-7 0,0 2-36 15,-1 1-34-15,-3-1-44 0,0 5-22 16,1 0 28-16,-3 1 30 0,-4 0 16 15,2 4 3-15,-4 3 2 0,4 1-38 0,-4 1-34 0,-4 0-16 16,4-2-8-16,0-2-2 0,0 2-4 16,-4-3-1-16,4 0 0 0,0-3-1 0,0 0 2 15,0 2-2-15,0-4 3 0,0-1-2 16,0-2 0-16,0-4 4 0,0 0 46 16,0 3 73-16,-2-3 345 0,-2-3-187 0,4-2-40 15,-2-3-65-15,-3 1-84 0,1-4-47 0,4-3-23 16,-2 1-10-1,13-67-11-15,-5 63-6 16,-4-1-3-16,6 1-6 0,0 4-31 0,1-1-67 16,-3 6-125-16,4 3-185 0,-8 1-223 0,9 3-209 15,-5 1-150-15,2 0 32 0,-2 1 142 0,1 4 212 16</inkml:trace>
  <inkml:trace contextRef="#ctx0" brushRef="#br0" timeOffset="2085.7081">19857 945 382 0,'0'-3'530'15,"0"-4"47"1,-2 3 38-16,2-4 59 0,-5 8-457 0,1-2-31 0,4 2-42 16,-2 2-43-16,-2-2-50 0,2 5-30 15,-6 2-10-15,6 6-7 0,-2 0-3 16,-7 54 4-16,11-51-3 15,4-1-1-15,0-1 2 0,-1-2-1 0,1 0 1 16,-2-2-1-16,2 0 0 0,0 1 3 16,-2-5 0-16,4-1 16 0,-2-1 20 0,3-3 13 15,-3 1 10-15,0-2 26 0,2-3 26 16,-4 1 15-16,6-4 2 0,-1 2-3 0,-5-4-25 16,-2-1-39-16,4-2-34 0,0 0-17 0,-4-3-8 15,0 0-2-15,0 1-3 0,0-3-1 0,0-2 0 16,0-1 0-16,0 2 0 0,0 3 0 15,0 4-1-15,0 3 2 0,2 0-4 0,-2 4 1 16,0-2-1-16,4 5 0 0,-2 3-3 0,2-1 2 16,3 5 1-16,-3 1-1 0,2 4 2 15,0 2 0-15,-2 3 0 16,2-5 1-16,17 34-6 16,-15-38 1-16,3 1-26 0,-9-1-135 15,4-1-204-15,-2-3-306 0,-4-4-161 0,0 0-45 0,0 0 102 16,0 0 188-16</inkml:trace>
  <inkml:trace contextRef="#ctx0" brushRef="#br0" timeOffset="2860.2327">20156 573 175 0,'5'-3'414'0,"-1"-2"32"0,-4 3 17 31,2-1-166-31,4 23 106 0,-6-11-281 0,4 2 19 16,0 0-6-16,-2 4-8 0,-2 2-2 0,4 4 15 15,1 1 19-15,-5 7 12 0,6 25 177 16,-6-26-249-16,2-4-52 0,6 1-23 16,-6-3-10-16,2-1-6 0,-2 0-1 15,3-5-5-15,-1 1 3 0,-2 0-4 16,2-2 1-16,-2-1 0 0,2 0 0 15,2 11 0-15,-2 0-2 0,-4-15 0 0,5 0-1 16,-5-5 2-16,0 0 0 0,0-3 0 16,0 3 6-16,0-5 48 0,0 0 62 0,-5-2 61 15,1-1 30-15,-2-6 188 0,2-1-280 16,-2 0-54-16,4-4-34 0,-7 2-15 16,7-1-5-16,-4-20-3 0,6 16-5 15,0 2 0-15,-4 3 0 0,0 3-2 16,4 4 1 15,-2 2-1-31,-31 40-15 16,29-22 14-16,-9 56 2 0,15-53 2 0,2-1-1 0,3-5 3 15,-1 2 1-15,4-2-1 0,0 0 0 16,1-4 2-16,1-1-1 0,3-2 2 0,-3-3-3 16,3-2 3-16,1-2 1 0,-3 2-3 15,1-3 0-15,3-2 1 0,-5-3-1 0,0-2-1 16,3-4 0-16,-3 0 2 15,30-30 2-15,-30 27-5 0,-2 1-1 16,1-3 0-16,-1 2 1 0,-4-3-2 16,0 6 3-16,1 2-3 0,-3-3 1 0,0 10-2 15,-8 3-2-15,4 4 1 0,-4 3 0 16,2 3 0-16,-5 1-2 0,3 3 4 0,0 3 0 16,4 2 0-16,0 0-2 0,4-1 1 0,0-3 0 15,3 1 2-15,-5-4-2 0,8 2 1 0,-4-2 1 16,3-1 0-16,1-2 1 15,-2-2 5-15,17 1 4 0,-17-6 23 0,3 0 30 16,3 0 17-16,-4-2 9 0,-1-4 6 16,-1-4-22-16,-2 3-30 0,0-5-19 0,1 2-7 15,-7-2 16-15,4-2 5 0,-4-1 1 16,-7-19 45-16,-1 16-67 0,2 2-13 16,-4-3-6-16,1 4-7 0,-5 0-4 0,1 2-17 15,-1 3-41-15,2 0-63 0,-5 0-102 16,3 3-160-16,1 5-175 0,3 2-191 0,-1 2-161 15,5 1 2-15,0 2 120 0,6-1 170 0</inkml:trace>
  <inkml:trace contextRef="#ctx0" brushRef="#br0" timeOffset="3533.8131">20725 888 264 0,'6'-3'511'0,"1"-2"45"0,-1 2 21 16,-2 1-186-16,-2 2-201 0,-2 2-96 15,0-1-39-15,4 3-10 0,-4 2-3 16,0 2-4-16,-4 17 26 0,4-11-44 16,0-1-5-16,0 0 36 0,0 2 49 0,0 0 21 15,0 12 143-15,0-13-169 0,0-2-54 16,4 0-19-16,0 0-13 0,-4-2-4 15,0 0-2-15,0-3 0 0,0 0-1 0,0-2-1 0,0-2 2 16,0-2-1-16,0-2 60 0,0 1 93 16,0 0 101-16,-4 0 83 0,0-2 40 0,4-4-38 15,0-1-88-15,-2-3-96 0,-2-2-83 16,2-1-39-16,2-1-19 0,2-2-7 0,2-1-3 16,-2-3-5-16,6-2-1 0,-1 3-1 15,3 0-1-15,25-32-8 16,-25 42 5-16,5 4-1 15,-5 4 1-15,9 11-5 0,-13-4 7 0,4 3-1 0,-6 0 3 16,1 3-1-16,1 1 0 0,-6 4 2 16,0 0-3-16,0 2-1 0,2 0 3 0,-2-2 1 15,0-5-1-15,4 0 2 0,-4-1 2 0,4-2-1 16,-4 0 3-16,0-4-3 0,0 0 1 0,0-3 1 16,0-2 3-16,0 0-1 15,-4-2 4-15,0-5 6 0,2-1-9 0,2 1-3 16,0-4 1-16,-4 2-3 15,8-2-3-15,-4-4 1 0,10-14 0 0,-4 14 1 16,1-1-2-16,3-3 0 0,0 4-1 0,1 0-2 16,-3 2 2-16,0 2 1 0,0 1-2 0,1 3-2 15,-7 7 0-15,6 5 0 16,-6 2 0-16,2 3 2 0,-2 2 1 0,-2 0 2 0,0 0 0 16,4-2 0-16,1 4 0 0,-5-4-1 15,2 2 0-15,2-1 1 0,-2-2-3 0,2 3 3 16,0-2 0-16,-2 2-1 15,6-2-2-15,5 8-5 0,-7-10-46 0,0-3-90 16,3-3-134-16,-3 0-149 0,4-2-143 16,-4-3-90-16,5-1-32 0,1 2 6 0,2-4 41 0,-1-3 78 15,1-3 112-15,-5 0 105 0</inkml:trace>
  <inkml:trace contextRef="#ctx0" brushRef="#br0" timeOffset="3923.5685">21308 846 220 0,'0'0'430'15,"0"-3"35"-15,-16 13 556 0,1 2-855 0,3 0-20 16,-2 0-20-16,-3 2-25 0,7-1-38 0,-3 2-30 16,3-1-13-16,0 1-8 0,3 0-4 0,1 1 26 15,2-2 25-15,4-2 12 0,0-2 5 16,0-1 3-16,4 1-25 0,-2-3-24 16,6-1 21-16,5 1 218 0,-7-4-81 15,4-1 10-15,1-4-29 0,-5-1-62 16,15-7-25-16,-11 5-67 0,0-2-6 15,-3-4-4-15,3 0 0 0,-4-1-1 0,0-2-1 16,0-1 9-16,-1 0 0 0,-1-1 5 0,2-1-1 16,-4-2 0-16,-2 0-6 0,4 4-6 0,0 2 2 15,-4 1-2-15,0 5 9 0,0-2 9 16,0 5 3-16,-4 3 0 0,4-2 1 0,-4 7-11 16,4 4-9-16,-2 0-3 0,2 6 2 0,0-1 0 15,-4-2 4-15,4-2 3 0,0 2 1 16,4-1 2-16,-4 1-2 0,2-1-1 0,-2 0-1 15,8-3-3-15,-6 0-5 0,3 2 2 0,-3 2-2 16,6-1-3-16,-6 1-1 16,8 4-6-16,-6-8-3 0,3-1-71 0,-3-1-125 15,-2-4-180 1,2-1-192-16,-4-11-1058 0,2 5 884 0,2-6 155 0,0 0 187 16</inkml:trace>
  <inkml:trace contextRef="#ctx0" brushRef="#br0" timeOffset="4122.4452">21472 839 152 0,'2'2'476'16,"2"1"58"-16,0 4 477 0,-4-2-739 0,2 2-112 16,2-2-26-16,-4 3 26 0,0-1-12 0,0 2-14 15,0 2-10 1,2-1-31-16,7 35-16 0,-7-34-76 16,-2-1-1-16,6 0 0 0,-2 2-1 0,0-3 1 15,-2-1-3-15,7 1-10 0,-9-1-69 16,2-4-125-16,-2 1-185 0,0-5-202 0,0 0-77 15,-2-8 23-15,2-1 107 16</inkml:trace>
  <inkml:trace contextRef="#ctx0" brushRef="#br0" timeOffset="4292.3411">21466 614 293 0,'-9'-3'613'0,"7"1"97"0,2-4 75 0,-8 3-94 16,8-1-171-16,0 3-61 0,0-2-32 15,0 2-47-15,0-1-73 0,0 2-99 0,0 3-100 16,8 0-62-16,-6-2-29 0,7 6-13 0,-1 1-12 16,0-1-76-1,0 2-179-15,19 12-1985 0,-18-16 1231 0,3 3 136 16,-2-2 205-16</inkml:trace>
  <inkml:trace contextRef="#ctx0" brushRef="#br0" timeOffset="4681.0991">21681 819 330 0,'8'12'476'0,"-2"-4"31"0,-4 1 25 16,7 3-242-16,-3-2-139 0,4 2-58 15,2 24 226-15,-7-26-225 16,-3 4-3-16,-2 1-48 0,0-1-21 16,0 3 43-16,0 0 77 0,-2-4 36 0,2 1 17 15,0-2 9-15,-5-3-50 0,3-3-79 0,2-2-38 16,-4-1-18-16,0 0 44 15,4-1 76-15,-6 0 377 0,2-2-196 0,2-2-35 16,-2-5-75-16,4-1-84 0,0-4-66 0,0-4-32 16,0 3-12-16,4-4-9 0,2 0-3 15,0-3-3-15,9 1-1 0,-3-2-1 0,2 0 0 16,5-4-6-16,-2 1 2 16,24-27-6-16,-22 32 7 0,-3 4 4 0,-1 8-2 15,-3 1 2-15,3 9-3 0,-5 5 0 0,-4 9 3 16,-2 5 0-16,-2 3-1 15,-2 2 2-15,0 21-1 0,4-28-3 0,-4 4 2 16,2-7-2-16,3 3 2 0,-1-6 0 0,2 1 1 16,0-6 2-16,-2-3 1 0,2 2-6 15,-3-2 2-15,5 0-43 0,-6-3-191 0,-4 0-422 16,-2-6-306-16,-7-4-136 0,1-2-21 16,-2-1 160-16,-1 3 410 0</inkml:trace>
  <inkml:trace contextRef="#ctx0" brushRef="#br0" timeOffset="33647.4628">18951 1968 133 0,'2'-5'272'0,"-2"-1"40"16,0 0-36-16,0 0-41 0,0-1-11 0,-2-1 7 15,2 1 16-15,-4-1 12 16,-1 3 15-16,-1-7 323 0,6 7-285 16,-2 0-11-16,2 5 299 0,0 1-512 15,0 4-37-15,0 2-7 0,0 5 1 0,0 2 3 16,0 3-5-1,0 0-6-15,0 2-9 0,2 26 87 0,2-24-48 0,-2 5 1 16,3-3-4-16,-1-2-33 16,-2 1-14-16,12 34 4 15,-7-37-19-15,3 0-1 0,-8-1-2 0,6-4 2 16,0 3-1-16,1-5 1 0,-7 0 0 16,6-3 0-16,-8-2 0 15,6 6 5-15,-6-12-4 0,0-1 2 16,-4 0 1-16,2 0 2 0,-6 0 1 15,2 0-1-15,-5 0-3 0,1-1-9 0,2-1-90 16,-3-1-179-16,-5-3-252 0,-1-3-306 16,3 0-131-16,-3-6 24 0,5-4 150 0,-9 2 239 15</inkml:trace>
  <inkml:trace contextRef="#ctx0" brushRef="#br0" timeOffset="33825.3556">18703 2116 131 0,'4'2'363'15,"2"-6"27"-15,0 0 16 0,4-2-133 16,5-2-76-16,1 0-7 16,57-36 462-16,-42 28-487 0,-4-1-49 0,6 3-44 15,-6-2-39-15,0 4-17 16,-3 3-11 0,30-6-23-16,6 0-968 0,-45 13 385 0,-5 4-19 0,-10 4 92 15</inkml:trace>
  <inkml:trace contextRef="#ctx0" brushRef="#br0" timeOffset="34005.2465">18783 2426 174 0,'-10'21'376'0,"0"3"673"0,10-17-893 15,4-4 10-15,23-3 506 16,6-11-324-16,-13 4-265 0,7-1-47 15,-4 0-36-15,4-1-122 0,-4-1-235 0,-3 1-181 16,-1-1-79-16,2 1-22 0,-5 0 97 16</inkml:trace>
  <inkml:trace contextRef="#ctx0" brushRef="#br0" timeOffset="34964.1295">19141 2250 112 0,'-4'-4'352'31,"4"3"31"-31,-6-9 500 0,6 8-813 0,0-1-7 16,0 0-18-16,0 1-22 0,0-1-10 15,0-1-8-15,2-1 11 16,2 5 8-16,0-3 18 0,-4 3 21 0,2 0 12 15,2-2-3-15,-4 2 32 0,2 0-53 16,-2 0 20-16,4-2 34 0,-4 2 32 16,0 0 34-16,5 0 5 15,-5-1 12-15,0 2 181 0,0-1-75 16,0 0-199-16,0 0-38 0,0 0-29 0,0 0-17 16,0 2-7-16,0 0-1 0,0-2-3 15,0 3 1-15,0-3 0 0,2 4 0 0,-2-3 2 16,4 1 1-16,-4-2 0 0,2 2 1 15,-2-2-1-15,8 0 3 16,-6 3 36-16,2-2 1 0,0 0 5 0,-4-1 0 16,3 0 0-1,1 1-6-15,-4-1-39 0,0 0 1 0,0 0 0 16,0 0 0-16,0 0 37 0,0-1 45 16,0 1 48-16,-4-1 241 0,4 0-204 15,0-2-44-15,0-1-48 0,0 1-40 0,-3 1-20 16,3-1-12-1,0-1-3-15,-4-1 0 0,0 0-4 0,4 3 2 16,-2-1-1-16,2-2-1 0,-4 1-1 0,0-2 2 16,2 0-2-16,-2 0 2 0,2 0 2 15,-3-1-1-15,1 1 0 0,-2-1 3 0,4 0 40 16,-2 2 20-16,0-3 9 0,2 0 5 16,-2 4-3-16,1-2-26 0,3 6-48 15,-4 0-3-15,4 3-2 0,4 0-3 16,-4 1 1-16,3 4 2 0,3 16-4 15,2-11 5-15,-2 2 0 0,-4 0 0 0,7 1 2 16,-3-2-2-16,0 1-1 0,0 0 4 16,2 0-1-16,-1-2 0 0,3 2 1 0,-8-3-1 15,4-1 0-15,3-1-1 0,-7 0 0 16,2-3-1-16,0 1 1 0,-4-3 0 0,2 2 1 16,-2-5 1-16,0 1-1 0,0 1 5 15,0-4 1-15,-2-2 1 16,2 0 2-16,-8-3 6 15,6-7-4-15,-7 1-6 0,9-3-4 0,0 1 2 16,0-3-2-16,0 0 0 0,4-1 3 0,1-3-3 16,5-18 2-16,2 1-7 15,-1 23 5-15,-5-1-2 0,4 1 0 16,1 6-2-16,-5 4 1 0,4 1-1 16,0 3-4-16,-3 1-1 0,-1 3 2 0,0 4 0 15,4 1 1-15,-3 6 0 0,-3-1 2 16,2 2-1-16,0 17 3 15,2-14 3-15,-8-5-3 0,2 0 0 0,3 1 2 16,-3-3-4-16,6 9 2 0,-6-12 0 16,2-2 0-16,0 1 0 0,-4-2 2 15,2-3-1-15,2-1-4 0,-4 1 3 16,0-1-4-16,0 0-162 0,0-2-122 16,0-2-223-16,-6 0-282 0,-2-3-221 15,6-1-35-15,2-5 114 0,-4-1 206 0,4-8 271 16</inkml:trace>
  <inkml:trace contextRef="#ctx0" brushRef="#br0" timeOffset="35247.9587">19416 1932 119 0,'0'-10'394'0,"0"-2"56"0,-2 5 56 0,2 0-93 16,-4 2-117-16,2 2-36 15,2 0-25-15,0 3-40 0,0 1-42 0,0-1-44 0,2 3-36 0,2 1-26 16,-4 1-11-16,2 7 19 15,6 1-1-15,1 21 49 16,-1-15-42-16,2 3 27 0,-4 0 12 0,1 1 7 0,-1-1 2 16,0 1-11-16,2-1-51 15,-6 3-24-15,7-7-13 0,7 35-5 16,-14-39-5-16,2-2 3 0,-2-2-3 16,-2 1 0-16,5-4 0 0,-1 1 1 0,-4 0-1 15,0-4 1-15,0 1 1 0,2-5 0 16,-2 3-3-16,0-3-40 0,0 0-108 15,-2-5-169-15,-2-12-905 0,4 4 448 16,-5-2 61-16,5-3 151 0</inkml:trace>
  <inkml:trace contextRef="#ctx0" brushRef="#br0" timeOffset="35658.8132">19457 2110 145 0,'-6'4'354'16,"-2"1"24"-16,2 2 235 15,2-2-491-15,8-1-26 0,0-1 11 0,-2-1 26 16,6 0 27-16,1-1 9 0,1-1-11 15,4 0-25-15,13-3 28 0,-10 1-82 16,1-1 12-16,-1 1 3 0,4-1 4 0,-1-1-3 16,-1 4-41-16,6-3-29 0,-7 1-13 15,7-1-7-15,-2-1 0 0,-2 1-4 16,-5 1-1-16,1-1 1 0,-5-2 2 0,-2 0 0 31,11-6 167-31,-11-1 240 0,-3 2-172 0,-5 3-36 0,-2-3-69 16,0-1-67-16,-2-24 19 15,-2 23-22-15,-3 0 14 0,1 4 9 16,-4 1 0-16,-1 3-23 0,-1 3-30 0,-2 1-18 16,1 4-9-16,-18 17-2 15,19-4-3-15,-3 1 0 0,5 2 0 0,2 0 0 16,-1 1 4-16,7-3-3 0,2-2 0 0,0 1 2 16,2-3-2-16,7-1 2 0,-3-1 0 15,-4-3-1-15,8 0-1 0,1-1 3 16,-5 0-4-16,8-1 0 15,30 2 4-15,-28-8-7 0,3-2-5 16,-1-1-58-16,-5 0-124 0,-1-5-155 0,3-1-161 16,-5-1-144-16,0 1-73 0,-1-4-11 0,-1-2 67 15,-2-1 124-15,-4-2 129 16</inkml:trace>
  <inkml:trace contextRef="#ctx0" brushRef="#br0" timeOffset="36001.6012">19915 2046 42 0,'2'-18'273'0,"-2"-2"56"0,8 4 21 0,-8 2-35 15,2 4-56-15,2 2-50 0,-2 5-39 16,-2 2-35-1,25 18 150-15,-19-5-238 0,0 0-8 16,1 2-5-16,3 3-16 16,-4-4 46-16,35 41 319 0,-34-43-333 15,3 1-26-15,-4-4-11 16,0 1-6-16,-1-4-3 0,-3 0-1 0,2-2 2 0,-4 0 69 16,0-2 100-16,-4-1 121 0,4 0 96 15,-2-1 49-15,-3-3-39 0,-5-13 104 16,4 3-402-16,4 1-23 0,-6-5-8 15,8-2-6-15,0-2-5 0,4-1-2 16,2-4-34-16,4 2-11 16,1-1-11-16,15-18 0 0,-13 31-4 0,1 3-4 15,-1 5 3-15,-3 5-4 16,0 1-2-16,9 22-7 0,-11-11 15 0,-8 0-3 16,0 0 2-16,0 0 0 0,-4-3 0 0,-2 1 0 15,0 0-1-15,-3-1-1 0,1-4 3 16,0 2-1-16,6-6-19 0,-4-2-98 0,2-3-195 15,-1-1-273-15,-1-5-321 0,2 1-155 0,2 1 21 16,-2-3 161-16</inkml:trace>
  <inkml:trace contextRef="#ctx0" brushRef="#br0" timeOffset="36734.7475">20264 1681 78 0,'12'-10'469'0,"-1"-2"89"0,14-12 657 16,-17 15-796-16,0 1-59 0,0 0-35 16,3 4-35-16,-3-1-49 0,-2 2-62 15,0 3-58 1,1 5-45-16,17 42 130 0,-21-28-161 0,3 2 0 16,-2 0-5-16,0-1-14 0,2 5-14 15,-4-4-5-15,15 42 1 16,-9-42-7-16,-6-1-1 0,2-3 4 15,0-5-2-15,5 11 0 16,-9-12-1-16,0-2 0 0,4-2-1 0,-4-3 3 16,0 0 0-16,0-4 27 0,-4-2 58 0,4 0 47 15,-2-1 21-15,-3-1 10 0,3 0-23 0,-6-4-56 16,2-1-46-16,0-4-21 0,0 0-12 16,-5-3-3-16,5 1-5 0,-4 0 2 0,-1 2-2 15,5 4-2-15,-4 2-1 0,-1 3-1 16,5 3-1-16,-4 2 1 15,4 3-2-15,-11 25-8 16,9 5 6-16,12-15 7 0,0-3-1 0,-2-1 2 16,9-2 2-16,-5 2-2 0,8-6 1 15,-1 3-1-15,1-4 2 16,3-2 0-16,1-3 0 0,-1 0 1 0,8-3 1 0,-9-3-1 16,23-8 7-16,-5-2-4 15,-18 4 1-15,1 1-5 0,-3-4 5 0,-1-3-4 16,-3 2-1-16,-4-2 2 15,4-2-3-15,-3 1 0 0,1-21 3 0,-8 20-1 16,0 0-2-16,-4 6-1 0,0 2-1 16,4 3-3-16,-7 3 0 0,5 4-1 0,-6 4 0 15,6 4-2-15,-2 2 5 0,2 4-1 0,2 1 2 16,0 2 1-16,2 0 0 16,4-2 0-1,29 32 4-15,-22-39 4 16,-3-3 1-1,52-7 41-15,-52-5-15 0,5-2 15 0,-3 1 5 16,-1-1 5-16,5-13 34 16,-10 13-73-16,-2-5-8 0,1 1-4 0,-5-1-3 15,-5-4-4-15,1 5-2 0,-6-3 0 0,2 2-1 16,-7 1-3 0,-12-7-6-16,0 7-8 0,9 8-6 15,10 4 3-15,1 2-64 16,1 0-141-16,0 5-1735 0,6-7 946 15,0 6 51-15,0-2 163 0,2 1 219 16</inkml:trace>
  <inkml:trace contextRef="#ctx0" brushRef="#br0" timeOffset="37690.0055">20793 1739 174 0,'9'-4'449'0,"-1"0"56"0,2-1 35 0,-1 0-137 15,-3 5-124-15,4 0-69 16,9 4 137-16,-9 0-212 0,5 2-40 0,-7 5-15 15,6-2 12-15,-1 1 5 0,1 2 5 0,-1 0-1 16,1 0-24-16,-1 1-41 16,1 1-20-16,3 10-6 0,-9-15-9 0,-4 0 1 15,2 0-1-15,-6-3-2 16,4-2 1-16,0 1 1 0,-4-1 6 0,-4-4 35 0,4 3 75 16,-4-6 65-16,2 1 40 0,-2-3 12 15,0-1-29-15,2-1-69 16,-4-14-25-16,1-3-23 0,10 7-31 0,-3 1 1 15,4-1-1 1,2-1-18-16,11-18-14 0,-5 18-23 16,-1 5-2-16,11-7-3 0,-7 18 0 0,-9-1-2 15,3 6-2-15,3 2 3 16,3 12-2-16,-11-4 4 0,0 1 2 0,0 0 0 16,-6 3 0-16,8-1 2 0,-8-3-1 15,3-2-1-15,-3 2 1 0,0-1-1 16,0-3-1-16,0-4 1 0,-3 2 1 0,3-2 0 15,-8-2 4-15,6-1 2 0,-4-2-2 16,-2-1 1-16,-1-5 5 0,5-1-6 0,0 2-1 16,2-5 1-16,2 1-3 15,0-1 0-15,12-31 7 16,-5 29-6-16,3-1 0 0,4 0-1 0,-1-1 2 16,1 1-3-16,-1 0-1 15,14-8-3-15,-15 17 1 0,-2 0-1 0,1 4-1 0,-5 3 1 16,2 2-1-16,0 4 0 0,-3-1 1 15,1 4 3-15,-2 0-1 0,-2 2 1 0,-2-2 0 16,8 1-4-16,-8-2 3 0,2-3-1 0,5 1 0 16,-3-3-2-1,0 2 1-15,6 2-148 0,-4-8-111 16,5-2-714-16,-9-2 318 0,4 0-13 0,2-3 67 16,3-1 82-16,-5 0 101 15,4-3 100-15,15-20-43 0,-15 19 436 16,1-3 65-16,-5-1 48 15,19-24 445-15,-23 28-411 0,2 1 3 16,-2 2 5-16,-2 2-2 0,4 2-7 0,-4 0-29 16,-4 2-39-16,4 1-48 0,-2 0-37 15,-2 2-33-15,-7 8-10 0,9-3-16 16,-2 1-1-16,2 2-2 0,2-2 1 16,-4 1 1-16,4-1 1 15,10 20 5-15,-8-19-8 0,3-3 1 16,1 1-1-1,0-1 1-15,8 3 3 0,-3-6-6 0,-5-1 4 0,0-2-2 16,0 0 0-16,3 2 11 0,-7-6 40 0,6 1 45 16,-2-2 29-16,-4-2 20 15,2 0-8-15,3-11 77 0,-3 9-102 0,-4-1 6 16,0-2 1-16,2 0-2 0,-2 0-40 0,0 2-38 16,0 0-15-16,0-1 21 0,4 1 11 15,0 0 5-15,-4 3 0 0,2 2-6 0,2 1-31 16,-2 3-15-1,3 1-9-15,15 17-5 0,-18-5 2 16,2-2 1-16,3 3-1 16,-1 13 1-16,2-14-1 0,-6-2 1 0,6-1-2 15,-1 0-1-15,-1-3-1 0,-2 0-43 16,2-1-142-16,-4-2-229 0,7-5-283 0,-9-1-189 16,2-2-46-16,4 1 101 0,-2-2 216 0</inkml:trace>
  <inkml:trace contextRef="#ctx0" brushRef="#br0" timeOffset="37880.8819">21809 1576 235 0,'8'-6'1610'0,"-8"6"-1196"31,0 1-156-31,4 17 436 0,-4-9-481 0,0-1 3 0,4-1-16 16,-4 3-11-16,0-3-6 0,3 4-96 0,1 1-47 15,0-2-23-15,-2 0-10 0,2 0-6 16,-2-1-5-16,6-1-62 0,-8-3-160 0,0 3-241 15,0-8-258-15,0 0-113 0,0 0 6 16,-4-3 137-16,0-4 231 16</inkml:trace>
  <inkml:trace contextRef="#ctx0" brushRef="#br0" timeOffset="38034.8827">21815 1425 398 0,'0'-11'561'16,"2"-18"1302"-16,-2 24-1508 15,0 1-93-15,8-1 31 0,-5 7-247 16,5 1-29-16,0 4-12 0,2 0-65 0,5 3-127 16,-9 0-182-16,4-1-225 0,1 0-127 0,-3-2 2 15,2 1 100 1</inkml:trace>
  <inkml:trace contextRef="#ctx0" brushRef="#br0" timeOffset="38384.7708">22005 1511 630 0,'0'7'437'0,"2"-2"30"0,-2 0-164 15,9 0-87 1,-1 14 384-16,0-10-430 0,-6 0-37 0,7-1-33 0,-3 0-42 16,4 4-31-16,-4-2-14 0,1-1-6 0,-1 1-5 15,0-2-1-15,2 1 1 16,-6-2 0-16,2 1-4 0,1-3 0 0,-3-1 1 0,-2-1 1 16,4-1 3-16,-4-2 2 0,-4 0 3 15,4-4-1-15,0-2 2 0,0-1-3 0,0-3 34 16,0 0 36-16,4-1 16 15,2-4 9-15,23-38 108 16,-10 31-191-16,-3 0-8 0,1 4 29 0,-1 3 19 16,1 2 7-16,-5 4 9 0,5 2 16 0,-3 4-21 15,-3 6-20-15,-3 4-6 0,0 5-7 16,-6 1-19-16,6 4-8 0,-6-1-3 0,3 1-2 16,-3-2-2-1,6 13 4-15,-2-15-5 0,-4 11 0 0,-2-14-3 16,0-5 0-16,-2 3-6 0,-4-3-66 15,-2-1-169-15,-1-4-312 16,-17-6-1050-16</inkml:trace>
  <inkml:trace contextRef="#ctx0" brushRef="#br0" timeOffset="38951.4212">21602 1627 202 0,'0'0'329'0,"0"0"41"0,0-1-32 0,0 0-63 15,0-1-24-15,0 1-8 0,-4-1 5 0,0 0-16 16,4 1-37-16,0-3-50 0,-2 4-48 0,2-3-42 16,0 1-28-16,0 2-15 0,0-2-5 15,0 2-5-15,0 0-1 0,0 0-1 16,0 0-1-16,0 0 0 0,0 0 1 0,0-1 0 15,0 1 1-15,2-2 1 0,-2 2 1 16,0-2 15-16,0 2 30 0,0 0 16 0,0-3 6 16,0 3 2-16,-8-4 17 15,3 3-77-15,-1 1-5 16,-14 1-7-16,13 1 0 0,-7 0-5 16,8 3-13-16,-17 14-1253 0,17-16 579 15,2-2-14-15,-3-1 126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35:44.484"/>
    </inkml:context>
    <inkml:brush xml:id="br0">
      <inkml:brushProperty name="width" value="0.05292" units="cm"/>
      <inkml:brushProperty name="height" value="0.05292" units="cm"/>
      <inkml:brushProperty name="color" value="#FF0000"/>
    </inkml:brush>
  </inkml:definitions>
  <inkml:trace contextRef="#ctx0" brushRef="#br0">4681 10505 263 0,'0'-2'312'0,"0"1"23"0,0-3-92 0,-4 3-72 15,-1-3-23-15,3 4 6 0,2-4 16 16,0 1 15-16,-4-2 5 0,4 0-11 0,0 2-13 15,0-1-13-15,-2-1-5 0,2 2 3 16,0-2 13-16,-4 4 14 0,0-3 25 0,2 3 21 16,-2-2 2-16,0 0 0 0,-3 0-11 15,5 0-20-15,-6 0-22 16,2 0-9-16,0-1-12 0,1 1-16 0,-1-2-20 0,2 0-8 16,-2 0-18-16,4-2-21 0,-6 0-13 15,1 1 8-15,1 0-2 16,-6-4 58-16,1 4-63 0,3 0 12 0,2-1 1 15,-4 0-4-15,1-1 3 0,1 3 18 16,-2 0-9-16,1 1-10 0,-5-1-2 0,4 0-5 16,1 0-14-16,-1-1 17 0,-5 0 12 15,5 0 0-15,-2-2 7 16,-1 3-6-16,-14-7-14 0,13 4-47 0,2 1 28 16,-3 0 20-16,3 1 1 0,-3-1 7 0,-1-1-3 15,3 2-35-15,-1-1-14 0,-3 0-10 16,5-1-2-16,-3-1-2 0,-1 2-1 0,8-1-2 15,-11 0 2-15,6-1-5 0,1 0 4 16,-7 3 0-16,-30-10 0 16,30 11-3-16,3 0-1 0,-9 5 3 15,6-2-1-15,-6 0-2 0,7 2-2 0,-7 0 4 16,2 2-4-16,0 0 2 0,-1-2 3 0,1 3-4 16,0-1-2-16,3 1 1 0,1 1 0 15,-2-3 1-15,1-1 1 0,3 2 1 0,0-1 1 16,5-1 3-16,-5 4-3 0,1-4 0 15,-3 0-2-15,3 2-1 0,-1-1-1 0,1 2-1 16,-1-1 2-16,5 1 2 0,-3-2 3 16,-1 2-1-16,-1 0 4 0,7-1-2 0,-3 1-1 15,-1 1-3-15,6-1-2 0,-7 0 1 16,3 0 2-16,1-1-4 0,-3-1 7 0,8 1-2 16,-5-2-2-16,3 5 1 0,-2-5 4 15,-5 5-4-15,5-1 0 0,2-1-1 0,-3 2-3 16,1 0 1-16,0 2-1 0,-1-1 1 15,1 0 1-15,2 0 1 0,-7 0-1 0,5 1 3 16,0 0-2-16,1 1 2 0,1-1-5 0,-2 0 4 16,1 0 0-16,-7 7 1 15,6-6 1-15,3-1-4 0,-7-1 0 0,8 1-1 16,-1 0 1-16,-7 2-3 0,4-1 6 16,1 2-6-16,-1-1 6 0,-4 1-6 0,3 1 3 15,3-3 3-15,-7 2-2 0,5 0 0 16,0-1 0-16,1 1-1 15,-1-2-2 1,-17 22 3-16,13-10-2 0,8-11 2 0,-1-1-2 16,1 2 1-16,-8 6 3 0,12-5-1 15,-7-2 1-15,3 4-5 0,4 0-1 0,-2-5 1 16,0 1-3-16,2 2 4 0,-2-2-1 0,4 1 5 16,-2 1 3-16,2-1-3 0,0 0-3 15,0 1 5-15,0 3-6 0,0-2 2 0,2 1-1 16,-2 0 3-16,4 1-4 0,-2 0-1 15,-2-1-3-15,8 2 5 0,-6-1 5 0,2 1 0 16,-2 0 3-16,7 1-2 0,-1 15-3 16,0-14-3-16,-2 0 0 0,1 1 3 15,-1-2-3-15,4 1-3 0,-4-1 7 16,5 2-4-16,-1-3 2 0,-4 1-1 0,5-1 0 16,3-1 0-16,-6 1 2 0,3-3-2 0,-1 2 1 15,0-2 3-15,1 1-2 16,34 37 15-16,-34-42-14 15,3 4 2-15,-2-4-3 0,3 1 1 16,1-1-1-16,-3-1 3 0,3-1-3 16,1-1-1-16,-1 2 5 0,18 3 1 15,-18-3-4-15,3-1-1 0,-3-2-2 0,1 1 1 16,-1-4 0-16,1 2 1 0,-1 0 0 0,1 0 0 16,0-2 1-16,3 1 0 0,-3 0 5 15,1-2-2-15,-1 1 2 0,4 1-2 0,-5-2-2 16,7-2 0-16,14-1-3 15,-16 3 4-15,-1 0-1 0,-1-2 1 0,2 2 2 16,-1-1-2-16,-3 0-1 0,2-1-3 16,-3 1 1-16,5-1-3 0,-5-2 2 0,1 2-2 15,-1-3 2-15,5 1 0 0,0 1-2 16,-5 1 2-16,3-4-1 0,-2 2 1 16,26-6-1-16,-26 5 2 0,3-2-2 0,1 1-1 15,-3 1 0-15,3-1-1 16,-4 0 4-16,3 0-3 0,1-1 0 0,-4 1 2 15,1-2 1-15,3 0 1 0,0 0-3 0,-5 2 1 16,3-2-1-16,6 1-2 0,-9-1 1 0,3-1 3 16,1 0-2-16,1-2 5 0,-2 2 39 15,1 1 18-15,1-1 11 0,-2 0 6 0,-1 0-3 16,-1 0-77-16,-1 2 0 0,-3-1 0 16,1 0 0-16,15-5 0 15,-14 8 0-15,10-10 0 0,-15 8 0 16,4-1 0-16,-3 2 0 0,1-1 0 0,-2 0 0 15,3-1 0 1,28-28 0-16,-35 24 0 0,5 2 0 16,-5-2 0-16,0 0 0 0,5 2 0 15,-5-2 0-15,4-1 0 0,-4 2 0 0,0-3 0 0,3-1 0 16,-7 2 0-16,6 0 0 0,-6-4 0 16,-2 1 0-16,4-3 0 0,-4 0 0 15,-4-2 0-15,2 3 0 0,-6-3 0 0,2 3 0 16,-1-1 0-16,-3 0 0 0,-2-1 0 0,-3 2 0 15,5 1 0-15,-7-1 0 16,5 1 0-16,-19-15 0 0,14 18 0 16,1 0 0-16,-1 2 0 0,5 2 0 0,-5 1 0 15,3 3 0-15,1 1 0 0,-1 4 0 0,1 1-1065 16,-1 0-477-16,4-3-117 0,-7-6 87 16,1-9 274-16,3-9 536 0</inkml:trace>
  <inkml:trace contextRef="#ctx0" brushRef="#br0" timeOffset="6328.7976">11326 10447 145 0,'-3'-1'332'16,"-1"-1"33"-16,2 2-10 0,-6 2-107 15,2-2-51-15,0 1-7 0,-1-1 23 16,-1 0 25-16,2 0 15 0,4 0-6 0,-6 0-28 16,6 0-36-16,-5 0-40 0,3-1-22 15,0 1-11-15,2 0 9 0,2-2 20 16,-4 1 24-16,0-1 3 0,2-1-8 0,-3 2-23 16,3 1-23-16,2-2-12 0,-8 2-6 15,6-5-1-15,-2 2 6 0,2-1 7 0,-6-1-1 16,1 2-10-16,-3-2 5 0,4-2-6 15,-4 2-10-15,-1-2-3 0,3 0-6 16,-2 1-18-16,-5-1-7 0,5-1 5 0,-3 0-7 16,3 1-5-16,-2 2-1 0,1-2-4 15,5 1-14-15,-8 2-6 0,7 1 8 0,1-4 7 16,-4 5-1-16,4-3 8 0,-3 1 11 16,3-1-2-16,4 1-4 0,-6-2-6 15,2 1 3-15,-1-2-20 0,1 2-4 16,-2 0 7-16,2 0 18 0,-5-2 6 0,5 0 2 15,-4-1 2-15,-3 1-11 0,-1-1-18 0,6 3-5 16,-9 0 22-16,3-1 6 0,-3 3 2 16,1-1 1-16,-1 3-2 0,0-3-20 15,1 4-12-15,-34 0 18 16,34 0-10-16,-3 2 14 0,7-2 3 16,-1 2 2-16,-22-2 40 15,27 0-77-15,0 1-1 0,-1 1-5 0,-1-2 2 16,0 0 0-16,-1 0-2 0,1 0 3 15,0 0 0-15,-7 0-1 0,7 0 1 0,-7 1 3 16,1-1 19-16,-3 0 12 0,-2 1 7 16,1 2 2-16,-7-3 1 0,0 5-20 0,2-1-12 15,-2-1-4 1,-4 1-4-16,-52 3 7 0,61-3-10 16,-5 0-3-16,0-1 1 0,2 1-1 15,-14-1 0-15,18-1 2 0,3 1-3 0,1-1 1 0,0 0-1 16,1 1-1-16,1-1 2 0,3-2-2 15,-2 3 2-15,1-1-1 0,3 0 1 16,-5-2 2-16,7 1-2 0,-2 1-2 0,-1 0 2 16,1-1 0-16,0 2-2 0,-1-2 4 0,3 2-2 15,-8-1 1-15,5-1 0 0,-5 2-2 16,1 0 1-16,-1 0-1 0,-1 0-1 0,1 2 0 16,-5-2 0-16,2 0 2 0,3 0 0 15,-5 1 2-15,0 1-1 0,3-2-2 0,1 1-2 16,-1-1 4-16,-1 2-1 0,2 0 1 15,1-1 2-15,-1 2-2 0,1 1-2 0,-3-2 0 16,3 1 1-16,-1-3 1 0,5 1 1 16,-21 8 8-16,16-4 15 15,-14 5 55-15,14-6-35 0,5 2-1 16,-2-4-25-16,-13 9-4 0,10-7-15 16,7-1 2-16,-7 1-1 0,9-2 1 0,-11 0 1 15,11 2-2-15,-6 0 1 0,3 1-1 16,3-1-1-16,-2 0-1 0,1-1 1 0,3 0-1 15,0 0 0-15,0-2 0 0,0 4 0 16,1-2 3-16,-1 1-1 0,2 1 0 16,0-1-1-16,-2 1-1 0,4 10 1 15,-2-8 0-15,-1 1 0 0,5-2 1 0,-2 3 1 16,-2 0-1-16,4-2-1 0,0 2 0 16,0-1 2-16,0 0-1 0,0 0 0 0,0 2-1 15,0-1 0-15,0-2 3 16,0 2-2-16,0 0 1 0,0-2 2 0,4 14-2 15,-4-12-1-15,2-1-2 0,-2-1 0 0,5 2 3 16,-1 0-1-16,-4-2-1 0,2 2 1 16,2-1 1-16,-2-2-1 0,2 0 0 0,0 2 0 15,-2-2 1-15,7 0-3 0,-7-1 3 16,4 4 1-16,2-4-1 0,-6 3-2 0,4-2 4 16,5 0-4-16,-3 0 1 0,0 1-1 0,1 0 1 15,-1-1-2-15,0-1 1 0,0-2 0 16,3 0 3-16,-3 2-3 0,0-2 2 15,3-1-1-15,-1 2 1 0,-4-3-2 0,9 2 3 16,-5-2 1-16,-2 3 0 0,3-1 1 0,3 1 5 16,-4-2 36-16,-1 1 18 0,5 0-38 15,-4-3-27-15,-1 1 0 16,16 5 0-16,-15-4 0 0,2 2 0 0,3-2 0 16,-7 3 0-16,7-3 0 0,-3 2 0 0,2-2 0 15,-1-2 0-15,3 2 0 0,1-1 0 16,-1 1 0-16,1-1 0 0,0-1 0 15,3 2 0-15,-3-2 0 0,-1 3 0 0,1-3 0 0,-1 1 0 16,1 1 0-16,4-4 0 0,-5 1 0 16,1-1 0-16,-1-1 0 0,5 1 0 0,-5 2 0 31,5-3 0-31,29 3 0 0,-30-2 0 0,-1 2 0 0,-2-2 0 16,7 1 0-16,-5-2 0 0,-2 0 0 15,7 0 0-15,12-2 0 16,5 2 0-16,-22 0 0 15,-3 0 0-15,48-5 0 16,-41 2 0-16,-2-1 0 0,1 1 0 0,-1-2 0 0,2 0 0 16,2 2 0-16,-7-1 0 0,7 2 0 15,-6-3 0-15,6 1 0 0,-7 1 0 16,-1 0 0-16,3-1 0 0,1 2 0 0,-4 0 0 16,-1-1 0-16,-3 0 0 0,3 0 0 0,1-2 0 15,-1 5 0 1,36-12 0-16,-36 7 0 15,1 0 0-15,16-5 0 0,-16 4 0 0,-1 1 0 0,-3 1 0 16,3-2 0-16,3 2 0 0,-7 0 0 16,1 0 0-16,3 2 0 0,-1-1 0 15,-3 0 0-15,2-1 0 0,-1 1 0 0,3-1 0 16,-1-3 0-16,-3 3 0 0,5-5 0 0,-3 2 0 16,3 3 0-16,12-8 0 15,-13 6 0-15,1 0 0 0,-3 0 0 0,-1-1 0 16,1 1 0-16,-1-1 0 0,1 2 0 15,-4-2 0-15,3 2 0 16,10-9 0-16,-13 7 0 0,4-1 0 0,-5 2 0 16,1-2 0-16,11-4 0 0,-11 4 0 15,0 3 0-15,-1-2 0 0,1-2 0 0,0 3 0 16,1-2 0-16,-5-1 0 16,0 3 0-16,19-21 0 0,-23 18 0 15,6 0 0-15,-6 0 0 0,5-1 0 16,1-1 0-16,-6 1 0 0,4-1 0 15,-2-2 0-15,0 2 0 0,-2 1 0 0,7-4 0 16,-9 1 0-16,6-2 0 0,-6-2 0 0,2-1 0 16,-2 0 0-1,0-57 0-15,-2 54 0 16,-2 1 0-16,-9-29 0 0,5 35 0 16,2 1 0-16,0 3 0 0,-5 1 0 15,-1-2 0-15,-3 3 0 0,-1 0 0 0,-1 1 0 16,-3 0 0-16,-3 0 0 0,2 2 0 15,-4-1-729-15,1-4-810 0,-3-10-141 0,2-5 76 16,0-9 252-16,9-7 463 16</inkml:trace>
  <inkml:trace contextRef="#ctx0" brushRef="#br0" timeOffset="9664.8133">19296 10468 198 0,'0'-4'471'16,"0"-2"66"-16,-2-1 31 0,-4 2-133 15,-2-1-114-15,-3 1-33 0,5-2 29 16,-4 1 58-16,1-1 24 0,-1 0-12 0,-6 0-46 16,1 0-71-16,5 2-61 0,-7-3-54 15,7 1-17-15,-7 1-17 0,5-2-13 0,-1 0-4 16,-5-1 5-16,5-1-17 0,-3 1-13 15,-1 0-7-15,1 0 12 0,1 0-7 16,-1 0-2-16,-3-1-4 0,3-3-1 16,-1 4-6-16,-2-4 9 0,1 3 7 0,1 1 4 15,-3 0-1-15,-20-11 5 0,20 11-36 16,-1-1 15-16,-2 2 7 0,3-1 2 16,-3 0 1-16,0 2-34 0,0-1-19 0,-2 0-9 15,7 1-5-15,-7 0-2 0,2 0-3 0,1-1 0 16,-3 1 1-16,6 2 28 0,-6-1 15 15,3 2 6-15,-22-3 61 16,21 4-88-16,1 2-15 0,-3-1-6 0,2 2-4 16,0 0 0-16,-2 0-2 0,7 2-1 15,-7-1 2 1,6 1-2-16,-65 8 2 0,61-5-4 0,6-2 4 16,-3 1-1-16,1 0-1 0,3 1 1 15,-5-1 1-15,4 3 0 0,1-2-1 0,1-2 1 16,-1 2-2-16,7 0 2 15,-7-1-2-15,-11 5 1 0,0 1 2 16,17-3-2-16,-5-3 0 0,7 3 0 16,-2-2-1-16,-1 2 0 0,5-2 0 0,-8-1 0 15,3 3 2-15,3-1 0 0,-2 1-2 0,-5-1 1 16,5 2-1-16,2-1 2 0,-7 2-2 16,3 0 2-16,-3 0 0 0,-7 10 1 15,11-11-1-15,-1 1 0 0,-3 0 1 16,5 3 2-16,2-1-1 0,-3 1 2 0,-3 2 2 15,4 0 3-15,1 1-4 0,-5 0 3 16,1 3-2-16,3-2 2 0,0 3-2 0,-3-2 0 16,3 2 1-16,-5 1 17 0,5-3 20 15,2 3 9-15,-2-2 5 0,-5 0-2 0,5 0-15 16,1 0-24-16,-1 1-7 0,4 1-7 16,-2-1-2-1,-5 44 4-15,9-42-6 0,2-1 1 0,2 0 1 16,0 0-3-1,0 3 0-15,12 41 0 0,-5-43 0 0,1-2 0 0,-2 3 0 16,4-3 0-16,-3-2 0 0,3 4 0 16,2-2 0-16,3-2 0 0,-3 1 0 0,1-1 0 15,5 0 0-15,1-2 0 0,-3-1 0 16,5-2 0-16,0 1 0 0,2 1 0 0,-3-1 0 16,7 1 0-16,-4-2 0 0,4-3 0 0,0 0 0 15,0-1 0-15,1 0 0 0,-1 1 0 16,2-3 0-16,-2 0 0 15,33 3 0-15,-33-6 0 0,4 0 0 0,-4 0 0 16,2 0 0-16,-2-2 0 0,0 3 0 0,2-4 0 16,-2 0 0-16,-1 0 0 0,5 0 0 15,-2-2 0-15,-2 2 0 0,6-2 0 16,-2 0 0-16,-2-3 0 16,66-9 0-16,-66 9 0 0,2-1 0 0,-6-1 0 15,2 3 0-15,0 0 0 0,4-3 0 16,-8 2 0-16,0-1 0 0,3-2 0 0,-1 1 0 15,-2-1 0-15,-4 2 0 0,5 0 0 16,-5 0 0-16,6-2 0 0,-6-1 0 0,1-2 0 16,1 2 0-16,-5 0 0 0,1 1 0 0,4-3 0 15,-5 3 0-15,1-2 0 0,-5-2 0 16,5 2 0-16,-3 0 0 0,3-1 0 0,-1-2 0 16,1-1 0-16,-1 2 0 0,1-1 0 15,-1-1 0-15,1 1 0 0,0-1 0 0,-3 0 0 16,3-1 0-16,-5 3 0 0,2-1 0 0,-5 0 0 15,1-1 0-15,5-2 0 0,-9-1 0 16,4-2 0-16,-4-2 0 0,7-27 0 16,-5 21 0-16,-6-3 0 0,4-2 0 15,-6 1 0-15,0-2 0 16,-6-65 0-16,0 67 0 0,0 1 0 16,-9 3 0-16,7 5 0 0,-11 5 0 0,-4 2 0 15,-5 4-131-15,-3 5-861 0,-3 2-468 16,-3-1-121-16,2-3 72 0,-2-9 224 0,4-9 426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36:38.650"/>
    </inkml:context>
    <inkml:brush xml:id="br0">
      <inkml:brushProperty name="width" value="0.05292" units="cm"/>
      <inkml:brushProperty name="height" value="0.05292" units="cm"/>
      <inkml:brushProperty name="color" value="#FF0000"/>
    </inkml:brush>
  </inkml:definitions>
  <inkml:trace contextRef="#ctx0" brushRef="#br0">20922 9331 258 0,'-4'-3'332'0,"4"-1"43"15,-5 1-57-15,5 1-56 0,0 1-18 0,0-1-2 16,0 2 4-16,0 0-1 0,0 0-1 15,0 0-1-15,0 0 7 0,0 0 11 16,0 0 2-16,-2 0-4 0,2 0-18 0,-4 2-36 16,4-2-45-16,0 1-49 0,0-1-42 15,-2 0-31-15,2 2-22 0,0 1-11 16,0-2-4-16,0 0-2 0,-4 1-2 0,4 0 2 16,0-1 0-16,0 2 2 0,0-1 10 15,0 2 29-15,0 0 13 0,0-2 6 0,4 0 3 16,-4-1-8-16,0 1-26 0,0 0-2 15,2 1 27-15,-2-3 15 0,0 2 5 0,4 0 1 16,-4 1-8-16,2-1-33 0,-2-2-16 16,5 3-8-16,-1-1 0 0,-4 0-2 15,2 1 34-15,2 0 20 0,0 1 13 16,2 1 7-16,0-1 27 0,5-1-23 0,1 0-12 16,5 0-7-16,3-2-7 0,1 1-26 15,2-2-12-15,0-2-10 0,8 2-5 16,-5-1 0-16,3 0 0 0,2-2-3 0,3 1 2 15,-5 1-5-15,4-2 3 0,2 1-1 32,103-5 14-32,-96 6-11 0,-7-2-2 15,2 1-1-15,-4 0 2 0,9 1-2 0,-9 1 0 0,2 0 6 16,6 0 1-16,-4 1 29 0,-1 1 13 16,-3-2 4-16,8 0 1 0,-8 0-2 15,4-2-25-15,-4 2-16 0,5 0-3 0,-3 0-3 16,2-1 2-16,2 1-4 0,-1-2 1 0,-1 2 3 15,0-2-6-15,2 2 3 16,-2 0-4-16,40-3 1 16,-42 1 0-16,2 2-1 15,110-3 10-15,-114 1-9 0,9 0-2 0,-7 2 2 16,6-3 2-16,-6 3-4 0,7-4 4 16,-5 4-1-16,-4 0 0 0,0 0 4 15,-4-1-2-15,4 1-3 0,-6 0 2 0,4-2-2 0,-8 2 2 16,0-2 1-16,1-1-1 0,-1 3 5 15,-2-1 21-15,-3 1 10 0,-1 0 5 16,0 0 5-16,1-1-4 0,-5 1-21 0,-1 0-8 16,-2 0-9-16,5 0-4 0,-5 0-1 0,-4 0 0 15,-4 0-4-15,7 2-2 0,-9 0 2 16,2-1-4-16,-2-1-3 0,-2 2-1 16,2 0-2-16,-4-1-5 0,-3 3-7 0,-3-1-100 15,0-1-191-15,-7 3-366 0,1-3-438 0,-1-2-189 16,-4-2 9-1,3-5 156-15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0-12-06T06:40:19.812"/>
    </inkml:context>
    <inkml:brush xml:id="br0">
      <inkml:brushProperty name="width" value="0.05292" units="cm"/>
      <inkml:brushProperty name="height" value="0.05292" units="cm"/>
      <inkml:brushProperty name="color" value="#FF0000"/>
    </inkml:brush>
  </inkml:definitions>
  <inkml:trace contextRef="#ctx0" brushRef="#br0">15439 2046 71 0,'2'-8'393'15,"-2"1"52"-15,0-4 24 0,0 1-96 0,4 1-123 16,-2 1-59-16,-2 0 9 0,9 1 39 15,-9-2 41-15,2 1 38 0,2 1 19 0,0 3 8 16,-4 0-4-16,0 3-8 0,0 1-20 0,0 1-27 16,0-1-40-16,0-1-42 0,0 1-55 15,-4 0-49-15,4 1-31 0,0 3-11 0,0-1-5 16,-4 1 22-16,4 2 12 0,0 2 26 0,0 2 5 16,0 2 25-16,0 3-2 0,-2 3 17 15,2 0-8-15,-5 5 6 0,1-1-13 16,2 3-14-16,-4 32 95 0,-2-30-135 15,8 1-19-15,-6-4-6 0,6-1-17 0,0 1-11 16,0-4-4-16,0-1-4 16,0 1-3-16,6 27 23 0,-2-37-38 0,0 0-4 15,-4-2-5-15,2-1 1 0,2 0-2 0,-2-1 0 16,-2-2 0-16,0-4 0 16,0 0 0-16,0 0-2 0,0-3-3 0,0 2 1 15,0-2-11-15,-2-2-52 0,2 0-75 16,-4 0-117-16,4-5-137 0,0-3-156 0,0-2-170 15,0 0-156-15,0-5-102 0,0-4-110 0,4 1 52 16,-2-2 170-16,-2 1 209 16,4 2 210-16</inkml:trace>
  <inkml:trace contextRef="#ctx0" brushRef="#br0" timeOffset="462.4752">15371 1913 93 0,'-2'0'350'0,"-2"-3"39"0,-3-1 33 16,3 1-125-16,2 1-86 0,-2-1-36 0,2 1-19 15,2-1-3-15,0-1-14 0,0 1-21 16,0 2-15-16,2-3-3 0,2 4 5 0,-4 0 21 15,0 0 29-15,2-2 34 0,-2 2 24 16,9 0 12-16,-9 0-1 0,2 0-4 0,2 0-6 16,-2 2 9-16,2-2 8 0,2 4-3 0,0-4-23 15,3 0-22-15,1-4-41 0,-2 4-45 16,9 0-9-16,-3-2-7 0,3 1-15 0,4-1 12 16,-5 2 10-16,1 3-15 0,1 4 14 15,-1 1 7-15,1 3-13 0,-1 2 14 0,-1 4 8 16,-5 1-18-16,-3 0-8 0,2 1-4 0,-5 1-25 15,-3 1-13-15,-2-1-5 16,-9 25 28-16,-5-23-34 0,1-2-5 0,-11-3-5 16,1 3-9-16,-6-4-1 0,2 1-4 0,-6-3 0 15,2-4 0-15,4-1 2 0,4-5-1 0,7 1-1 16,-1-1 2-16,7-2-4 0,4-1-8 16,6-1-9-16,0 0-49 15,2-1-106-15,39-13-1524 0,-22 8 569 16,1-3-54-16,3 0 74 0,2 1 209 15,-6-4 274-15</inkml:trace>
  <inkml:trace contextRef="#ctx0" brushRef="#br0" timeOffset="1004.1525">15849 1988 333 0,'0'-12'514'0,"0"-5"63"16,0 2 48-16,0-1-167 15,0 6-103-15,4-7 321 0,-4 9-342 0,0 1-30 16,2 2-48-16,-2-1-57 0,4 1-39 0,-2-1-19 16,-2 3 3-16,0 2 7 0,4 1-2 0,0 0-12 15,-4 1-2-15,0 5-9 0,0 2 0 16,0 3 24-16,0 8 24 0,-4 3 12 15,0 4 2 1,-13 65 340-16,17-60-393 16,-2-3-18-16,-4 75 229 0,8-84-321 15,2-3-3-15,-4 0-4 0,0-2-2 0,0-2-5 16,2-2 0-16,-2-1-6 0,0 0 0 16,0 0-3-16,5-1-1 0,-5-1-1 0,0-3 0 15,4 3 0-15,-4-2 0 0,0-1 0 16,0-1-1-16,2-1-4 0,-2 1-2 0,0-3-8 15,0 2-43-15,0 0-130 0,-2-2-199 0,2-2-294 16,0-3-370 0,0 0-268-16,0-14-1201 0,2 8 1597 0,2-1 364 15</inkml:trace>
  <inkml:trace contextRef="#ctx0" brushRef="#br0" timeOffset="1220.0175">16188 2060 417 0,'10'0'829'16,"-2"0"152"-16,-1-4 73 15,-5-4 465-15,-2 6-1100 0,4-1-94 0,0-1-46 0,-4 1-39 16,2 1-65-16,-2 0-77 0,0 1-57 16,4 1-31-16,-2 1-18 0,2 3-35 15,0 3-91-15,-4-2-131 0,3 2-204 16,-3 1-205-16,0 1-177 0,0 1-131 0,4 0 5 0,0 4 151 15,2-1 185-15,-4 3 198 0</inkml:trace>
  <inkml:trace contextRef="#ctx0" brushRef="#br0" timeOffset="1342.942">16268 2189 181 0,'5'21'449'16,"-3"-5"127"-16,-2-3 126 0,0 1-7 0,0-3-43 15,0 1-17 1,-2 14 1627-16,2-23-2074 16,0-3-62-16,0 0-46 0,0 2-42 0,2-2-30 15,-2 1-60-15,0 1-176 16,-2 1-353-16,-13 0-1656 0,9-5 978 15,-4 1 134-15,-1-2 332 0</inkml:trace>
  <inkml:trace contextRef="#ctx0" brushRef="#br0" timeOffset="2482.5519">17032 1908 268 0,'4'-10'457'0,"0"-3"62"16,-2 3 64-16,-2-1-166 0,4 5-76 16,0 0 5-16,-4 2 24 0,0-1 7 0,0 0-4 15,0 2-34-15,0 1-52 16,0 0 89-16,0 4-271 0,-4 0-13 0,4 1 4 16,-4 1 8-16,4 4 20 0,-2 3 13 0,-2 4-1 15,0 2-14-15,-3 0 9 0,5 5-2 16,2 0 2-16,-8 2-1 0,6 0 0 15,2-1-31-15,-4-2-19 0,2 1 8 16,2-1-15-16,0 16 62 0,0-21-71 0,0-1-29 16,0-2-18-16,0-2-6 0,2 1-5 0,-2-2-5 15,4-3 1-15,-4 1-1 0,0-1 1 16,2 0-4-16,-2-3 4 0,0 2-4 0,4-3 1 16,-4 2-6-16,0-1 2 15,4-1-7-15,-4 0-1036 16,0-7 303-16,0-2-198 0,0-5-170 0,0-3 12 15,2-5 142-15,-2-6 224 0,4-3 242 16</inkml:trace>
  <inkml:trace contextRef="#ctx0" brushRef="#br0" timeOffset="2754.3821">16980 1798 380 0,'-8'-4'560'0,"1"-1"51"16,5 2 34-16,2 6-194 15,2 3-112-15,15 13 305 0,-1-10-265 0,9-1-9 16,-2-1-28-16,6 5-41 0,-2-2-55 15,6 0-67-15,-6 1-32 0,0 4-31 0,-7 2-10 16,1 0 3-16,-2 4 1 0,-5-1-28 0,-3 1-15 16,-5 1-24-16,-4 0-18 0,-4 2 23 15,-4 2 16-15,-30 26 86 16,18-27-75-16,-13 0-33 0,2 0-18 0,-4-3-9 16,2-3-6-16,-50 27-3 15,62-39-9-15,3 0 1 0,-1-1 2 0,9-3 0 16,6 2-4-16,-2-5-3 0,8-2-9 15,6-3-72-15,3-2-124 0,7-5-215 0,-1-2-278 16,2-3-353-16,6-4-108 0,2-2 41 16,6-3 183-16,-2 1 265 15</inkml:trace>
  <inkml:trace contextRef="#ctx0" brushRef="#br0" timeOffset="3123.773">17592 1993 102 0,'8'0'513'0,"-8"-3"93"0,0-2 56 0,0 1-55 15,2 3-192-15,-2-1-76 0,0 0 1 0,0 2 27 16,0 0 15-16,0 0-25 0,0 0-73 16,0 0-68-1,11 7 182-15,-5-5-279 0,4-2-11 0,5 0-16 16,-7 0-22-16,9 0-20 0,1 0-18 0,-1 0-14 15,1 0-4-15,-1 0-2 0,-1 0-1 0,1 0 33 16,4-2 15-16,-5-3 8 16,1 3-1-16,14 2 31 0,-19 0-81 15,3 0-11-15,-7-3 0 0,2 3-2 0,-2 0-3 16,-1 0 0-16,-1 0 0 0,-2 0 2 16,-4 0-4-16,2 0 4 0,-2-2 0 0,-2 0-1 15,2 1-1-15,-4 2-1 0,0 1-5 16,4 0-5-16,0 1-9 0,0-1-65 0,0-2-103 15,0 0-178-15,4-2-207 0,0-3-242 0,-2-2-190 16,4 0-47-16,3-2 112 16,-3-3 187-16</inkml:trace>
  <inkml:trace contextRef="#ctx0" brushRef="#br0" timeOffset="3655.4421">18006 1819 245 0,'-2'-1'441'0,"-7"-3"52"0,3 0 29 16,0 3-140-16,0-2-82 15,2 3-16-15,1 0 290 0,3 3-322 0,0-2-33 0,0 2-38 16,3-2-25-16,1 6-17 0,6-2 1 15,-4 0 19-15,5 4 1 16,1 1-26-16,15 7 81 16,-4 0-147-16,-9-8-56 0,-4-1-6 0,-3 4-2 0,3-2-2 15,-8-1 0-15,6 3-1 0,-6-3 58 16,3 1 28-16,-10 3 33 0,3-4 15 0,-2 6 13 16,-2-2-34-1,-4 0-19 1,-57 62 180-16,57-62-249 0,-4 1-5 0,3 0-9 15,5-3-8-15,0-1-3 0,2-2 0 0,2 0-2 16,2 1-1-16,2-1-5 0,2-3-8 16,0 2-81-16,4-5-142 0,1 1-218 0,1-3-260 15,-4-5-310-15,7-2-63 0,1-1 76 16,-4-4 191-16,7 1 250 0</inkml:trace>
  <inkml:trace contextRef="#ctx0" brushRef="#br0" timeOffset="4119.1552">18463 1789 479 0,'14'-3'698'16,"-4"0"80"-16,-3 3 37 0,-5 3-223 16,-2 3-164-16,4 5-90 0,-4 4-15 0,-4 2 0 15,4 1-36-15,-2 5-72 0,-5-1-71 0,3 3-61 16,0-2-36-16,2 2-25 15,-2-3-11-15,-6 40-1 16,8-44-9-16,-3-3 0 16,1 11-2-16,-2-2 10 0,4-22 1 15,2-2 29-15,-4-2 20 0,0-1 10 16,4-1 3-16,-2-6 4 0,2-2-27 16,0-6-16-16,2-5-9 0,6-1-6 0,-2-1-2 15,0-6-3-15,7-1-4 0,1-6-4 16,-1-1-2-16,3 0-1 15,5 2-2-15,29-47 3 0,-36 67-3 0,-1 7-1 16,1 6-1 0,-6 8 0-16,11 21 2 0,-13-4 2 0,-4 4 1 0,6 0 3 15,-6 5 0-15,-2 0 0 0,7 0-2 0,-3 2 1 16,0-3-4-16,2 1 0 0,-2-2-1 16,5-5 0-16,-5 0 0 0,2-3 0 0,0-3 1 15,2-1-2-15,-6-2 0 0,-2-1 1 16,5-1-2-16,-3-2-5 0,-2-2-29 0,0-1-93 15,-2-4-172-15,-3-2-222 0,-1-1-256 16,0-3-247 0,-4-3-32-16,-21-31-1135 0</inkml:trace>
  <inkml:trace contextRef="#ctx0" brushRef="#br0" timeOffset="4269.0706">18512 1976 133 0,'-2'5'511'15,"4"-1"73"-15,7-1 38 0,-3-1-55 0,6 1-151 16,5-3-47-16,-1 2 4 0,5-4-1 15,0 1-43-15,1-3-89 0,1 1-102 0,2-1-76 16,2 1-35 0,-9 1-95-16,40-8-1515 0,-41 4 665 0,-1 0 23 15,-3-2 151-15,3 1 267 0</inkml:trace>
  <inkml:trace contextRef="#ctx0" brushRef="#br0" timeOffset="4627.8386">19329 1925 338 0,'-6'5'567'0,"4"-2"53"16,-6-1 24-16,-15 4 322 0,17-3-699 16,0-1 31-1,-3 2 7-15,-7 6 367 0,16-7-545 0,-2-2-17 0,2 3-14 16,0-3 6-16,0-1 3 0,2 2 6 15,2-2-11-15,2 2-14 0,0-2-19 0,9-2-1 16,-3-1-7-16,9-1-1 0,-1 0 1 0,-1 0-10 16,2-4-21-16,-1 2-10 0,3 0 24 15,-2 2 8-15,-2-1 6 16,51-17 93-16,-54 18-141 16,-1 1-6-1,-5 3-2-15,9 0-1 0,-11 0-1 0,-2 0 0 0,-4 0-1 16,2 0 0-16,1 3-3 0,-5-1-1 0,0-2-7 15,0 0-21-15,-5 0-77 0,1-2-137 16,-2 2-195-16,-4-3-237 0,4-2-217 0,-1-2-127 16,1 0 47-1,-2-2 154-15</inkml:trace>
  <inkml:trace contextRef="#ctx0" brushRef="#br0" timeOffset="4909.504">19468 1738 127 0,'2'1'381'0,"4"-1"32"16,4 0 16-1,15 2 45-15,4 1-169 0,-12-1-142 0,-1 0-3 16,1 1-19-16,-1 1-9 0,1 1 2 0,-3 0 25 16,-1 3 38-16,1 2 44 0,-1 2 32 0,-7 3 32 15,2-2 2-15,-2 2-15 0,-4 0-18 16,-2 3-38-16,0-1-36 0,-2 1-16 15,-4 1-15-15,-2-2-23 0,0 0-16 0,-3 0-25 16,-3-1-34-16,-3-1-26 0,5 3-23 0,-5 0-14 16,3-1-14-16,-3 0-124 0,1-2-323 15,-5-4-469-15,2-4-211 0,-1-4-91 0,-1-5 78 16,2-3 299-16</inkml:trace>
  <inkml:trace contextRef="#ctx0" brushRef="#br0" timeOffset="5967.246">20094 1700 288 0,'7'-10'420'0,"-1"-9"513"16,0 11-619-16,-2 1-63 0,0 2-1 0,-4 0 25 15,2 4 10-15,3 0 212 0,-5 3-299 16,4 2-7-16,-4 5 7 0,6 3 25 16,-4 5 8-16,2 0-20 0,0 3-48 0,-2 1-58 15,2 0-22-15,-2 1 1 0,-2 3 1 16,5-1-2-16,-1-2-1 0,-4-1-30 0,2 1-27 16,-2 0-12-16,4-2-7 0,-2-2-2 15,-2-1 0-15,0-2-3 16,4 18 8-16,-4-25-7 0,0-1 1 15,0-4 6-15,0 2 152 0,-4-5-12 16,4 0 22-16,-2-7 4 0,-2-1-42 16,2-7-50-16,-7-1-42 0,7-8-18 0,-4 0-11 15,-2-6-7-15,6-6-1 0,2 0-1 0,-4-1-2 16,4-3-1-16,4 1 5 0,-2 1-3 16,6 1-2-16,0 8 0 0,3 7 0 0,3 2-2 15,3 5-3-15,-1 3 1 0,1 3-2 16,4 4 1-16,-3 3-3 0,3 2-4 0,-5 3 3 15,-3 4-1-15,14 21-8 0,-13-10 9 16,-12 4-1-16,2 3 2 16,-4 2-1-16,-12 24 5 0,-2-26 5 15,1-4-1-15,-8-3 3 0,9 1-3 0,-7-2 0 16,3-3 0-16,3-1 1 0,3-7 3 0,4 0 0 16,0 0 4-16,6-3 2 15,0-1-1-15,2-5 0 0,4-4-2 0,4 0-4 0,7-5-3 16,8 3 0-16,-7-1-1 0,7-2 1 15,-6 4-2-15,6 1 2 0,-9 5-2 0,3 4-3 16,-3 3 3-16,-1 2-4 16,-3 3 2-16,19 51 4 15,-31-40 4-15,-4 2 4 0,-6-2 37 0,1-2 19 16,-9-4 14-16,1 4 2 0,-1-5 1 16,-7 1-38-16,2 0-22 0,-4-3-9 0,4-3-8 15,1-3-13-15,-5 2-78 0,2-3-204 16,0-2-399-16,4-6-411 0,1-5-183 0,9-3-7 15,5-8 167-15,6 1 377 0</inkml:trace>
  <inkml:trace contextRef="#ctx0" brushRef="#br0" timeOffset="7546.4486">15489 3009 234 0,'0'-3'463'0,"-4"-7"79"0,2 3 74 0,-3 3-136 15,1 1-114-15,2 1-19 0,-2 4-18 16,-2 2-15-16,0 2-18 0,-3 6-12 16,1 3-43-16,-2 4-46 0,4 4-17 15,-5 1-17-15,5 1-38 0,-2 1-21 0,6 1-9 16,2-2-13-16,0-2-14 0,0 0-8 0,0-2-1 15,2-1-2-15,2-1-28 0,0-3-8 16,2 0-8-16,-4-1 0 0,2-1-3 16,1-2-1-16,-3 0 1 0,-2-2-4 0,6-3 3 15,-6 0 5-15,0-2 4 0,4-3 28 0,-4 1 23 16,0-3 39-16,0 0 41 0,0 0 15 16,-4-4-15-16,2-2-18 0,-2-1-36 0,-7-5-42 15,9-2-19-15,-12-1-13 0,3-2-4 16,3-3-8-16,-6-6-3 0,3 0-4 0,-1-5-2 15,2-2-2-15,-1 0-1 0,9-3 0 16,-2 3-1 0,4 2 2-16,21-47-16 0,-11 59 15 0,2 3 1 0,1 3-1 15,3 2 4-15,3 4-4 0,-2 2 3 16,-1 2-3-16,3 6 0 0,-3 2 1 0,-1 1 0 16,-3 4 1-16,3 0 2 15,-3 2-2-15,5 19-4 0,-7-16 7 16,-6-1-1-16,-2-2-3 0,-2 3 6 0,-2-4-4 0,-6 1 4 15,-1 2 1-15,-5-3 0 0,2 4-1 16,-9-3-2-16,0 1-3 0,5 0-2 16,-1-1-2-16,1-2-7 0,5 0-1 0,3-2-82 15,4-2-144-15,0-1-244 0,4 0-310 0,8-2-326 16,0-3-67-16,7-2 74 0,-3-4 217 16,5-1 297-16</inkml:trace>
  <inkml:trace contextRef="#ctx0" brushRef="#br0" timeOffset="7965.188">15722 3123 343 0,'2'0'527'0,"-2"-1"67"16,-2-3 74-1,2 3-165-15,-8-6 811 0,6 3-900 0,-2-1-52 0,2 2-81 16,2-1-70-16,0-1-54 0,0 0-40 15,0-1-34-15,2 0-22 0,4-2-14 16,2 1-16-16,-1-2-11 0,5-4-8 0,2 3-6 16,-1-1-3-16,3 3-3 0,5 0 0 15,-4 4 1-15,-1-1 0 0,1 5 3 0,-3 3-3 16,-1 1 2-16,-3 7 1 0,-4 3-4 16,0 3 3-16,-12 32 1 0,0-20 1 15,-4 2-2-15,-3 2 3 16,-3-2-4-16,-5 1 1 0,0-2 0 0,5-3-2 15,-1-2-1-15,1-2 3 0,3-4-3 0,3-2 3 16,4-5 0-16,-3-2 6 31,9-3 31-31,87-24 259 0,-56 5-278 0,2-5-5 16,1 0-9 0,32-20 1-16,2 4-14 0,-35 16-7 0,-4 2-80 15,-6 2-161-15,2 0-236 0,-9-1-268 16,-6 3-294-16,-1 2-52 0,-9 1 102 0,0-1 208 15,-2 6 258-15</inkml:trace>
  <inkml:trace contextRef="#ctx0" brushRef="#br0" timeOffset="8246.0128">16370 3040 428 0,'2'0'611'16,"2"-5"76"0,8-9 1551-16,-12 11-1789 0,7-2-28 0,-3-2-79 15,0 1-111-15,-2 1-108 0,2 4-68 0,0-1-31 16,-2 4-20-16,2-1-6 0,-2 5-60 15,3 0-196-15,-5 3-280 0,0 0-324 16,0 0-175 0,-5 4-26-16,5 12-482 0</inkml:trace>
  <inkml:trace contextRef="#ctx0" brushRef="#br0" timeOffset="8389.6089">16426 3277 464 0,'0'18'667'0,"-5"-9"93"0,3-3 91 15,-2 0-179 1,-2-1 1294-16,6-8-1636 0,0-1-115 0,0 2-94 15,0 0-56-15,0 2-40 0,4-1-19 16,-4 1-19-16,0 0-137 16,0 0-1241-16,-4-3 268 0,0-3-81 0,2-2 89 15,-2 1 304-15</inkml:trace>
  <inkml:trace contextRef="#ctx0" brushRef="#br0" timeOffset="9578.873">16808 2907 114 0,'0'-5'368'16,"4"0"62"-16,0-17 749 0,-4 16-894 16,0 1-3-16,-4 1 8 0,4-2 6 0,-4 2-26 15,4-2-35-15,0 1-20 16,0 1-44-16,0-1 84 0,0 0-99 0,0 5-15 15,4-3-8-15,0-1-6 0,-1 1-38 16,1 1-19-16,-2-2-3 0,6 1-3 16,-6 2 3-16,-2-1 2 0,8 2-19 0,-8 0 2 15,2 2-3-15,3-1-1 0,-5 1-1 16,2-1 1-16,-2 3-17 0,4 3-11 0,0 0-2 16,-2 2 1-16,-2 3 21 0,4 3 9 15,-2 5 6-15,-2 2 0 16,4 4-3-16,2 32-1 0,-6-26-40 0,7-3-7 15,-7 0 5-15,8-2-2 16,-2 23 7-16,-2-28-7 0,-2-3-4 16,3-3 0-16,-3-1-3 0,-2-2 1 0,4-1 0 15,-4-2 2-15,4-1-2 0,-4-4 0 0,0-2 1 16,0 0-2-16,0-1-2 0,0-2-5 16,0 0-86-1,0-5-178-15,-8-9-1009 0,8-1 230 0,-2-1-44 0,-3-5 119 16,3-5 212-16,-2-5 256 0</inkml:trace>
  <inkml:trace contextRef="#ctx0" brushRef="#br0" timeOffset="9840.7222">16860 2721 70 0,'2'0'422'16,"-2"0"51"-16,6 2 36 0,2 5-28 0,1 3-156 16,1 5-18-16,7-1 44 0,-1 2 45 15,9 2 18-15,-9 1-12 0,3 1-63 0,6 1-53 16,-6 1-54-16,-1 3-69 0,-1 2-47 15,-1-1 3 1,-7 0-21-16,9 49 112 0,-22-51-175 16,-2 1-13-16,-5-2-5 0,-26 25 14 15,14-24-17-15,1-1-2 0,-5-3-2 0,2 1-4 16,2-5-3-16,3-1 0 0,7-4-1 16,3-4-4-16,4 3-9 15,8-10 0-15,8-3-88 0,5-2-205 16,3-4-262-16,50-37-2445 0,-41 24 2108 15,2 1 248-15</inkml:trace>
  <inkml:trace contextRef="#ctx0" brushRef="#br0" timeOffset="10224.2405">17590 3030 56 0,'-6'5'396'0,"-5"2"66"15,3-2 50-15,2-2-48 0,0-1-130 16,-1 1-29-16,7-1 17 0,-4-2 26 0,4 1 9 16,4-1-11-16,3 0-23 0,-1-1-50 15,8 1-57-15,3-2-27 0,-1 2-28 16,7-5-32-16,31 0 78 0,-25 0-116 15,6 0-18-15,-2 1-7 0,2-2-5 16,1 2-32-16,-3-4-14 0,27-4-5 16,-34 7-8-16,-1 0-2 0,0 0 1 15,-6 1 2-15,1-1-3 0,-3 3 0 0,-3 0 1 16,-5 1-2-16,-1 1-2 0,-2 0-2 16,-2 1-2-16,-2-1-2 0,-2 0-5 15,-2 2-78-15,-2-2-153 0,-2 0-192 16,-4 0-215-16,3 0-196 0,-3-5-115 0,0-2 67 15,4-1 154-15,-1-3 198 0</inkml:trace>
  <inkml:trace contextRef="#ctx0" brushRef="#br0" timeOffset="10486.08">18006 2817 76 0,'-7'1'375'0,"3"-1"38"0,-2 2 17 16,6-2-108-16,0 2-132 15,4-1-46-15,33 8 531 16,-24-8-543-16,8 2-23 0,-5 0 18 15,3 2 5-15,-1 1 5 0,-1-2 23 16,-1 4 48-16,7 6 152 16,-13-5-151-16,-3 4 21 0,-1 0-47 0,-2 2 16 15,-4 0 9-15,-4 2-24 0,2 0-37 0,-6-3-19 16,-1 1-44-16,-1 2-25 0,-5 0-26 16,5 0-17-16,-2-5-6 15,-1 3-6 1,-14 33-116-16,23-40-204 0,4-2-286 0,0-6-328 15,0 0-144-15,4 0 26 0,3-2 183 16,-1-2 276-16</inkml:trace>
  <inkml:trace contextRef="#ctx0" brushRef="#br0" timeOffset="10954.7874">18651 2784 345 0,'8'0'651'16,"0"-2"76"-16,-6-2 32 0,3 1-181 0,-3 1-284 16,-2 2-155-16,4 3-32 15,-8 5 21-15,4 2 17 0,-2 6 11 0,-5 7 0 0,-1 1-42 16,2 4-51-16,-4 3-33 0,8-3-14 16,-7 0-8-16,3-2 17 0,4 1 48 15,-2-4 26-15,0-2 9 0,4-5 7 0,0-1-19 16,-2-2-50-16,2-3-23 0,0-3-10 15,0-2 20-15,0-1 34 0,-4-2 43 0,4-2 30 16,-3-2 14-16,3-2-22 16,-4-1-31-16,0-16-14 0,4 5-74 15,4-2-8-15,3-5-1 0,-1-4-2 0,4-2-1 16,5-2-4-16,-3-5 5 0,4 0-4 16,1-3 2-16,0 2 0 0,-1 4 2 15,1 4-1-15,1 5 1 0,-5 7-1 0,-3 7-1 16,0 6-2-16,-1 7 1 0,1 4-2 15,4 4 3-15,-3 8 0 0,-3 4 0 0,2 0 2 16,5 4-1-16,-9-4 0 16,4 1 0-16,17 44 2 0,-16-48-3 15,-3 0 2-15,0 0-4 0,-2-4 2 16,1 1 0-16,-1-4-2 16,-2 1 0-16,0 8-62 0,-12-4-613 15,-3-13-82-15,3-2-256 0,-2-3-69 16,-5-3 103-16,3-2 222 0,-2-2 286 0</inkml:trace>
  <inkml:trace contextRef="#ctx0" brushRef="#br0" timeOffset="11117.2641">18674 3016 450 0,'2'5'706'0,"8"-3"84"0,0-4 37 0,5-1-203 16,1-1-234-16,3-1-159 15,6-1-73-15,27-9 35 0,-26 9-163 16,1 1-42-16,-4 0-178 0,2-4-346 0,-7 2-227 15,3-3-105-15,0 1-18 0,-3-3 145 16</inkml:trace>
  <inkml:trace contextRef="#ctx0" brushRef="#br0" timeOffset="12145.4738">19530 2944 288 0,'-13'2'349'0,"-3"-2"32"0,-1 2-44 16,3-2-111-16,1 2-30 15,-1 1 7-15,-21 3 443 16,27-2-424-16,5-2 5 0,-3 0-2 16,6-1-27-16,0 3 152 0,0-4-169 0,6 1 26 15,1-1 24-15,3-1 1 0,2-1-40 16,3 0-48-16,1-3-24 0,3 2-17 16,2-1-13-16,18-6 75 0,-14 8-122 15,-9-1-25-15,5 1-7 0,-4 1-5 16,-1-2-4-16,-3 2-1 0,1-1-1 0,3 1 0 15,-9-1 0-15,2 1 1 0,1-1-1 16,-5 1 3-16,-2 1-2 0,0 0-1 16,-4 0 0-16,2 0-1 15,-2 1 2-15,0 1-2 0,0-2-2 16,0 1 3-16,0-1 0 0,0 0-1 0,4 0 1 0,-4 0-1 16,0 0 2-16,0 0-1 15,0 0 1-15,-4 2-1 0,4-2 0 0,-2 0 0 16,2 0-2-16,-4 0-3 0,0 0-2 0,2 1-2 15,-7 1-12-15,3-1-64 0,4-1-101 16,-2 0-129-16,0 0-130 0,2-3-120 0,2 0-62 16,-4-1-10-16,4-1 4 0,4-2 5 15,-2-1 75-15,2-4 103 0,2 0 100 16</inkml:trace>
  <inkml:trace contextRef="#ctx0" brushRef="#br0" timeOffset="12463.2782">19730 2731 151 0,'-16'4'449'0,"1"-4"46"0,7 0 30 0,-2 0-128 15,4 0-196-15,1 0-87 0,1 0-30 16,8 3 0-16,1-1 32 0,1 5 41 0,0-2 33 16,4 4 4-16,3 0-16 0,1 3 32 15,-3 2 22-15,5-1-11 0,-3 3 53 16,1-3 28-16,-2 2-61 0,1 0-65 0,-3 1 0 15,1 2-57-15,-5 1-25 0,-2 3-10 16,-4 0 24-16,-4 1-13 0,2 1-11 0,-9-1-11 16,-3 2-1-16,1-4-35 0,1 1-19 15,-5 0-10-15,3-5-3 0,2 1-5 0,1-3-2 16,5-2-1-16,6-3-4 0,0-3-5 16,0 1-65-16,6-5-126 15,0-2-186-15,7-2-202 0,-3-5-197 0,32-16-1094 16,-16 7 1065-16,-1-1 178 15,2-3 187-15</inkml:trace>
  <inkml:trace contextRef="#ctx0" brushRef="#br0" timeOffset="12802.2529">20328 2803 520 0,'8'0'636'16,"1"-2"49"-16,1 1 19 0,-8 2-283 31,4 1-147-31,19 8 1052 0,-19-8-1117 0,1-2-46 15,-3 0-47-15,2 0-47 0,-2-2 19 0,-2-2 8 16,2 0 6-16,-4-5 0 0,0 2-2 16,0-1-51-16,0-2-25 0,-4 2-12 15,2-3-6-15,-6 2-2 0,2 1 20 0,-5-1 7 16,1 4 5-16,2 2 1 0,-9 3 1 16,3 3-19-16,-7 7-11 0,2 2-5 15,-1 8-3-15,-1-1 0 0,2 5-1 0,5 0 1 16,1-1 0-16,7-1 2 0,-2 0 1 15,8-3 1-15,14 15 7 16,-7-19-5-16,3-3 0 16,2-1-1-16,42 11 6 0,-33-19-13 15,2 0 0-15,-1-1-6 0,5-4-61 0,0-1-122 16,0-1-195-16,4-5-231 0,2-3-244 0,2-3-152 16,7-5 28-16,1-2 151 0,0-4 214 15</inkml:trace>
  <inkml:trace contextRef="#ctx0" brushRef="#br0" timeOffset="13072.0862">21017 2742 390 0,'-8'10'566'0,"-3"-4"42"0,-5 0 34 0,1 0-202 15,5 2-104-15,2-2 8 0,-3-2 37 16,5 1 9-16,6-2-45 0,-4-1-87 16,8 0-97-16,-2-1-71 0,4 1-34 0,11-2 11 15,4 0 15-15,1-3 2 0,9-1-2 16,7-3-2-16,-5 2-31 0,2-1-22 0,2-1-14 15,0 0-4-15,0 1-6 0,-3 3-2 16,-1-2 5-16,0-2-4 0,-2 4 0 0,-4-2 2 16,-3 1-2-16,-3 1-2 0,-4 1 0 15,-3-1-1-15,-6 1 0 0,3 2-3 0,-5 0 2 16,-2 0-3-16,0 0-1 0,-4 2-11 16,-4-2-82-16,0 0-191 0,-4 0-251 0,-1-2-291 15,1-1-170-15,-6-2-3 0,1-1 160 16,-1-1 231-16</inkml:trace>
  <inkml:trace contextRef="#ctx0" brushRef="#br0" timeOffset="13328.9262">21342 2564 304 0,'-5'0'482'0,"3"-1"42"16,-2-1 38-16,4 1-211 15,4-2-121-15,5 2 84 0,17 4 33 16,-9-1-147-16,8 3-3 0,-7 0-2 0,7 2-44 15,-6 0-18-15,6 3 13 16,-7 0 5-16,-1 2 6 0,14 15 230 0,-21-13-248 16,-4 3 14-16,1 3 10 0,-3-1-16 15,-8 5-6-15,-3-1 0 0,1 0-38 0,-8-1-18 16,1-1-34-16,-3-2-25 0,-9 1-8 16,6-2-10-16,-3-2-10 0,-3 1-88 15,-2 0-351 1,-19 2-1553-16,13-31-336 0,23-4 1517 0</inkml:trace>
  <inkml:trace contextRef="#ctx0" brushRef="#br0" timeOffset="14354.8528">22169 2475 153 0,'0'-5'267'16,"-4"-1"23"-1,8 0-60-15,6-10 157 0,-8 12-256 0,2 1 33 0,-4-2 46 16,2 3 43-16,-2 0 35 0,0 2 22 15,0 0 0-15,0 0-17 0,-2 0-41 16,2 0-53-16,0 2-54 0,-4 0-56 16,4 3-7-16,-2-2 0 0,-2 6 31 0,0 1 26 15,2 3 14-15,2 3-31 0,-4 1-19 0,4 5 5 16,0-2-13-16,0 4-8 0,4 0-1 16,-4 0-3-16,2 0-41 0,-2-2-22 0,0 1-8 15,4-2-6-15,0-2 1 0,-4 0-4 16,0-3-1-16,0-2 1 15,0 7 1-15,-4-8 80 0,0-9 23 0,4 1 33 16,-2-3 16-16,-2 0-2 0,-3-6-32 16,1 3-41-16,-4-6-25 0,0-2-20 15,-1-1-12-15,-1-3-9 0,-3-2-6 0,5-3-2 16,2-1-3-16,-13-22 3 16,15 16-4-16,0-4-2 0,6 0-1 0,0-2 1 15,6 2-2-15,0 0-3 0,4 1 1 16,3 4-3-16,3 5 0 0,1 3-1 0,-1 4 4 15,9 4-3-15,-6 3 3 0,2 4-4 16,1 2 2-16,-5 5 1 16,3 1-3-16,12 17 1 0,-20-7 2 0,-2-2 2 15,-4 4 2 1,-1 2 0-16,-5 13 5 0,-7-18-5 0,-1 0 1 0,-4 1 0 16,-5-2 2-16,1 0-1 0,-1-3 4 0,1-1-1 15,1-4 0-15,5 0-1 0,4-4-1 16,1 1-2-16,10-3-1 0,1 3-1 0,8-4-2 15,3 0 3-15,5-2-2 0,5 0 2 16,4 1-2-16,-6 1 2 0,2 1-3 0,-2 3 1 16,-9 4 1-16,1 0-2 0,-7 4 11 15,-1 1 3-15,-5 2 11 0,0 0 8 16,-4 2 10-16,-8-4 38 0,1 0 18 0,-3 1 7 16,-6-1 1-16,3-1-4 0,-8 1-45 0,-1-5-23 15,-1 2-13-15,-45 15-32 16,41-18-192-16,2-3-464 0,0-4-436 15,-2-8-194-15,5-5-66 0,1-7 139 16,4-1 443-16</inkml:trace>
  <inkml:trace contextRef="#ctx0" brushRef="#br0" timeOffset="21702.8206">21302 1648 127 0,'0'-2'459'15,"0"1"83"-15,0-3 559 0,0 2-734 16,0 2-52-16,0 0 9 0,-4 0 29 16,0 2 22-16,4-2-7 0,-2 0-44 0,2 3-69 15,0-3-70-15,-4 1-63 0,4 0-35 0,-4-2-23 16,4 2-15-16,0-2-7 0,4 1 2 16,0 0-2-16,-2 0-7 0,6-1-4 15,5-1 3-15,7-1 14 0,-1-1 5 0,35-9 48 16,-23 4-57-16,-4 1-21 0,-3 1-13 15,1-2-6-15,2 4-2 0,-8 0 2 16,1 1-3-16,1 2 0 0,-4 0-2 0,-5 0 1 16,3-1-2-16,-7 0 1 0,0 1-3 15,-6 2 3-15,6 2-2 0,-8-4-3 0,2 2-1 16,-2 0-2-16,5 0-1 0,-5 3-9 0,0-3-60 16,-5 0-120-16,5 2-170 0,-2-1-200 15,-6 2-182-15,6-2-139 0,-6 1-29 0,0 3 103 16,-3-2 168-16,1 2 182 0</inkml:trace>
  <inkml:trace contextRef="#ctx0" brushRef="#br0" timeOffset="22030.6131">21414 1796 153 0,'0'7'428'0,"0"-4"64"15,-2 0 39-15,2-1-122 0,-4 1-82 0,2 1-27 16,-3-3 41-16,1 1 45 0,2 0 18 0,2-2-17 15,-4 3-50-15,0-3-80 0,4 0-72 16,0 0-49-16,0 0-34 0,4 0-16 16,0 0-4-16,9-3 57 0,1-1-65 0,3 3-1 15,1-4-8-15,7-2 2 0,0 4-5 16,0-5-25-16,2 4-15 0,-5-1-8 16,1-1-7-16,2 2 3 0,-6-2-3 0,-3 1 1 15,1 3 11-15,-1-3 28 0,-5 3 11 0,3 1 5 16,-8-1 0-16,-2 0-10 0,-2 2-26 15,3 0-15-15,-5 0 1 0,-5 0-7 0,3 0-3 16,-2 2-3-16,-2-2-4 0,-2 3-9 16,2-1-7-16,4 0-42 0,-7-2-143 0,3 3-328 15,0-3-427-15,2 2-186 16,4-2-46-16,4-5-664 0</inkml:trace>
  <inkml:trace contextRef="#ctx0" brushRef="#br0" timeOffset="25614.0091">22431 1356 317 0,'5'-10'525'0,"-3"-1"82"0,6-1 70 0,-8 2-153 16,0 0-128-16,2 5-13 0,-2 0-12 0,0 1-12 15,0 3-31-15,0 1-58 0,0 0-72 0,0 1-66 16,0-1-59-16,0 2-37 0,0 1-21 16,0 1 14-16,0 3 10 0,4 2 5 0,-4 2 9 15,0 0 28-15,0 4-8 0,2 0-4 16,-2 2-4-16,0 0-7 0,4-1-28 15,0-1-11-15,-4 2-8 0,3-1-1 0,-3-2-1 16,4 2 0-16,0-1-1 0,-4-1 0 16,2 3-5-16,2-4 0 0,-4 0 0 0,2-3-2 15,-2-1 1-15,4 0-1 0,0-2 1 0,-2 2-1 16,3-4 1-16,-3 2 0 0,2-2 0 0,0 1 1 31,-2 0 0-31,23 16-96 16,-19-23-118-16,-4-3-176 0,6-6-189 15,-1 0-175-15,3-1-117 0,6-8-27 0,-3-1 103 16,3-3 159-16,1-2 170 0</inkml:trace>
  <inkml:trace contextRef="#ctx0" brushRef="#br0" timeOffset="25924.2997">22800 1261 279 0,'6'-9'396'0,"-4"0"42"15,-2 5-20-15,0 0 130 0,-2 11-417 0,-2 2-6 16,2 3-1-16,-7 3 53 0,9 1 10 15,-2 4-21-15,-2-1-9 0,4 1-7 0,4 0-11 16,-2 0 41-16,2-2 16 0,3-1 9 16,-1-2 2-16,2-2-64 0,0-1-77 0,3-2-33 15,-1 0 8-15,5-4 56 0,-7-2 25 0,2-2 12 16,7-2 7-16,-3 0-25 0,-1-5-26 16,1 2 0-16,-4-4-3 0,3-3 2 0,-3-2-2 15,0-3-30-15,-1-2-30 0,-1-3-10 16,-2 1-7-16,-2-4-5 15,-12-28 2-15,-8-3-4 0,3 29-3 0,-3 4-1 16,-9 3 0-16,6 3-2 0,-6 7 0 16,7 4 1-16,-5 3-3 0,4 5-1 0,3 5-4 15,8 6-6-15,-7 3-119 0,5 3-274 0,-1-3-431 16,5 1-191-16,4-1-82 16</inkml:trace>
  <inkml:trace contextRef="#ctx0" brushRef="#br0" timeOffset="26488.2251">22682 2613 352 0,'-7'-2'500'0,"1"-2"60"0,-2-1 58 16,2 1-197-16,4 1-33 0,-7 0 8 15,9 1 16-15,-2 0 0 0,2-1-32 0,0-1 129 16,0 3-361-16,2-3-49 0,7 1-30 15,-1 1-5-15,2-1-7 0,5-2 0 0,3 1-8 16,7-1-16-16,-6-1-15 0,8-1-8 16,4-1-3-16,-4 0-3 0,0 0 0 15,-3 1 0-15,3-2-1 0,0 4 3 16,-2-2-3-16,-2 3-1 0,-7 0 2 0,1-1-2 16,-5 0-4-16,-4 4 2 0,-1 0 2 15,-5-1-4-15,6 4-2 0,-12 0 2 16,-2 2-9-16,-1 2-23 0,-3 1-126 0,-4-1-208 15,-3 1-265-15,5-2-293 0,-5 2-112 16,-4 0 62-16,5 0 183 0,-5 2 257 16</inkml:trace>
  <inkml:trace contextRef="#ctx0" brushRef="#br0" timeOffset="26731.9966">22775 2716 261 0,'0'7'468'0,"4"-2"38"16,-4-2 36-16,2-1-157 0,6 0-76 0,-2-2 31 15,5-2 71-15,-1 2 51 0,2-2 0 16,3-3-44-16,2 2-91 0,-1-2-88 0,3 1-81 16,-3 1-21-16,5-1-24 15,0 0-22-15,-3-1-10 0,3 1-4 0,0-1-37 0,-5 1-18 16,3-1-11-16,-1 0-3 0,-1 2-3 16,-9-1-5-16,7 3-1 15,-5-1 1-15,2 2-17 0,-7 0 6 16,-5 0-10-16,0 2-109 0,-5-1-247 15,-1-1-397-15,0 2-248 0,0-4-103 0,-5 1 54 16,3 1 231-16,2-4 389 0</inkml:trace>
  <inkml:trace contextRef="#ctx0" brushRef="#br0" timeOffset="32788.8718">23472 2413 221 0,'4'-6'479'0,"0"0"73"0,-4-3 71 0,0 2-108 16,0-1-127-16,0 3-14 0,0-4 2 0,0 4-3 16,0-2-6-1,0 2-40-15,-4-9 183 0,0 8-344 0,4 1-42 16,-2 1-16-16,2 1-30 0,0 3-7 0,0 0 14 15,0 2-6-15,0-2-17 0,0 0-12 16,0 1-5-16,2 2-25 0,2 2-10 16,0 2 0-16,2 0-1 0,-4 5 4 0,7 0 38 15,-3 2 15-15,4-2 9 0,-4 2 1 0,0 1 0 16,1 0-36-16,1 0-19 0,-2 1-10 16,-4 1-3-1,6 0 0-15,9 45 16 16,-15-49-20-16,-2-1 0 0,4 1-1 15,-2-4-1-15,-2 0 0 0,4-4 1 0,-4 2 0 0,5-3 1 16,-5 2-3-16,2-1-1 0,-2-2-5 0,4 2-5 16,0-1-7-16,-4-1-38 0,2-1-115 15,2-2-230-15,-4 0-292 0,0 0-348 16,0-12-133-16,2 0 39 0,-2-3 197 0,8-1 280 16</inkml:trace>
  <inkml:trace contextRef="#ctx0" brushRef="#br0" timeOffset="33229.9891">23769 2423 102 0,'0'-2'392'16,"0"2"39"-16,0-8 442 0,0 5-604 15,0 0-34-15,0 0 14 0,0-1 18 0,0-1 25 16,0-1 11-16,0 2 3 0,-4-1-23 16,2-15 434-1,4 13-536-15,-2-3 1 0,4-1-38 0,3-2-31 16,3-1-29-16,0-6-25 0,3 3-31 0,7 0-16 15,1 1-5-15,2-1-3 0,4 4 1 16,-4 1-3 0,-1 3 4-16,26 0 48 0,-32 9-20 0,-3 4 4 0,1 2 0 15,-3 3-14-15,-5 5-10 0,-6 3-1 16,0 0 0-16,-6 5-3 0,-5 4 0 0,-3 1-3 16,1-1 0-16,-3-1-4 0,-1-1 4 15,1 0 31-15,-1-2 14 0,3-3 9 0,1-1 2 16,3-4 0-16,4-2-32 0,-2 0-14 0,8-3-5 15,0-1 37-15,10-2 26 0,4-1 15 16,5-4 7 0,8-1 0-16,37-10-7 15,89-29-39-15,-114 25-43 0,-4 2-1 0,-1 0 0 16,-6 4-5-16,-1-1 0 0,-6 6-2 16,-9-1-2-16,-1 1-5 0,-7 3-1 0,-4 3-5 15,-4 1-5-15,-7 1-9 0,-1 3-76 0,-11-1-165 16,-2 2-308-16,-3 0-441 0,-3 0-195 15,-3 2-17-15,-3-1 127 0,4 2 292 0</inkml:trace>
  <inkml:trace contextRef="#ctx0" brushRef="#br0" timeOffset="34851.2122">23265 885 15 0,'-2'-5'270'0,"2"-3"23"0,-11-11 215 16,5 12-386-16,-2-1-29 0,6-2-12 15,-4 3 4-15,-3-1-3 0,3-3-2 0,0 1 3 16,0 1 1-16,-5-1 4 0,5 1 2 16,-4-2-6-16,-5 4-13 0,5-3 15 0,-2 1 6 15,-1 0-8-15,-1-1-4 0,1 3 27 0,-3-3-10 16,-1 4-15-16,-3-1-4 0,3 2 35 0,-4-2 4 16,1-2-5-16,-22-6 233 15,15 8-173-15,3 0-25 0,-3 2-10 0,2 3 7 16,-10 2-18-16,8 0-9 0,-6-2-2 15,0 2-5-15,-4-1-54 0,3 1-29 0,1 3 3 16,4-1 37-16,-4 3 17 0,6 2 9 16,-4 1 4-16,5 4-15 0,-1 2-45 15,-50 27-4-15,50-24-31 0,4 6 27 16,1 4 12-16,-1 6 3 0,2 0 5 0,1 1 3 16,1-2-28-1,0 1-10-15,-30 75 0 0,38-73-13 16,-1 8-2-16,-9 40-4 0,15-37 5 15,0-2 31-15,2 1 16 16,31 179 176-16,-13-181-212 16,-1 3-2-16,-1-3 26 0,9-1 14 15,-5 0 4-15,1-2 1 0,8-2 1 0,-7-1-21 16,7-3 41-16,-2-3 21 0,6 0 14 16,2-5 7-1,72 31 162-15,-66-45-165 0,3 0 10 0,-1-6 1 0,4-3-2 16,5-6-56-16,-5-3-31 0,3-6-12 0,-3-3 26 15,1-4 16-15,-1-1 6 0,5-4 4 0,-5-5-2 16,-4-6-8-16,5-5 11 0,-5-4 4 16,5-1-1-16,-3-6 1 0,-8-2-27 0,4-3-27 15,-8-2-10-15,-2-2-9 0,-4-3-1 16,-2-6-3-16,-9-3-4 0,-2-3 0 0,-10 0 0 16,-6 6 0-16,-10 5 0 15,-7 11 0-15,-101-73-12 0,74 97-4 0,0 6-12 16,-7 11-136-16,3 4-253 15,-56 19-1840-15,13 11-729 0,56-7 1734 16,-3 4 487-16</inkml:trace>
  <inkml:trace contextRef="#ctx0" brushRef="#br0" timeOffset="37427.663">22678 1935 10 0,'-9'7'284'16,"-1"-3"43"-16,-5 3 38 0,3-1-81 16,-15 8 140-16,11-7-227 0,3-2-5 15,-5 3-14-15,5-1-18 0,1-2-21 0,1 1-29 16,-3-1-20-16,4-1-10 0,3-1 1 0,5-1 3 16,-6-1 8-16,6 1 2 0,2-1-6 15,0 1-9-15,-4-2-4 0,4 0 5 0,0 0 22 16,-2 1 26-16,2 6 177 15,2-3-138-15,-2-3 2 0,4 1-12 16,-2 0 4-16,2 1 6 0,7-3 4 0,-1-3-5 16,6-1-6-16,1-4-23 0,2 0-21 0,7-3-27 15,8-3-17-15,7-1-10 16,2-5-4-16,115-55 88 16,-99 48-103-16,1-4-2 0,3 2 0 0,-4 1-2 15,6 1-2-15,-5 1-3 0,0 1-3 0,-5 1-3 16,3-1-4-16,-8 6-2 0,-2 4-2 0,-5-1-6 15,-8 3-3-15,-2 3-2 16,11-5-1-16,-28 10-7 0,-6 2-1 0,-5 1-4 16,-3 2-3-16,-4 4-8 0,-5-1-11 15,-3 1-82-15,-6 3-109 0,-9 3-192 16,-4 2-213-16,-87 39-2300 16,75-27 2026-16,-5 0 194 0,3 1 232 0</inkml:trace>
  <inkml:trace contextRef="#ctx0" brushRef="#br0" timeOffset="37712.4872">22541 2196 415 0,'-17'7'585'16,"5"-7"66"-16,6-2 40 0,-2-1-252 0,8 1-167 16,0 0-55-16,10-3 11 0,4 1 37 15,32-12 357-15,-9 2-315 0,7-1-40 16,5-4-50-16,9-2-44 0,2-3-31 15,0-1-22-15,6-3-7 0,5 0-13 0,-1 1-9 16,-2-3-14-16,2 0-17 0,1 3-18 16,-1 3-1-16,-4 2 4 0,3 1 2 0,-7 2 5 15,-5 1 1-15,-7 6-7 0,-6-2-13 16,-7 4-7-16,-4 0-7 0,-6-1-9 16,-9 5-3-16,-1 2-6 0,-9 5-4 0,-2 4-10 0,-10 0-57 15,-2 5-170-15,-11 5-368 0,-9-1-405 16,-8 3-183-16,-9 4-28 0,-5 2 133 15,-1 1 350-15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zh-TW"/>
          </a:p>
        </p:txBody>
      </p:sp>
      <p:sp>
        <p:nvSpPr>
          <p:cNvPr id="4608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zh-TW"/>
          </a:p>
        </p:txBody>
      </p:sp>
      <p:sp>
        <p:nvSpPr>
          <p:cNvPr id="1843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4608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zh-TW"/>
          </a:p>
        </p:txBody>
      </p:sp>
      <p:sp>
        <p:nvSpPr>
          <p:cNvPr id="4608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panose="02020603050405020304" pitchFamily="18" charset="0"/>
              </a:defRPr>
            </a:lvl1pPr>
          </a:lstStyle>
          <a:p>
            <a:fld id="{8B66E9A8-6214-40EA-B0E2-1F60FEEF592E}" type="slidenum">
              <a:rPr lang="en-US" altLang="zh-TW"/>
              <a:pPr/>
              <a:t>‹#›</a:t>
            </a:fld>
            <a:endParaRPr lang="en-US" altLang="zh-TW"/>
          </a:p>
        </p:txBody>
      </p:sp>
    </p:spTree>
    <p:extLst>
      <p:ext uri="{BB962C8B-B14F-4D97-AF65-F5344CB8AC3E}">
        <p14:creationId xmlns:p14="http://schemas.microsoft.com/office/powerpoint/2010/main" val="3137859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8B99402-B991-409C-B221-B33C7B0F0DF3}" type="slidenum">
              <a:rPr lang="en-US" altLang="zh-TW" b="0">
                <a:latin typeface="Times New Roman" panose="02020603050405020304" pitchFamily="18" charset="0"/>
              </a:rPr>
              <a:pPr/>
              <a:t>1</a:t>
            </a:fld>
            <a:endParaRPr lang="en-US" altLang="zh-TW" b="0">
              <a:latin typeface="Times New Roman" panose="02020603050405020304" pitchFamily="18"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p:spPr>
        <p:txBody>
          <a:bodyPr/>
          <a:lstStyle/>
          <a:p>
            <a:pPr eaLnBrk="1" hangingPunct="1"/>
            <a:endParaRPr lang="zh-TW" altLang="zh-TW" smtClean="0"/>
          </a:p>
        </p:txBody>
      </p:sp>
    </p:spTree>
    <p:extLst>
      <p:ext uri="{BB962C8B-B14F-4D97-AF65-F5344CB8AC3E}">
        <p14:creationId xmlns:p14="http://schemas.microsoft.com/office/powerpoint/2010/main" val="56599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48A28FD-B3B0-49B0-A5CA-45C75D2D8434}" type="slidenum">
              <a:rPr lang="en-US" altLang="zh-TW" b="0">
                <a:latin typeface="Times New Roman" panose="02020603050405020304" pitchFamily="18" charset="0"/>
              </a:rPr>
              <a:pPr/>
              <a:t>10</a:t>
            </a:fld>
            <a:endParaRPr lang="en-US" altLang="zh-TW" b="0">
              <a:latin typeface="Times New Roman" panose="02020603050405020304"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899516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D476246-5E46-4053-A4EB-88972D0B8417}" type="slidenum">
              <a:rPr lang="en-US" altLang="zh-TW" b="0">
                <a:latin typeface="Times New Roman" panose="02020603050405020304" pitchFamily="18" charset="0"/>
              </a:rPr>
              <a:pPr/>
              <a:t>11</a:t>
            </a:fld>
            <a:endParaRPr lang="en-US" altLang="zh-TW" b="0">
              <a:latin typeface="Times New Roman" panose="02020603050405020304"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5878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5B8473-0F14-4D01-8658-D47FEA3416BE}" type="slidenum">
              <a:rPr lang="en-US" altLang="zh-TW" b="0">
                <a:latin typeface="Times New Roman" panose="02020603050405020304" pitchFamily="18" charset="0"/>
              </a:rPr>
              <a:pPr/>
              <a:t>12</a:t>
            </a:fld>
            <a:endParaRPr lang="en-US" altLang="zh-TW" b="0">
              <a:latin typeface="Times New Roman" panose="02020603050405020304"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r>
              <a:rPr lang="en-US" altLang="en-US" sz="1200" dirty="0" smtClean="0"/>
              <a:t>Ford-Fulkerson : “Full” </a:t>
            </a:r>
            <a:r>
              <a:rPr lang="en-US" altLang="en-US" sz="1200" dirty="0" err="1" smtClean="0"/>
              <a:t>ker</a:t>
            </a:r>
            <a:r>
              <a:rPr lang="en-US" altLang="en-US" sz="1200" dirty="0" smtClean="0"/>
              <a:t> “son”</a:t>
            </a:r>
            <a:endParaRPr lang="zh-TW" altLang="zh-TW" dirty="0" smtClean="0"/>
          </a:p>
        </p:txBody>
      </p:sp>
    </p:spTree>
    <p:extLst>
      <p:ext uri="{BB962C8B-B14F-4D97-AF65-F5344CB8AC3E}">
        <p14:creationId xmlns:p14="http://schemas.microsoft.com/office/powerpoint/2010/main" val="206106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7FBF3C-7AAD-428A-BB98-27E092391147}" type="slidenum">
              <a:rPr lang="en-US" altLang="zh-TW" b="0">
                <a:latin typeface="Times New Roman" panose="02020603050405020304" pitchFamily="18" charset="0"/>
              </a:rPr>
              <a:pPr/>
              <a:t>13</a:t>
            </a:fld>
            <a:endParaRPr lang="en-US" altLang="zh-TW" b="0">
              <a:latin typeface="Times New Roman" panose="02020603050405020304"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63837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B4D4AE-6B1B-4B13-A411-1A113E8A1A29}" type="slidenum">
              <a:rPr lang="en-US" altLang="zh-TW" b="0">
                <a:solidFill>
                  <a:srgbClr val="000000"/>
                </a:solidFill>
                <a:latin typeface="Times New Roman" panose="02020603050405020304" pitchFamily="18" charset="0"/>
              </a:rPr>
              <a:pPr/>
              <a:t>14</a:t>
            </a:fld>
            <a:endParaRPr lang="en-US" altLang="zh-TW" b="0">
              <a:solidFill>
                <a:srgbClr val="000000"/>
              </a:solidFill>
              <a:latin typeface="Times New Roman" panose="02020603050405020304" pitchFamily="18"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76786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C0E210F-35B6-4414-8DD7-298634626465}" type="slidenum">
              <a:rPr lang="en-US" altLang="zh-TW" b="0">
                <a:solidFill>
                  <a:srgbClr val="000000"/>
                </a:solidFill>
                <a:latin typeface="Times New Roman" panose="02020603050405020304" pitchFamily="18" charset="0"/>
              </a:rPr>
              <a:pPr/>
              <a:t>15</a:t>
            </a:fld>
            <a:endParaRPr lang="en-US" altLang="zh-TW" b="0">
              <a:solidFill>
                <a:srgbClr val="000000"/>
              </a:solidFill>
              <a:latin typeface="Times New Roman" panose="02020603050405020304"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38321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6FEF532-15DB-41D1-B503-CB31F9033772}" type="slidenum">
              <a:rPr lang="en-US" altLang="zh-TW" b="0">
                <a:latin typeface="Times New Roman" panose="02020603050405020304" pitchFamily="18" charset="0"/>
              </a:rPr>
              <a:pPr/>
              <a:t>16</a:t>
            </a:fld>
            <a:endParaRPr lang="en-US" altLang="zh-TW" b="0">
              <a:latin typeface="Times New Roman" panose="02020603050405020304"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60989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BFD893A-FA9F-4E56-B4E3-491CA142A9D2}" type="slidenum">
              <a:rPr lang="en-US" altLang="zh-TW" b="0">
                <a:solidFill>
                  <a:srgbClr val="000000"/>
                </a:solidFill>
                <a:latin typeface="Times New Roman" panose="02020603050405020304" pitchFamily="18" charset="0"/>
              </a:rPr>
              <a:pPr/>
              <a:t>17</a:t>
            </a:fld>
            <a:endParaRPr lang="en-US" altLang="zh-TW" b="0">
              <a:solidFill>
                <a:srgbClr val="000000"/>
              </a:solidFill>
              <a:latin typeface="Times New Roman" panose="02020603050405020304"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74029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E1F8D6-1BEE-41C3-B580-61DEC5810BE4}" type="slidenum">
              <a:rPr lang="en-US" altLang="zh-TW" b="0">
                <a:latin typeface="Times New Roman" panose="02020603050405020304" pitchFamily="18" charset="0"/>
              </a:rPr>
              <a:pPr/>
              <a:t>18</a:t>
            </a:fld>
            <a:endParaRPr lang="en-US" altLang="zh-TW" b="0">
              <a:latin typeface="Times New Roman" panose="02020603050405020304"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652308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F7E3C3-A5AD-436B-9620-CCF0AF02BBA5}" type="slidenum">
              <a:rPr lang="en-US" altLang="zh-TW" b="0">
                <a:latin typeface="Times New Roman" panose="02020603050405020304" pitchFamily="18" charset="0"/>
              </a:rPr>
              <a:pPr/>
              <a:t>19</a:t>
            </a:fld>
            <a:endParaRPr lang="en-US" altLang="zh-TW" b="0">
              <a:latin typeface="Times New Roman" panose="02020603050405020304"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92454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96DEB0-3930-432D-8F40-9F9A849836F9}" type="slidenum">
              <a:rPr lang="en-US" altLang="zh-TW" b="0">
                <a:latin typeface="Times New Roman" panose="02020603050405020304" pitchFamily="18" charset="0"/>
              </a:rPr>
              <a:pPr/>
              <a:t>2</a:t>
            </a:fld>
            <a:endParaRPr lang="en-US" altLang="zh-TW" b="0">
              <a:latin typeface="Times New Roman" panose="02020603050405020304"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23128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3C52C15-05E4-485D-BB4B-DD938447605A}" type="slidenum">
              <a:rPr lang="en-US" altLang="zh-TW" b="0">
                <a:solidFill>
                  <a:srgbClr val="000000"/>
                </a:solidFill>
                <a:latin typeface="Times New Roman" panose="02020603050405020304" pitchFamily="18" charset="0"/>
              </a:rPr>
              <a:pPr/>
              <a:t>20</a:t>
            </a:fld>
            <a:endParaRPr lang="en-US" altLang="zh-TW" b="0">
              <a:solidFill>
                <a:srgbClr val="000000"/>
              </a:solidFill>
              <a:latin typeface="Times New Roman" panose="02020603050405020304"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25579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61C1BC-6629-4F06-B2F6-A3A030786E8C}" type="slidenum">
              <a:rPr lang="en-US" altLang="zh-TW" b="0">
                <a:latin typeface="Times New Roman" panose="02020603050405020304" pitchFamily="18" charset="0"/>
              </a:rPr>
              <a:pPr/>
              <a:t>27</a:t>
            </a:fld>
            <a:endParaRPr lang="en-US" altLang="zh-TW" b="0">
              <a:latin typeface="Times New Roman" panose="02020603050405020304" pitchFamily="18"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40803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5F42D84-3507-477D-8F4A-92E9FAAD5654}" type="slidenum">
              <a:rPr lang="en-US" altLang="zh-TW" b="0">
                <a:latin typeface="Times New Roman" panose="02020603050405020304" pitchFamily="18" charset="0"/>
              </a:rPr>
              <a:pPr/>
              <a:t>28</a:t>
            </a:fld>
            <a:endParaRPr lang="en-US" altLang="zh-TW" b="0">
              <a:latin typeface="Times New Roman" panose="02020603050405020304" pitchFamily="18"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7690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7EC497A-DE08-4C50-94F6-61FA2C3B375B}" type="slidenum">
              <a:rPr lang="en-US" altLang="zh-TW" b="0">
                <a:latin typeface="Times New Roman" panose="02020603050405020304" pitchFamily="18" charset="0"/>
              </a:rPr>
              <a:pPr/>
              <a:t>29</a:t>
            </a:fld>
            <a:endParaRPr lang="en-US" altLang="zh-TW" b="0">
              <a:latin typeface="Times New Roman" panose="02020603050405020304" pitchFamily="18"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87685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52F8D55-FEFB-4AF1-AA77-C041DC129FAF}" type="slidenum">
              <a:rPr lang="en-US" altLang="zh-TW" b="0">
                <a:latin typeface="Times New Roman" panose="02020603050405020304" pitchFamily="18" charset="0"/>
              </a:rPr>
              <a:pPr/>
              <a:t>30</a:t>
            </a:fld>
            <a:endParaRPr lang="en-US" altLang="zh-TW" b="0">
              <a:latin typeface="Times New Roman" panose="02020603050405020304" pitchFamily="18"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94318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197C09C-1E84-4F96-A1DB-766B12699B64}" type="slidenum">
              <a:rPr lang="en-US" altLang="zh-TW" b="0">
                <a:latin typeface="Times New Roman" panose="02020603050405020304" pitchFamily="18" charset="0"/>
              </a:rPr>
              <a:pPr/>
              <a:t>31</a:t>
            </a:fld>
            <a:endParaRPr lang="en-US" altLang="zh-TW" b="0">
              <a:latin typeface="Times New Roman" panose="02020603050405020304"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9506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4886527-337D-4B28-B4F3-ED74F8AC96DE}" type="slidenum">
              <a:rPr lang="en-US" altLang="zh-TW" b="0">
                <a:solidFill>
                  <a:srgbClr val="000000"/>
                </a:solidFill>
                <a:latin typeface="Times New Roman" panose="02020603050405020304" pitchFamily="18" charset="0"/>
              </a:rPr>
              <a:pPr/>
              <a:t>32</a:t>
            </a:fld>
            <a:endParaRPr lang="en-US" altLang="zh-TW" b="0">
              <a:solidFill>
                <a:srgbClr val="000000"/>
              </a:solidFill>
              <a:latin typeface="Times New Roman" panose="02020603050405020304" pitchFamily="18"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444404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7F25ADC-8A20-4381-8692-4A5B783A62E8}" type="slidenum">
              <a:rPr lang="en-US" altLang="zh-TW" b="0">
                <a:solidFill>
                  <a:srgbClr val="000000"/>
                </a:solidFill>
                <a:latin typeface="Times New Roman" panose="02020603050405020304" pitchFamily="18" charset="0"/>
              </a:rPr>
              <a:pPr/>
              <a:t>33</a:t>
            </a:fld>
            <a:endParaRPr lang="en-US" altLang="zh-TW" b="0">
              <a:solidFill>
                <a:srgbClr val="000000"/>
              </a:solidFill>
              <a:latin typeface="Times New Roman" panose="02020603050405020304" pitchFamily="18"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04227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37E9B3-F866-424E-BFCD-E19DC341C700}" type="slidenum">
              <a:rPr lang="en-US" altLang="zh-TW" b="0">
                <a:solidFill>
                  <a:srgbClr val="000000"/>
                </a:solidFill>
                <a:latin typeface="Times New Roman" panose="02020603050405020304" pitchFamily="18" charset="0"/>
              </a:rPr>
              <a:pPr/>
              <a:t>34</a:t>
            </a:fld>
            <a:endParaRPr lang="en-US" altLang="zh-TW" b="0">
              <a:solidFill>
                <a:srgbClr val="000000"/>
              </a:solidFill>
              <a:latin typeface="Times New Roman" panose="02020603050405020304" pitchFamily="18"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58936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455C62E-2866-41B3-9C51-F15E240218E7}" type="slidenum">
              <a:rPr lang="en-US" altLang="zh-TW" b="0">
                <a:latin typeface="Times New Roman" panose="02020603050405020304" pitchFamily="18" charset="0"/>
              </a:rPr>
              <a:pPr/>
              <a:t>35</a:t>
            </a:fld>
            <a:endParaRPr lang="en-US" altLang="zh-TW" b="0">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20118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30EAD7D-8ABF-4F47-B330-F46AD9A93404}" type="slidenum">
              <a:rPr lang="en-US" altLang="zh-TW" b="0">
                <a:latin typeface="Times New Roman" panose="02020603050405020304" pitchFamily="18" charset="0"/>
              </a:rPr>
              <a:pPr/>
              <a:t>3</a:t>
            </a:fld>
            <a:endParaRPr lang="en-US" altLang="zh-TW" b="0">
              <a:latin typeface="Times New Roman" panose="02020603050405020304"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0419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B859379-E4DA-408F-8237-16AEC131DC32}" type="slidenum">
              <a:rPr lang="en-US" altLang="zh-TW" b="0">
                <a:solidFill>
                  <a:srgbClr val="000000"/>
                </a:solidFill>
                <a:latin typeface="Times New Roman" panose="02020603050405020304" pitchFamily="18" charset="0"/>
              </a:rPr>
              <a:pPr/>
              <a:t>36</a:t>
            </a:fld>
            <a:endParaRPr lang="en-US" altLang="zh-TW" b="0">
              <a:solidFill>
                <a:srgbClr val="000000"/>
              </a:solidFill>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644117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792B83E-0B42-424F-8216-27D97BD43EF0}" type="slidenum">
              <a:rPr lang="en-US" altLang="zh-TW" b="0">
                <a:solidFill>
                  <a:srgbClr val="000000"/>
                </a:solidFill>
                <a:latin typeface="Times New Roman" panose="02020603050405020304" pitchFamily="18" charset="0"/>
              </a:rPr>
              <a:pPr/>
              <a:t>37</a:t>
            </a:fld>
            <a:endParaRPr lang="en-US" altLang="zh-TW" b="0">
              <a:solidFill>
                <a:srgbClr val="000000"/>
              </a:solidFill>
              <a:latin typeface="Times New Roman" panose="02020603050405020304"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58420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01F735B-1C29-427D-B5CF-3181609CB951}" type="slidenum">
              <a:rPr lang="en-US" altLang="zh-TW" b="0">
                <a:solidFill>
                  <a:srgbClr val="000000"/>
                </a:solidFill>
                <a:latin typeface="Times New Roman" panose="02020603050405020304" pitchFamily="18" charset="0"/>
              </a:rPr>
              <a:pPr/>
              <a:t>38</a:t>
            </a:fld>
            <a:endParaRPr lang="en-US" altLang="zh-TW" b="0">
              <a:solidFill>
                <a:srgbClr val="000000"/>
              </a:solidFill>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30588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48032F-CFB2-4326-AF87-55D42996B5A9}" type="slidenum">
              <a:rPr lang="en-US" altLang="zh-TW" b="0">
                <a:solidFill>
                  <a:srgbClr val="000000"/>
                </a:solidFill>
                <a:latin typeface="Times New Roman" panose="02020603050405020304" pitchFamily="18" charset="0"/>
              </a:rPr>
              <a:pPr/>
              <a:t>39</a:t>
            </a:fld>
            <a:endParaRPr lang="en-US" altLang="zh-TW" b="0">
              <a:solidFill>
                <a:srgbClr val="000000"/>
              </a:solidFill>
              <a:latin typeface="Times New Roman" panose="02020603050405020304"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7405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20D1B2-DE72-47D6-818D-27E65E24C376}" type="slidenum">
              <a:rPr lang="en-US" altLang="zh-TW" b="0">
                <a:solidFill>
                  <a:srgbClr val="000000"/>
                </a:solidFill>
                <a:latin typeface="Times New Roman" panose="02020603050405020304" pitchFamily="18" charset="0"/>
              </a:rPr>
              <a:pPr/>
              <a:t>42</a:t>
            </a:fld>
            <a:endParaRPr lang="en-US" altLang="zh-TW" b="0">
              <a:solidFill>
                <a:srgbClr val="000000"/>
              </a:solidFill>
              <a:latin typeface="Times New Roman" panose="02020603050405020304"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14474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85FC4B8-9BA4-421E-BAC6-A2AAF4C5F088}" type="slidenum">
              <a:rPr lang="en-US" altLang="zh-TW" b="0">
                <a:latin typeface="Times New Roman" panose="02020603050405020304" pitchFamily="18" charset="0"/>
              </a:rPr>
              <a:pPr/>
              <a:t>43</a:t>
            </a:fld>
            <a:endParaRPr lang="en-US" altLang="zh-TW" b="0">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42657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EED3083-BBA0-4E11-B01D-D1B8BFBED089}" type="slidenum">
              <a:rPr lang="en-US" altLang="zh-TW" b="0">
                <a:latin typeface="Times New Roman" panose="02020603050405020304" pitchFamily="18" charset="0"/>
              </a:rPr>
              <a:pPr/>
              <a:t>44</a:t>
            </a:fld>
            <a:endParaRPr lang="en-US" altLang="zh-TW" b="0">
              <a:latin typeface="Times New Roman" panose="02020603050405020304"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716707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7936896-2A10-48D4-A41D-F13BEFD829A0}" type="slidenum">
              <a:rPr lang="en-US" altLang="zh-TW" b="0">
                <a:latin typeface="Times New Roman" panose="02020603050405020304" pitchFamily="18" charset="0"/>
              </a:rPr>
              <a:pPr/>
              <a:t>46</a:t>
            </a:fld>
            <a:endParaRPr lang="en-US" altLang="zh-TW" b="0">
              <a:latin typeface="Times New Roman" panose="02020603050405020304"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12940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1E18690-D48B-4C51-99C1-CC32A04255E8}" type="slidenum">
              <a:rPr lang="en-US" altLang="zh-TW" b="0">
                <a:latin typeface="Times New Roman" panose="02020603050405020304" pitchFamily="18" charset="0"/>
              </a:rPr>
              <a:pPr/>
              <a:t>47</a:t>
            </a:fld>
            <a:endParaRPr lang="en-US" altLang="zh-TW" b="0">
              <a:latin typeface="Times New Roman" panose="02020603050405020304" pitchFamily="18"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179701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8529595-8747-449F-99CD-E833A51C496A}" type="slidenum">
              <a:rPr lang="en-US" altLang="zh-TW" b="0">
                <a:latin typeface="Times New Roman" panose="02020603050405020304" pitchFamily="18" charset="0"/>
              </a:rPr>
              <a:pPr/>
              <a:t>48</a:t>
            </a:fld>
            <a:endParaRPr lang="en-US" altLang="zh-TW" b="0">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16620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E29CF20-C173-4A4F-B9AC-94FFE5A2A69C}" type="slidenum">
              <a:rPr lang="en-US" altLang="zh-TW" b="0">
                <a:latin typeface="Times New Roman" panose="02020603050405020304" pitchFamily="18" charset="0"/>
              </a:rPr>
              <a:pPr/>
              <a:t>4</a:t>
            </a:fld>
            <a:endParaRPr lang="en-US" altLang="zh-TW" b="0">
              <a:latin typeface="Times New Roman" panose="02020603050405020304"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56225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D40B49-6694-4FDB-BF7B-1C442C17DFA8}" type="slidenum">
              <a:rPr lang="en-US" altLang="zh-TW" b="0">
                <a:solidFill>
                  <a:srgbClr val="000000"/>
                </a:solidFill>
                <a:latin typeface="Times New Roman" panose="02020603050405020304" pitchFamily="18" charset="0"/>
              </a:rPr>
              <a:pPr/>
              <a:t>49</a:t>
            </a:fld>
            <a:endParaRPr lang="en-US" altLang="zh-TW" b="0">
              <a:solidFill>
                <a:srgbClr val="000000"/>
              </a:solidFill>
              <a:latin typeface="Times New Roman" panose="02020603050405020304" pitchFamily="18"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677356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60D235-10BF-4694-8C9B-5E02209195C4}" type="slidenum">
              <a:rPr lang="en-US" altLang="zh-TW" b="0">
                <a:latin typeface="Times New Roman" panose="02020603050405020304" pitchFamily="18" charset="0"/>
              </a:rPr>
              <a:pPr/>
              <a:t>51</a:t>
            </a:fld>
            <a:endParaRPr lang="en-US" altLang="zh-TW" b="0">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837881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3A293E-C40E-4D85-968E-2E3BA95DAD5C}" type="slidenum">
              <a:rPr lang="en-US" altLang="zh-TW" b="0">
                <a:latin typeface="Times New Roman" panose="02020603050405020304" pitchFamily="18" charset="0"/>
              </a:rPr>
              <a:pPr/>
              <a:t>52</a:t>
            </a:fld>
            <a:endParaRPr lang="en-US" altLang="zh-TW" b="0">
              <a:latin typeface="Times New Roman" panose="02020603050405020304" pitchFamily="18"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4116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014EC52-BA51-4B77-9B82-0EDE745F21B7}" type="slidenum">
              <a:rPr lang="en-US" altLang="zh-TW" b="0">
                <a:latin typeface="Times New Roman" panose="02020603050405020304" pitchFamily="18" charset="0"/>
              </a:rPr>
              <a:pPr/>
              <a:t>53</a:t>
            </a:fld>
            <a:endParaRPr lang="en-US" altLang="zh-TW" b="0">
              <a:latin typeface="Times New Roman" panose="02020603050405020304" pitchFamily="18"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608068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E6C84F7-719E-4F07-9A4D-DBA820255C0C}" type="slidenum">
              <a:rPr lang="en-US" altLang="zh-TW" b="0">
                <a:latin typeface="Times New Roman" panose="02020603050405020304" pitchFamily="18" charset="0"/>
              </a:rPr>
              <a:pPr/>
              <a:t>54</a:t>
            </a:fld>
            <a:endParaRPr lang="en-US" altLang="zh-TW" b="0">
              <a:latin typeface="Times New Roman" panose="02020603050405020304" pitchFamily="18"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936012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6E9A8-6214-40EA-B0E2-1F60FEEF592E}" type="slidenum">
              <a:rPr lang="en-US" altLang="zh-TW" smtClean="0"/>
              <a:pPr/>
              <a:t>56</a:t>
            </a:fld>
            <a:endParaRPr lang="en-US" altLang="zh-TW"/>
          </a:p>
        </p:txBody>
      </p:sp>
    </p:spTree>
    <p:extLst>
      <p:ext uri="{BB962C8B-B14F-4D97-AF65-F5344CB8AC3E}">
        <p14:creationId xmlns:p14="http://schemas.microsoft.com/office/powerpoint/2010/main" val="11577669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197E93-C31F-4FF3-96EC-5527398702AB}" type="slidenum">
              <a:rPr lang="en-US" altLang="zh-TW" b="0">
                <a:latin typeface="Times New Roman" panose="02020603050405020304" pitchFamily="18" charset="0"/>
              </a:rPr>
              <a:pPr/>
              <a:t>57</a:t>
            </a:fld>
            <a:endParaRPr lang="en-US" altLang="zh-TW" b="0">
              <a:latin typeface="Times New Roman" panose="02020603050405020304" pitchFamily="18"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4381025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C927AB0-BD63-4CC3-B201-0066D4BF82B6}" type="slidenum">
              <a:rPr lang="en-US" altLang="zh-TW" b="0">
                <a:latin typeface="Times New Roman" panose="02020603050405020304" pitchFamily="18" charset="0"/>
              </a:rPr>
              <a:pPr/>
              <a:t>58</a:t>
            </a:fld>
            <a:endParaRPr lang="en-US" altLang="zh-TW" b="0">
              <a:latin typeface="Times New Roman" panose="02020603050405020304" pitchFamily="18"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8641534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23035F0-875E-446B-A387-A25332DEAC29}" type="slidenum">
              <a:rPr lang="en-US" altLang="zh-TW" b="0">
                <a:latin typeface="Times New Roman" panose="02020603050405020304" pitchFamily="18" charset="0"/>
              </a:rPr>
              <a:pPr/>
              <a:t>59</a:t>
            </a:fld>
            <a:endParaRPr lang="en-US" altLang="zh-TW" b="0">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64827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4A1FF06-BDA1-4D51-AF3F-E56198C80367}" type="slidenum">
              <a:rPr lang="en-US" altLang="zh-TW" b="0">
                <a:latin typeface="Times New Roman" panose="02020603050405020304" pitchFamily="18" charset="0"/>
              </a:rPr>
              <a:pPr/>
              <a:t>60</a:t>
            </a:fld>
            <a:endParaRPr lang="en-US" altLang="zh-TW" b="0">
              <a:latin typeface="Times New Roman" panose="02020603050405020304" pitchFamily="18"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0096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13C7697-E0B9-46FE-BBBD-F1A3FF027E8C}" type="slidenum">
              <a:rPr lang="en-US" altLang="zh-TW" b="0">
                <a:latin typeface="Times New Roman" panose="02020603050405020304" pitchFamily="18" charset="0"/>
              </a:rPr>
              <a:pPr/>
              <a:t>5</a:t>
            </a:fld>
            <a:endParaRPr lang="en-US" altLang="zh-TW" b="0">
              <a:latin typeface="Times New Roman" panose="02020603050405020304" pitchFamily="18"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501116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BA17D8-BEBD-4C5B-912E-D6227C512BE0}" type="slidenum">
              <a:rPr lang="en-US" altLang="zh-TW" b="0">
                <a:latin typeface="Times New Roman" panose="02020603050405020304" pitchFamily="18" charset="0"/>
              </a:rPr>
              <a:pPr/>
              <a:t>61</a:t>
            </a:fld>
            <a:endParaRPr lang="en-US" altLang="zh-TW" b="0">
              <a:latin typeface="Times New Roman" panose="02020603050405020304" pitchFamily="18"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002454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98385B1-3F49-47D6-B820-E3AF233FBD04}" type="slidenum">
              <a:rPr lang="en-US" altLang="zh-TW" b="0">
                <a:latin typeface="Times New Roman" panose="02020603050405020304" pitchFamily="18" charset="0"/>
              </a:rPr>
              <a:pPr/>
              <a:t>62</a:t>
            </a:fld>
            <a:endParaRPr lang="en-US" altLang="zh-TW" b="0">
              <a:latin typeface="Times New Roman" panose="02020603050405020304" pitchFamily="18"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244177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C97392-B433-42E4-BBC2-7839FC1C10A3}" type="slidenum">
              <a:rPr lang="en-US" altLang="zh-TW" b="0">
                <a:latin typeface="Times New Roman" panose="02020603050405020304" pitchFamily="18" charset="0"/>
              </a:rPr>
              <a:pPr/>
              <a:t>63</a:t>
            </a:fld>
            <a:endParaRPr lang="en-US" altLang="zh-TW" b="0">
              <a:latin typeface="Times New Roman" panose="02020603050405020304" pitchFamily="18"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47185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A26E6E6-1764-4911-B256-DCB63B4CBE70}" type="slidenum">
              <a:rPr lang="en-US" altLang="zh-TW" b="0">
                <a:latin typeface="Times New Roman" panose="02020603050405020304" pitchFamily="18" charset="0"/>
              </a:rPr>
              <a:pPr/>
              <a:t>64</a:t>
            </a:fld>
            <a:endParaRPr lang="en-US" altLang="zh-TW" b="0">
              <a:latin typeface="Times New Roman" panose="02020603050405020304" pitchFamily="18"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55404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0C29F67-547E-486D-BB73-6935FAD15702}" type="slidenum">
              <a:rPr lang="en-US" altLang="zh-TW" b="0">
                <a:solidFill>
                  <a:srgbClr val="000000"/>
                </a:solidFill>
                <a:latin typeface="Times New Roman" panose="02020603050405020304" pitchFamily="18" charset="0"/>
              </a:rPr>
              <a:pPr/>
              <a:t>68</a:t>
            </a:fld>
            <a:endParaRPr lang="en-US" altLang="zh-TW" b="0">
              <a:solidFill>
                <a:srgbClr val="000000"/>
              </a:solidFill>
              <a:latin typeface="Times New Roman" panose="02020603050405020304" pitchFamily="18"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79659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5789572-41DA-4EF4-96C9-FE2AD21DDC25}" type="slidenum">
              <a:rPr lang="en-US" altLang="zh-TW" b="0">
                <a:solidFill>
                  <a:srgbClr val="000000"/>
                </a:solidFill>
                <a:latin typeface="Times New Roman" panose="02020603050405020304" pitchFamily="18" charset="0"/>
              </a:rPr>
              <a:pPr/>
              <a:t>69</a:t>
            </a:fld>
            <a:endParaRPr lang="en-US" altLang="zh-TW" b="0">
              <a:solidFill>
                <a:srgbClr val="000000"/>
              </a:solidFill>
              <a:latin typeface="Times New Roman" panose="02020603050405020304" pitchFamily="18"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709564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4E4B61-597C-4D8C-AE35-C555AA35A59A}" type="slidenum">
              <a:rPr lang="en-US" altLang="zh-TW" b="0">
                <a:solidFill>
                  <a:srgbClr val="000000"/>
                </a:solidFill>
                <a:latin typeface="Times New Roman" panose="02020603050405020304" pitchFamily="18" charset="0"/>
              </a:rPr>
              <a:pPr/>
              <a:t>70</a:t>
            </a:fld>
            <a:endParaRPr lang="en-US" altLang="zh-TW" b="0">
              <a:solidFill>
                <a:srgbClr val="000000"/>
              </a:solidFill>
              <a:latin typeface="Times New Roman" panose="02020603050405020304" pitchFamily="18"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5822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DD5513-BF2E-48B3-B378-CC86EB909F25}" type="slidenum">
              <a:rPr lang="en-US" altLang="zh-TW" b="0">
                <a:latin typeface="Times New Roman" panose="02020603050405020304" pitchFamily="18" charset="0"/>
              </a:rPr>
              <a:pPr/>
              <a:t>71</a:t>
            </a:fld>
            <a:endParaRPr lang="en-US" altLang="zh-TW" b="0">
              <a:latin typeface="Times New Roman" panose="02020603050405020304" pitchFamily="18"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13600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A914D3-661A-4C06-992B-4C1E507BF914}" type="slidenum">
              <a:rPr lang="en-US" altLang="zh-TW" b="0">
                <a:latin typeface="Times New Roman" panose="02020603050405020304" pitchFamily="18" charset="0"/>
              </a:rPr>
              <a:pPr/>
              <a:t>72</a:t>
            </a:fld>
            <a:endParaRPr lang="en-US" altLang="zh-TW" b="0">
              <a:latin typeface="Times New Roman" panose="02020603050405020304" pitchFamily="18"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40717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A9B8F7-B2BB-41B2-8044-396B008211EF}" type="slidenum">
              <a:rPr lang="en-US" altLang="zh-TW" b="0">
                <a:latin typeface="Times New Roman" panose="02020603050405020304" pitchFamily="18" charset="0"/>
              </a:rPr>
              <a:pPr/>
              <a:t>73</a:t>
            </a:fld>
            <a:endParaRPr lang="en-US" altLang="zh-TW" b="0">
              <a:latin typeface="Times New Roman" panose="02020603050405020304" pitchFamily="18" charset="0"/>
            </a:endParaRPr>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6500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FEC75B-918E-4789-B86E-D45DE6CD68E1}" type="slidenum">
              <a:rPr lang="en-US" altLang="zh-TW" b="0">
                <a:solidFill>
                  <a:srgbClr val="000000"/>
                </a:solidFill>
                <a:latin typeface="Times New Roman" panose="02020603050405020304" pitchFamily="18" charset="0"/>
              </a:rPr>
              <a:pPr/>
              <a:t>6</a:t>
            </a:fld>
            <a:endParaRPr lang="en-US" altLang="zh-TW" b="0">
              <a:solidFill>
                <a:srgbClr val="000000"/>
              </a:solidFill>
              <a:latin typeface="Times New Roman" panose="02020603050405020304"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09844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B821D1-7ECF-4DF8-8B2F-ADB612141C25}" type="slidenum">
              <a:rPr lang="en-US" altLang="zh-TW" b="0">
                <a:latin typeface="Times New Roman" panose="02020603050405020304" pitchFamily="18" charset="0"/>
              </a:rPr>
              <a:pPr/>
              <a:t>74</a:t>
            </a:fld>
            <a:endParaRPr lang="en-US" altLang="zh-TW" b="0">
              <a:latin typeface="Times New Roman" panose="02020603050405020304" pitchFamily="18" charset="0"/>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034993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0FF8F7F-DB62-4011-987C-1364609447A8}" type="slidenum">
              <a:rPr lang="en-US" altLang="zh-TW" b="0">
                <a:latin typeface="Times New Roman" panose="02020603050405020304" pitchFamily="18" charset="0"/>
              </a:rPr>
              <a:pPr/>
              <a:t>75</a:t>
            </a:fld>
            <a:endParaRPr lang="en-US" altLang="zh-TW" b="0">
              <a:latin typeface="Times New Roman" panose="02020603050405020304" pitchFamily="18" charset="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0210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10288C-990A-472C-A8AD-6294510D98E4}" type="slidenum">
              <a:rPr lang="en-US" altLang="zh-TW" b="0">
                <a:latin typeface="Times New Roman" panose="02020603050405020304" pitchFamily="18" charset="0"/>
              </a:rPr>
              <a:pPr/>
              <a:t>76</a:t>
            </a:fld>
            <a:endParaRPr lang="en-US" altLang="zh-TW" b="0">
              <a:latin typeface="Times New Roman" panose="02020603050405020304" pitchFamily="18" charset="0"/>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18562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C45D13-683B-4688-80F9-767F6C720A98}" type="slidenum">
              <a:rPr lang="en-US" altLang="zh-TW" b="0">
                <a:latin typeface="Times New Roman" panose="02020603050405020304" pitchFamily="18" charset="0"/>
              </a:rPr>
              <a:pPr/>
              <a:t>77</a:t>
            </a:fld>
            <a:endParaRPr lang="en-US" altLang="zh-TW" b="0">
              <a:latin typeface="Times New Roman" panose="02020603050405020304" pitchFamily="18" charset="0"/>
            </a:endParaRPr>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468221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51A891-6C88-4E26-A223-6DB3D3488A24}" type="slidenum">
              <a:rPr lang="en-US" altLang="zh-TW" b="0">
                <a:latin typeface="Times New Roman" panose="02020603050405020304" pitchFamily="18" charset="0"/>
              </a:rPr>
              <a:pPr/>
              <a:t>78</a:t>
            </a:fld>
            <a:endParaRPr lang="en-US" altLang="zh-TW" b="0">
              <a:latin typeface="Times New Roman" panose="02020603050405020304" pitchFamily="18" charset="0"/>
            </a:endParaRPr>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751284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F416F0-1AC1-493C-9EEF-6F98943AF49B}" type="slidenum">
              <a:rPr lang="en-US" altLang="zh-TW" b="0">
                <a:latin typeface="Times New Roman" panose="02020603050405020304" pitchFamily="18" charset="0"/>
              </a:rPr>
              <a:pPr/>
              <a:t>79</a:t>
            </a:fld>
            <a:endParaRPr lang="en-US" altLang="zh-TW" b="0">
              <a:latin typeface="Times New Roman" panose="02020603050405020304" pitchFamily="18" charset="0"/>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1377332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F089EF-2BD9-4438-8E90-ACAD708F5102}" type="slidenum">
              <a:rPr lang="en-US" altLang="zh-TW" b="0">
                <a:latin typeface="Times New Roman" panose="02020603050405020304" pitchFamily="18" charset="0"/>
              </a:rPr>
              <a:pPr/>
              <a:t>82</a:t>
            </a:fld>
            <a:endParaRPr lang="en-US" altLang="zh-TW" b="0">
              <a:latin typeface="Times New Roman" panose="02020603050405020304" pitchFamily="18" charset="0"/>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313895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615DC0-B934-4273-97E1-0E985F59A4BB}" type="slidenum">
              <a:rPr lang="en-US" altLang="zh-TW" b="0">
                <a:latin typeface="Times New Roman" panose="02020603050405020304" pitchFamily="18" charset="0"/>
              </a:rPr>
              <a:pPr/>
              <a:t>83</a:t>
            </a:fld>
            <a:endParaRPr lang="en-US" altLang="zh-TW" b="0">
              <a:latin typeface="Times New Roman" panose="02020603050405020304" pitchFamily="18" charset="0"/>
            </a:endParaRPr>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9699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C5ED6D2-B97F-400A-8F67-7BE6630D04F0}" type="slidenum">
              <a:rPr lang="en-US" altLang="zh-TW" b="0">
                <a:latin typeface="Times New Roman" panose="02020603050405020304" pitchFamily="18" charset="0"/>
              </a:rPr>
              <a:pPr/>
              <a:t>84</a:t>
            </a:fld>
            <a:endParaRPr lang="en-US" altLang="zh-TW" b="0">
              <a:latin typeface="Times New Roman" panose="02020603050405020304" pitchFamily="18" charset="0"/>
            </a:endParaRPr>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170013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A70FE7A-8FBA-4934-A8CA-A8386252AA88}" type="slidenum">
              <a:rPr lang="en-US" altLang="zh-TW" b="0">
                <a:latin typeface="Times New Roman" panose="02020603050405020304" pitchFamily="18" charset="0"/>
              </a:rPr>
              <a:pPr/>
              <a:t>85</a:t>
            </a:fld>
            <a:endParaRPr lang="en-US" altLang="zh-TW" b="0">
              <a:latin typeface="Times New Roman" panose="02020603050405020304" pitchFamily="18" charset="0"/>
            </a:endParaRPr>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89476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39704E-32CE-4DAF-9134-062C7FF1B496}" type="slidenum">
              <a:rPr lang="en-US" altLang="zh-TW" b="0">
                <a:solidFill>
                  <a:srgbClr val="000000"/>
                </a:solidFill>
                <a:latin typeface="Times New Roman" panose="02020603050405020304" pitchFamily="18" charset="0"/>
              </a:rPr>
              <a:pPr/>
              <a:t>7</a:t>
            </a:fld>
            <a:endParaRPr lang="en-US" altLang="zh-TW" b="0">
              <a:solidFill>
                <a:srgbClr val="000000"/>
              </a:solidFill>
              <a:latin typeface="Times New Roman" panose="02020603050405020304"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8950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085B71-9F75-490A-BBBD-FE77DEFA706A}" type="slidenum">
              <a:rPr lang="en-US" altLang="zh-TW" b="0">
                <a:latin typeface="Times New Roman" panose="02020603050405020304" pitchFamily="18" charset="0"/>
              </a:rPr>
              <a:pPr/>
              <a:t>86</a:t>
            </a:fld>
            <a:endParaRPr lang="en-US" altLang="zh-TW" b="0">
              <a:latin typeface="Times New Roman" panose="02020603050405020304" pitchFamily="18" charset="0"/>
            </a:endParaRPr>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078752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47822AE-7FB6-4101-B8CB-762BB384C9EF}" type="slidenum">
              <a:rPr lang="en-US" altLang="zh-TW" b="0">
                <a:latin typeface="Times New Roman" panose="02020603050405020304" pitchFamily="18" charset="0"/>
              </a:rPr>
              <a:pPr/>
              <a:t>87</a:t>
            </a:fld>
            <a:endParaRPr lang="en-US" altLang="zh-TW" b="0">
              <a:latin typeface="Times New Roman" panose="02020603050405020304" pitchFamily="18" charset="0"/>
            </a:endParaRPr>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4287535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0593FEF-36B7-4066-857F-604CD6420643}" type="slidenum">
              <a:rPr lang="en-US" altLang="zh-TW" b="0">
                <a:latin typeface="Times New Roman" panose="02020603050405020304" pitchFamily="18" charset="0"/>
              </a:rPr>
              <a:pPr/>
              <a:t>88</a:t>
            </a:fld>
            <a:endParaRPr lang="en-US" altLang="zh-TW" b="0">
              <a:latin typeface="Times New Roman" panose="02020603050405020304" pitchFamily="18" charset="0"/>
            </a:endParaRPr>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03883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25A47C-956A-44F0-8EDF-89D3AB22953B}" type="slidenum">
              <a:rPr lang="en-US" altLang="zh-TW" b="0">
                <a:latin typeface="Times New Roman" panose="02020603050405020304" pitchFamily="18" charset="0"/>
              </a:rPr>
              <a:pPr/>
              <a:t>89</a:t>
            </a:fld>
            <a:endParaRPr lang="en-US" altLang="zh-TW" b="0">
              <a:latin typeface="Times New Roman" panose="02020603050405020304" pitchFamily="18" charset="0"/>
            </a:endParaRPr>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5495074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6A774A-6E17-4C9D-8B04-4ECEDBFB9B56}" type="slidenum">
              <a:rPr lang="en-US" altLang="zh-TW" b="0">
                <a:latin typeface="Times New Roman" panose="02020603050405020304" pitchFamily="18" charset="0"/>
              </a:rPr>
              <a:pPr/>
              <a:t>90</a:t>
            </a:fld>
            <a:endParaRPr lang="en-US" altLang="zh-TW" b="0">
              <a:latin typeface="Times New Roman" panose="02020603050405020304" pitchFamily="18" charset="0"/>
            </a:endParaRPr>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0253990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13433B2-6AE5-49D6-8759-BD47B093D438}" type="slidenum">
              <a:rPr lang="en-US" altLang="zh-TW" b="0">
                <a:latin typeface="Times New Roman" panose="02020603050405020304" pitchFamily="18" charset="0"/>
              </a:rPr>
              <a:pPr/>
              <a:t>91</a:t>
            </a:fld>
            <a:endParaRPr lang="en-US" altLang="zh-TW" b="0">
              <a:latin typeface="Times New Roman" panose="02020603050405020304" pitchFamily="18" charset="0"/>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40209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4B3A03B-C8D0-4B2E-A19F-75BDD2C09CF9}" type="slidenum">
              <a:rPr lang="en-US" altLang="zh-TW" b="0">
                <a:solidFill>
                  <a:srgbClr val="000000"/>
                </a:solidFill>
                <a:latin typeface="Times New Roman" panose="02020603050405020304" pitchFamily="18" charset="0"/>
              </a:rPr>
              <a:pPr/>
              <a:t>92</a:t>
            </a:fld>
            <a:endParaRPr lang="en-US" altLang="zh-TW" b="0">
              <a:solidFill>
                <a:srgbClr val="000000"/>
              </a:solidFill>
              <a:latin typeface="Times New Roman" panose="02020603050405020304" pitchFamily="18" charset="0"/>
            </a:endParaRPr>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61600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0F516AA-787F-4006-AB01-D4512B234E75}" type="slidenum">
              <a:rPr lang="en-US" altLang="zh-TW" b="0">
                <a:latin typeface="Times New Roman" panose="02020603050405020304" pitchFamily="18" charset="0"/>
              </a:rPr>
              <a:pPr/>
              <a:t>93</a:t>
            </a:fld>
            <a:endParaRPr lang="en-US" altLang="zh-TW" b="0">
              <a:latin typeface="Times New Roman" panose="02020603050405020304" pitchFamily="18" charset="0"/>
            </a:endParaRPr>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660214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E2A4B99-4DD8-4127-861F-BC8C2FE4A05B}" type="slidenum">
              <a:rPr lang="en-US" altLang="zh-TW" b="0">
                <a:latin typeface="Times New Roman" panose="02020603050405020304" pitchFamily="18" charset="0"/>
              </a:rPr>
              <a:pPr/>
              <a:t>94</a:t>
            </a:fld>
            <a:endParaRPr lang="en-US" altLang="zh-TW" b="0">
              <a:latin typeface="Times New Roman" panose="02020603050405020304" pitchFamily="18" charset="0"/>
            </a:endParaRPr>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2041628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AD870F-6594-400A-8C3F-A8DAE0B02B92}" type="slidenum">
              <a:rPr lang="en-US" altLang="zh-TW" b="0">
                <a:latin typeface="Times New Roman" panose="02020603050405020304" pitchFamily="18" charset="0"/>
              </a:rPr>
              <a:pPr/>
              <a:t>95</a:t>
            </a:fld>
            <a:endParaRPr lang="en-US" altLang="zh-TW" b="0">
              <a:latin typeface="Times New Roman" panose="02020603050405020304" pitchFamily="18" charset="0"/>
            </a:endParaRPr>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00705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2D235F-46B7-4329-9F7B-A7B30265E556}" type="slidenum">
              <a:rPr lang="en-US" altLang="zh-TW" b="0">
                <a:solidFill>
                  <a:srgbClr val="000000"/>
                </a:solidFill>
                <a:latin typeface="Times New Roman" panose="02020603050405020304" pitchFamily="18" charset="0"/>
              </a:rPr>
              <a:pPr/>
              <a:t>8</a:t>
            </a:fld>
            <a:endParaRPr lang="en-US" altLang="zh-TW" b="0">
              <a:solidFill>
                <a:srgbClr val="000000"/>
              </a:solidFill>
              <a:latin typeface="Times New Roman" panose="02020603050405020304" pitchFamily="18"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990432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042928-E8DB-41B7-9B60-69FFF1BCBACD}" type="slidenum">
              <a:rPr lang="en-US" altLang="zh-TW" b="0">
                <a:solidFill>
                  <a:srgbClr val="000000"/>
                </a:solidFill>
                <a:latin typeface="Times New Roman" panose="02020603050405020304" pitchFamily="18" charset="0"/>
              </a:rPr>
              <a:pPr/>
              <a:t>96</a:t>
            </a:fld>
            <a:endParaRPr lang="en-US" altLang="zh-TW" b="0">
              <a:solidFill>
                <a:srgbClr val="000000"/>
              </a:solidFill>
              <a:latin typeface="Times New Roman" panose="02020603050405020304" pitchFamily="18" charset="0"/>
            </a:endParaRPr>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085949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B2520BD-E600-4B85-A6B2-51A38610E952}" type="slidenum">
              <a:rPr lang="en-US" altLang="zh-TW" b="0">
                <a:latin typeface="Times New Roman" panose="02020603050405020304" pitchFamily="18" charset="0"/>
              </a:rPr>
              <a:pPr/>
              <a:t>97</a:t>
            </a:fld>
            <a:endParaRPr lang="en-US" altLang="zh-TW" b="0">
              <a:latin typeface="Times New Roman" panose="02020603050405020304" pitchFamily="18" charset="0"/>
            </a:endParaRPr>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5341342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D8D3C92-8216-4FC3-BAA7-FACB32B990BA}" type="slidenum">
              <a:rPr lang="en-US" altLang="zh-TW" b="0">
                <a:solidFill>
                  <a:srgbClr val="000000"/>
                </a:solidFill>
                <a:latin typeface="Times New Roman" panose="02020603050405020304" pitchFamily="18" charset="0"/>
              </a:rPr>
              <a:pPr/>
              <a:t>98</a:t>
            </a:fld>
            <a:endParaRPr lang="en-US" altLang="zh-TW" b="0">
              <a:solidFill>
                <a:srgbClr val="000000"/>
              </a:solidFill>
              <a:latin typeface="Times New Roman" panose="02020603050405020304" pitchFamily="18" charset="0"/>
            </a:endParaRPr>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1985838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D5448C-FEF9-4787-B016-EDC47CEA082F}" type="slidenum">
              <a:rPr lang="en-US" altLang="zh-TW" b="0">
                <a:solidFill>
                  <a:srgbClr val="000000"/>
                </a:solidFill>
                <a:latin typeface="Times New Roman" panose="02020603050405020304" pitchFamily="18" charset="0"/>
              </a:rPr>
              <a:pPr/>
              <a:t>99</a:t>
            </a:fld>
            <a:endParaRPr lang="en-US" altLang="zh-TW" b="0">
              <a:solidFill>
                <a:srgbClr val="000000"/>
              </a:solidFill>
              <a:latin typeface="Times New Roman" panose="02020603050405020304" pitchFamily="18" charset="0"/>
            </a:endParaRPr>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9455235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75A13D-761A-4F9A-963D-C34DC867A22D}" type="slidenum">
              <a:rPr lang="en-US" altLang="zh-TW" b="0">
                <a:latin typeface="Times New Roman" panose="02020603050405020304" pitchFamily="18" charset="0"/>
              </a:rPr>
              <a:pPr/>
              <a:t>100</a:t>
            </a:fld>
            <a:endParaRPr lang="en-US" altLang="zh-TW" b="0">
              <a:latin typeface="Times New Roman" panose="02020603050405020304" pitchFamily="18" charset="0"/>
            </a:endParaRPr>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5262974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75A13D-761A-4F9A-963D-C34DC867A22D}" type="slidenum">
              <a:rPr lang="en-US" altLang="zh-TW" b="0">
                <a:latin typeface="Times New Roman" panose="02020603050405020304" pitchFamily="18" charset="0"/>
              </a:rPr>
              <a:pPr/>
              <a:t>101</a:t>
            </a:fld>
            <a:endParaRPr lang="en-US" altLang="zh-TW" b="0">
              <a:latin typeface="Times New Roman" panose="02020603050405020304" pitchFamily="18" charset="0"/>
            </a:endParaRPr>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7085066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162167-2653-439A-9CF5-7B6194B0B98C}" type="slidenum">
              <a:rPr lang="en-US" altLang="zh-TW" b="0">
                <a:solidFill>
                  <a:srgbClr val="000000"/>
                </a:solidFill>
                <a:latin typeface="Times New Roman" panose="02020603050405020304" pitchFamily="18" charset="0"/>
              </a:rPr>
              <a:pPr/>
              <a:t>102</a:t>
            </a:fld>
            <a:endParaRPr lang="en-US" altLang="zh-TW" b="0">
              <a:solidFill>
                <a:srgbClr val="000000"/>
              </a:solidFill>
              <a:latin typeface="Times New Roman" panose="02020603050405020304" pitchFamily="18" charset="0"/>
            </a:endParaRPr>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7809821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98A894-8474-42DA-A605-D8FF0F415FCF}" type="slidenum">
              <a:rPr lang="en-US" altLang="zh-TW" b="0">
                <a:latin typeface="Times New Roman" panose="02020603050405020304" pitchFamily="18" charset="0"/>
              </a:rPr>
              <a:pPr/>
              <a:t>103</a:t>
            </a:fld>
            <a:endParaRPr lang="en-US" altLang="zh-TW" b="0">
              <a:latin typeface="Times New Roman" panose="02020603050405020304" pitchFamily="18" charset="0"/>
            </a:endParaRPr>
          </a:p>
        </p:txBody>
      </p:sp>
      <p:sp>
        <p:nvSpPr>
          <p:cNvPr id="303107" name="Rectangle 2"/>
          <p:cNvSpPr>
            <a:spLocks noGrp="1" noRot="1" noChangeAspect="1" noChangeArrowheads="1" noTextEdit="1"/>
          </p:cNvSpPr>
          <p:nvPr>
            <p:ph type="sldImg"/>
          </p:nvPr>
        </p:nvSpPr>
        <p:spPr>
          <a:ln/>
        </p:spPr>
      </p:sp>
      <p:sp>
        <p:nvSpPr>
          <p:cNvPr id="30310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4092249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AF8D93A-A69C-4669-8058-44AE59D8FE53}" type="slidenum">
              <a:rPr lang="en-US" altLang="zh-TW" b="0">
                <a:latin typeface="Times New Roman" panose="02020603050405020304" pitchFamily="18" charset="0"/>
              </a:rPr>
              <a:pPr/>
              <a:t>104</a:t>
            </a:fld>
            <a:endParaRPr lang="en-US" altLang="zh-TW" b="0">
              <a:latin typeface="Times New Roman" panose="02020603050405020304" pitchFamily="18" charset="0"/>
            </a:endParaRPr>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5722767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6B23CE-B859-4FFD-8D10-D7C8B64BCF0F}" type="slidenum">
              <a:rPr lang="en-US" altLang="zh-TW" b="0">
                <a:latin typeface="Times New Roman" panose="02020603050405020304" pitchFamily="18" charset="0"/>
              </a:rPr>
              <a:pPr/>
              <a:t>105</a:t>
            </a:fld>
            <a:endParaRPr lang="en-US" altLang="zh-TW" b="0">
              <a:latin typeface="Times New Roman" panose="02020603050405020304" pitchFamily="18" charset="0"/>
            </a:endParaRPr>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342445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1A67BC1-1ECB-4489-9E7E-9B8F222BD891}" type="slidenum">
              <a:rPr lang="en-US" altLang="zh-TW" b="0">
                <a:latin typeface="Times New Roman" panose="02020603050405020304" pitchFamily="18" charset="0"/>
              </a:rPr>
              <a:pPr/>
              <a:t>9</a:t>
            </a:fld>
            <a:endParaRPr lang="en-US" altLang="zh-TW" b="0">
              <a:latin typeface="Times New Roman" panose="02020603050405020304"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859263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6B23CE-B859-4FFD-8D10-D7C8B64BCF0F}" type="slidenum">
              <a:rPr lang="en-US" altLang="zh-TW" b="0">
                <a:latin typeface="Times New Roman" panose="02020603050405020304" pitchFamily="18" charset="0"/>
              </a:rPr>
              <a:pPr/>
              <a:t>106</a:t>
            </a:fld>
            <a:endParaRPr lang="en-US" altLang="zh-TW" b="0">
              <a:latin typeface="Times New Roman" panose="02020603050405020304" pitchFamily="18" charset="0"/>
            </a:endParaRPr>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9826893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076D338-8A5B-4823-B6C2-7462CDEBE95F}" type="slidenum">
              <a:rPr lang="en-US" altLang="zh-TW" b="0">
                <a:latin typeface="Times New Roman" panose="02020603050405020304" pitchFamily="18" charset="0"/>
              </a:rPr>
              <a:pPr/>
              <a:t>111</a:t>
            </a:fld>
            <a:endParaRPr lang="en-US" altLang="zh-TW" b="0">
              <a:latin typeface="Times New Roman" panose="02020603050405020304" pitchFamily="18" charset="0"/>
            </a:endParaRPr>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8761389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550066F-DF4C-4A01-A9CA-DBAB48EF81E9}" type="slidenum">
              <a:rPr lang="en-US" altLang="zh-TW" b="0">
                <a:latin typeface="Times New Roman" panose="02020603050405020304" pitchFamily="18" charset="0"/>
              </a:rPr>
              <a:pPr/>
              <a:t>112</a:t>
            </a:fld>
            <a:endParaRPr lang="en-US" altLang="zh-TW" b="0">
              <a:latin typeface="Times New Roman" panose="02020603050405020304" pitchFamily="18" charset="0"/>
            </a:endParaRP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2248888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5B7AA20-CA71-423C-A56A-73E6725A80BB}" type="slidenum">
              <a:rPr lang="en-US" altLang="zh-TW" b="0">
                <a:latin typeface="Times New Roman" panose="02020603050405020304" pitchFamily="18" charset="0"/>
              </a:rPr>
              <a:pPr/>
              <a:t>113</a:t>
            </a:fld>
            <a:endParaRPr lang="en-US" altLang="zh-TW" b="0">
              <a:latin typeface="Times New Roman" panose="02020603050405020304" pitchFamily="18" charset="0"/>
            </a:endParaRPr>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1305283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5B3E36-D170-485E-8678-FBBB8EB9136F}" type="slidenum">
              <a:rPr lang="en-US" altLang="zh-TW" b="0">
                <a:latin typeface="Times New Roman" panose="02020603050405020304" pitchFamily="18" charset="0"/>
              </a:rPr>
              <a:pPr/>
              <a:t>114</a:t>
            </a:fld>
            <a:endParaRPr lang="en-US" altLang="zh-TW" b="0">
              <a:latin typeface="Times New Roman" panose="02020603050405020304" pitchFamily="18" charset="0"/>
            </a:endParaRPr>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118574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CCABCAC-32CE-4ACE-AC46-9FC9689AAEBB}" type="slidenum">
              <a:rPr lang="en-US" altLang="zh-TW" b="0">
                <a:latin typeface="Times New Roman" panose="02020603050405020304" pitchFamily="18" charset="0"/>
              </a:rPr>
              <a:pPr/>
              <a:t>117</a:t>
            </a:fld>
            <a:endParaRPr lang="en-US" altLang="zh-TW" b="0">
              <a:latin typeface="Times New Roman" panose="02020603050405020304" pitchFamily="18" charset="0"/>
            </a:endParaRPr>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784785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7B178D9-AF4B-4920-8845-CF4BCFEE2BF7}" type="slidenum">
              <a:rPr lang="en-US" altLang="zh-TW" b="0">
                <a:latin typeface="Times New Roman" panose="02020603050405020304" pitchFamily="18" charset="0"/>
              </a:rPr>
              <a:pPr/>
              <a:t>118</a:t>
            </a:fld>
            <a:endParaRPr lang="en-US" altLang="zh-TW" b="0">
              <a:latin typeface="Times New Roman" panose="02020603050405020304" pitchFamily="18" charset="0"/>
            </a:endParaRPr>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1868147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6800127-9B78-4DA8-B1AC-857BC314A657}" type="slidenum">
              <a:rPr lang="en-US" altLang="zh-TW" b="0">
                <a:latin typeface="Times New Roman" panose="02020603050405020304" pitchFamily="18" charset="0"/>
              </a:rPr>
              <a:pPr/>
              <a:t>119</a:t>
            </a:fld>
            <a:endParaRPr lang="en-US" altLang="zh-TW" b="0">
              <a:latin typeface="Times New Roman" panose="02020603050405020304" pitchFamily="18" charset="0"/>
            </a:endParaRPr>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929978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668F39-EABB-4173-B150-BEA279949FC1}" type="slidenum">
              <a:rPr lang="en-US" altLang="zh-TW" b="0">
                <a:latin typeface="Times New Roman" panose="02020603050405020304" pitchFamily="18" charset="0"/>
              </a:rPr>
              <a:pPr/>
              <a:t>120</a:t>
            </a:fld>
            <a:endParaRPr lang="en-US" altLang="zh-TW" b="0">
              <a:latin typeface="Times New Roman" panose="02020603050405020304" pitchFamily="18" charset="0"/>
            </a:endParaRPr>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2128328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D379109-AD9A-4E35-B481-6C4E94993D94}" type="slidenum">
              <a:rPr lang="en-US" altLang="zh-TW" b="0">
                <a:latin typeface="Times New Roman" panose="02020603050405020304" pitchFamily="18" charset="0"/>
              </a:rPr>
              <a:pPr/>
              <a:t>121</a:t>
            </a:fld>
            <a:endParaRPr lang="en-US" altLang="zh-TW" b="0">
              <a:latin typeface="Times New Roman" panose="02020603050405020304" pitchFamily="18" charset="0"/>
            </a:endParaRPr>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p:spPr>
        <p:txBody>
          <a:bodyPr/>
          <a:lstStyle/>
          <a:p>
            <a:pPr eaLnBrk="1" hangingPunct="1"/>
            <a:endParaRPr lang="zh-TW" altLang="zh-TW" smtClean="0"/>
          </a:p>
        </p:txBody>
      </p:sp>
    </p:spTree>
    <p:extLst>
      <p:ext uri="{BB962C8B-B14F-4D97-AF65-F5344CB8AC3E}">
        <p14:creationId xmlns:p14="http://schemas.microsoft.com/office/powerpoint/2010/main" val="367627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latin typeface="McGrawHill-Italic" pitchFamily="2" charset="0"/>
              </a:rPr>
              <a:t>McGraw-Hill</a:t>
            </a:r>
            <a:endParaRPr lang="en-US" altLang="en-US" sz="2400" b="0" smtClean="0">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latin typeface="McGrawHill-Italic" pitchFamily="2" charset="0"/>
              </a:rPr>
              <a:t>The McGraw-Hill Companies, Inc., 2000</a:t>
            </a:r>
            <a:endParaRPr lang="en-US" altLang="en-US" sz="2400" b="0" smtClean="0">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chemeClr val="bg2"/>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0B4DCA58-11A1-4ECA-81BA-1A2DB8E6AFDA}" type="slidenum">
              <a:rPr lang="en-US" altLang="zh-TW"/>
              <a:pPr/>
              <a:t>‹#›</a:t>
            </a:fld>
            <a:endParaRPr lang="en-US" altLang="zh-TW"/>
          </a:p>
        </p:txBody>
      </p:sp>
    </p:spTree>
    <p:extLst>
      <p:ext uri="{BB962C8B-B14F-4D97-AF65-F5344CB8AC3E}">
        <p14:creationId xmlns:p14="http://schemas.microsoft.com/office/powerpoint/2010/main" val="391510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A00C3CFD-A0E2-460E-9F09-1822B5DA85E7}" type="slidenum">
              <a:rPr lang="en-US" altLang="zh-TW"/>
              <a:pPr/>
              <a:t>‹#›</a:t>
            </a:fld>
            <a:endParaRPr lang="en-US" altLang="zh-TW"/>
          </a:p>
        </p:txBody>
      </p:sp>
    </p:spTree>
    <p:extLst>
      <p:ext uri="{BB962C8B-B14F-4D97-AF65-F5344CB8AC3E}">
        <p14:creationId xmlns:p14="http://schemas.microsoft.com/office/powerpoint/2010/main" val="35745254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65569483-0BA6-4A49-AEA1-922954972B66}" type="slidenum">
              <a:rPr lang="en-US" altLang="zh-TW"/>
              <a:pPr/>
              <a:t>‹#›</a:t>
            </a:fld>
            <a:endParaRPr lang="en-US" altLang="zh-TW"/>
          </a:p>
        </p:txBody>
      </p:sp>
    </p:spTree>
    <p:extLst>
      <p:ext uri="{BB962C8B-B14F-4D97-AF65-F5344CB8AC3E}">
        <p14:creationId xmlns:p14="http://schemas.microsoft.com/office/powerpoint/2010/main" val="1190340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528FD5C8-2D98-42A8-B1EC-B7A5507E49C6}" type="slidenum">
              <a:rPr lang="en-US" altLang="zh-TW"/>
              <a:pPr/>
              <a:t>‹#›</a:t>
            </a:fld>
            <a:endParaRPr lang="en-US" altLang="zh-TW"/>
          </a:p>
        </p:txBody>
      </p:sp>
    </p:spTree>
    <p:extLst>
      <p:ext uri="{BB962C8B-B14F-4D97-AF65-F5344CB8AC3E}">
        <p14:creationId xmlns:p14="http://schemas.microsoft.com/office/powerpoint/2010/main" val="4209626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E163C6CD-1AD7-4307-BF87-8665D8EDC868}" type="slidenum">
              <a:rPr lang="en-US" altLang="zh-TW"/>
              <a:pPr/>
              <a:t>‹#›</a:t>
            </a:fld>
            <a:endParaRPr lang="en-US" altLang="zh-TW"/>
          </a:p>
        </p:txBody>
      </p:sp>
    </p:spTree>
    <p:extLst>
      <p:ext uri="{BB962C8B-B14F-4D97-AF65-F5344CB8AC3E}">
        <p14:creationId xmlns:p14="http://schemas.microsoft.com/office/powerpoint/2010/main" val="305847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F2241F5F-D162-42A8-861C-BC74435DE6F9}" type="slidenum">
              <a:rPr lang="en-US" altLang="zh-TW"/>
              <a:pPr/>
              <a:t>‹#›</a:t>
            </a:fld>
            <a:endParaRPr lang="en-US" altLang="zh-TW"/>
          </a:p>
        </p:txBody>
      </p:sp>
    </p:spTree>
    <p:extLst>
      <p:ext uri="{BB962C8B-B14F-4D97-AF65-F5344CB8AC3E}">
        <p14:creationId xmlns:p14="http://schemas.microsoft.com/office/powerpoint/2010/main" val="4089917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33BFFEB7-CB62-481A-A6D7-B77A3D9C37A2}" type="slidenum">
              <a:rPr lang="en-US" altLang="zh-TW"/>
              <a:pPr/>
              <a:t>‹#›</a:t>
            </a:fld>
            <a:endParaRPr lang="en-US" altLang="zh-TW"/>
          </a:p>
        </p:txBody>
      </p:sp>
    </p:spTree>
    <p:extLst>
      <p:ext uri="{BB962C8B-B14F-4D97-AF65-F5344CB8AC3E}">
        <p14:creationId xmlns:p14="http://schemas.microsoft.com/office/powerpoint/2010/main" val="8270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2"/>
          <p:cNvSpPr>
            <a:spLocks/>
          </p:cNvSpPr>
          <p:nvPr/>
        </p:nvSpPr>
        <p:spPr bwMode="blackWhite">
          <a:xfrm>
            <a:off x="20638" y="12700"/>
            <a:ext cx="8896350" cy="6780213"/>
          </a:xfrm>
          <a:custGeom>
            <a:avLst/>
            <a:gdLst>
              <a:gd name="T0" fmla="*/ 2147483647 w 3985"/>
              <a:gd name="T1" fmla="*/ 0 h 3619"/>
              <a:gd name="T2" fmla="*/ 0 w 3985"/>
              <a:gd name="T3" fmla="*/ 2147483647 h 3619"/>
              <a:gd name="T4" fmla="*/ 2147483647 w 3985"/>
              <a:gd name="T5" fmla="*/ 2147483647 h 3619"/>
              <a:gd name="T6" fmla="*/ 2147483647 w 3985"/>
              <a:gd name="T7" fmla="*/ 2147483647 h 3619"/>
              <a:gd name="T8" fmla="*/ 2147483647 w 3985"/>
              <a:gd name="T9" fmla="*/ 0 h 3619"/>
              <a:gd name="T10" fmla="*/ 2147483647 w 3985"/>
              <a:gd name="T11" fmla="*/ 0 h 36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985" h="3619">
                <a:moveTo>
                  <a:pt x="2822" y="0"/>
                </a:moveTo>
                <a:lnTo>
                  <a:pt x="0" y="975"/>
                </a:lnTo>
                <a:lnTo>
                  <a:pt x="2169" y="3619"/>
                </a:lnTo>
                <a:lnTo>
                  <a:pt x="3985" y="1125"/>
                </a:lnTo>
                <a:lnTo>
                  <a:pt x="28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 name="Group 8"/>
          <p:cNvGrpSpPr>
            <a:grpSpLocks/>
          </p:cNvGrpSpPr>
          <p:nvPr/>
        </p:nvGrpSpPr>
        <p:grpSpPr bwMode="auto">
          <a:xfrm>
            <a:off x="195263" y="234950"/>
            <a:ext cx="3787775" cy="1778000"/>
            <a:chOff x="123" y="148"/>
            <a:chExt cx="2386" cy="1120"/>
          </a:xfrm>
        </p:grpSpPr>
        <p:sp>
          <p:nvSpPr>
            <p:cNvPr id="6" name="Freeform 9"/>
            <p:cNvSpPr>
              <a:spLocks/>
            </p:cNvSpPr>
            <p:nvPr userDrawn="1"/>
          </p:nvSpPr>
          <p:spPr bwMode="auto">
            <a:xfrm>
              <a:off x="177" y="177"/>
              <a:ext cx="2250" cy="1017"/>
            </a:xfrm>
            <a:custGeom>
              <a:avLst/>
              <a:gdLst>
                <a:gd name="T0" fmla="*/ 9355783 w 794"/>
                <a:gd name="T1" fmla="*/ 1286375 h 414"/>
                <a:gd name="T2" fmla="*/ 8366855 w 794"/>
                <a:gd name="T3" fmla="*/ 1035905 h 414"/>
                <a:gd name="T4" fmla="*/ 6553442 w 794"/>
                <a:gd name="T5" fmla="*/ 684493 h 414"/>
                <a:gd name="T6" fmla="*/ 836357 w 794"/>
                <a:gd name="T7" fmla="*/ 0 h 414"/>
                <a:gd name="T8" fmla="*/ 269742 w 794"/>
                <a:gd name="T9" fmla="*/ 64852 h 414"/>
                <a:gd name="T10" fmla="*/ 0 w 794"/>
                <a:gd name="T11" fmla="*/ 270539 h 414"/>
                <a:gd name="T12" fmla="*/ 328724 w 794"/>
                <a:gd name="T13" fmla="*/ 505225 h 414"/>
                <a:gd name="T14" fmla="*/ 6716077 w 794"/>
                <a:gd name="T15" fmla="*/ 1332798 h 414"/>
                <a:gd name="T16" fmla="*/ 8115557 w 794"/>
                <a:gd name="T17" fmla="*/ 1279804 h 414"/>
                <a:gd name="T18" fmla="*/ 9247055 w 794"/>
                <a:gd name="T19" fmla="*/ 1348348 h 414"/>
                <a:gd name="T20" fmla="*/ 9355783 w 794"/>
                <a:gd name="T21" fmla="*/ 1286375 h 414"/>
                <a:gd name="T22" fmla="*/ 9355783 w 794"/>
                <a:gd name="T23" fmla="*/ 1286375 h 4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Freeform 10"/>
            <p:cNvSpPr>
              <a:spLocks/>
            </p:cNvSpPr>
            <p:nvPr userDrawn="1"/>
          </p:nvSpPr>
          <p:spPr bwMode="auto">
            <a:xfrm>
              <a:off x="166" y="261"/>
              <a:ext cx="2244" cy="1007"/>
            </a:xfrm>
            <a:custGeom>
              <a:avLst/>
              <a:gdLst>
                <a:gd name="T0" fmla="*/ 3113 w 1586"/>
                <a:gd name="T1" fmla="*/ 0 h 821"/>
                <a:gd name="T2" fmla="*/ 30243 w 1586"/>
                <a:gd name="T3" fmla="*/ 3260 h 821"/>
                <a:gd name="T4" fmla="*/ 32445 w 1586"/>
                <a:gd name="T5" fmla="*/ 4008 h 821"/>
                <a:gd name="T6" fmla="*/ 36040 w 1586"/>
                <a:gd name="T7" fmla="*/ 4975 h 821"/>
                <a:gd name="T8" fmla="*/ 35563 w 1586"/>
                <a:gd name="T9" fmla="*/ 5158 h 821"/>
                <a:gd name="T10" fmla="*/ 30669 w 1586"/>
                <a:gd name="T11" fmla="*/ 4943 h 821"/>
                <a:gd name="T12" fmla="*/ 26013 w 1586"/>
                <a:gd name="T13" fmla="*/ 5095 h 821"/>
                <a:gd name="T14" fmla="*/ 941 w 1586"/>
                <a:gd name="T15" fmla="*/ 1877 h 821"/>
                <a:gd name="T16" fmla="*/ 0 w 1586"/>
                <a:gd name="T17" fmla="*/ 943 h 821"/>
                <a:gd name="T18" fmla="*/ 1043 w 1586"/>
                <a:gd name="T19" fmla="*/ 199 h 821"/>
                <a:gd name="T20" fmla="*/ 3113 w 1586"/>
                <a:gd name="T21" fmla="*/ 0 h 821"/>
                <a:gd name="T22" fmla="*/ 3113 w 1586"/>
                <a:gd name="T23" fmla="*/ 0 h 8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11"/>
            <p:cNvSpPr>
              <a:spLocks/>
            </p:cNvSpPr>
            <p:nvPr userDrawn="1"/>
          </p:nvSpPr>
          <p:spPr bwMode="auto">
            <a:xfrm>
              <a:off x="474" y="344"/>
              <a:ext cx="1488" cy="919"/>
            </a:xfrm>
            <a:custGeom>
              <a:avLst/>
              <a:gdLst>
                <a:gd name="T0" fmla="*/ 0 w 1049"/>
                <a:gd name="T1" fmla="*/ 2096 h 747"/>
                <a:gd name="T2" fmla="*/ 21435 w 1049"/>
                <a:gd name="T3" fmla="*/ 4823 h 747"/>
                <a:gd name="T4" fmla="*/ 21833 w 1049"/>
                <a:gd name="T5" fmla="*/ 3448 h 747"/>
                <a:gd name="T6" fmla="*/ 24390 w 1049"/>
                <a:gd name="T7" fmla="*/ 2726 h 747"/>
                <a:gd name="T8" fmla="*/ 1813 w 1049"/>
                <a:gd name="T9" fmla="*/ 0 h 747"/>
                <a:gd name="T10" fmla="*/ 0 w 1049"/>
                <a:gd name="T11" fmla="*/ 817 h 747"/>
                <a:gd name="T12" fmla="*/ 0 w 1049"/>
                <a:gd name="T13" fmla="*/ 2096 h 747"/>
                <a:gd name="T14" fmla="*/ 0 w 1049"/>
                <a:gd name="T15" fmla="*/ 2096 h 7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9" name="Group 12"/>
            <p:cNvGrpSpPr>
              <a:grpSpLocks/>
            </p:cNvGrpSpPr>
            <p:nvPr userDrawn="1"/>
          </p:nvGrpSpPr>
          <p:grpSpPr bwMode="auto">
            <a:xfrm>
              <a:off x="123" y="148"/>
              <a:ext cx="2386" cy="1081"/>
              <a:chOff x="123" y="148"/>
              <a:chExt cx="2386" cy="1081"/>
            </a:xfrm>
          </p:grpSpPr>
          <p:sp>
            <p:nvSpPr>
              <p:cNvPr id="10" name="Freeform 13"/>
              <p:cNvSpPr>
                <a:spLocks/>
              </p:cNvSpPr>
              <p:nvPr userDrawn="1"/>
            </p:nvSpPr>
            <p:spPr bwMode="auto">
              <a:xfrm>
                <a:off x="2005" y="934"/>
                <a:ext cx="212" cy="214"/>
              </a:xfrm>
              <a:custGeom>
                <a:avLst/>
                <a:gdLst>
                  <a:gd name="T0" fmla="*/ 2471 w 150"/>
                  <a:gd name="T1" fmla="*/ 0 h 173"/>
                  <a:gd name="T2" fmla="*/ 909 w 150"/>
                  <a:gd name="T3" fmla="*/ 450 h 173"/>
                  <a:gd name="T4" fmla="*/ 0 w 150"/>
                  <a:gd name="T5" fmla="*/ 1175 h 173"/>
                  <a:gd name="T6" fmla="*/ 1798 w 150"/>
                  <a:gd name="T7" fmla="*/ 1086 h 173"/>
                  <a:gd name="T8" fmla="*/ 2316 w 150"/>
                  <a:gd name="T9" fmla="*/ 574 h 173"/>
                  <a:gd name="T10" fmla="*/ 3379 w 150"/>
                  <a:gd name="T11" fmla="*/ 182 h 173"/>
                  <a:gd name="T12" fmla="*/ 2471 w 150"/>
                  <a:gd name="T13" fmla="*/ 0 h 173"/>
                  <a:gd name="T14" fmla="*/ 2471 w 150"/>
                  <a:gd name="T15" fmla="*/ 0 h 1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14"/>
              <p:cNvSpPr>
                <a:spLocks/>
              </p:cNvSpPr>
              <p:nvPr userDrawn="1"/>
            </p:nvSpPr>
            <p:spPr bwMode="auto">
              <a:xfrm>
                <a:off x="123" y="148"/>
                <a:ext cx="2386" cy="1081"/>
              </a:xfrm>
              <a:custGeom>
                <a:avLst/>
                <a:gdLst>
                  <a:gd name="T0" fmla="*/ 3588 w 1684"/>
                  <a:gd name="T1" fmla="*/ 0 h 880"/>
                  <a:gd name="T2" fmla="*/ 1451 w 1684"/>
                  <a:gd name="T3" fmla="*/ 332 h 880"/>
                  <a:gd name="T4" fmla="*/ 0 w 1684"/>
                  <a:gd name="T5" fmla="*/ 1325 h 880"/>
                  <a:gd name="T6" fmla="*/ 1547 w 1684"/>
                  <a:gd name="T7" fmla="*/ 2286 h 880"/>
                  <a:gd name="T8" fmla="*/ 27198 w 1684"/>
                  <a:gd name="T9" fmla="*/ 5522 h 880"/>
                  <a:gd name="T10" fmla="*/ 32724 w 1684"/>
                  <a:gd name="T11" fmla="*/ 5320 h 880"/>
                  <a:gd name="T12" fmla="*/ 37201 w 1684"/>
                  <a:gd name="T13" fmla="*/ 5606 h 880"/>
                  <a:gd name="T14" fmla="*/ 38755 w 1684"/>
                  <a:gd name="T15" fmla="*/ 5152 h 880"/>
                  <a:gd name="T16" fmla="*/ 34562 w 1684"/>
                  <a:gd name="T17" fmla="*/ 4228 h 880"/>
                  <a:gd name="T18" fmla="*/ 32859 w 1684"/>
                  <a:gd name="T19" fmla="*/ 3265 h 880"/>
                  <a:gd name="T20" fmla="*/ 31515 w 1684"/>
                  <a:gd name="T21" fmla="*/ 3357 h 880"/>
                  <a:gd name="T22" fmla="*/ 33112 w 1684"/>
                  <a:gd name="T23" fmla="*/ 4228 h 880"/>
                  <a:gd name="T24" fmla="*/ 36314 w 1684"/>
                  <a:gd name="T25" fmla="*/ 5156 h 880"/>
                  <a:gd name="T26" fmla="*/ 32521 w 1684"/>
                  <a:gd name="T27" fmla="*/ 5013 h 880"/>
                  <a:gd name="T28" fmla="*/ 28048 w 1684"/>
                  <a:gd name="T29" fmla="*/ 5180 h 880"/>
                  <a:gd name="T30" fmla="*/ 28876 w 1684"/>
                  <a:gd name="T31" fmla="*/ 4137 h 880"/>
                  <a:gd name="T32" fmla="*/ 30793 w 1684"/>
                  <a:gd name="T33" fmla="*/ 3427 h 880"/>
                  <a:gd name="T34" fmla="*/ 28548 w 1684"/>
                  <a:gd name="T35" fmla="*/ 3516 h 880"/>
                  <a:gd name="T36" fmla="*/ 26808 w 1684"/>
                  <a:gd name="T37" fmla="*/ 4194 h 880"/>
                  <a:gd name="T38" fmla="*/ 26216 w 1684"/>
                  <a:gd name="T39" fmla="*/ 5041 h 880"/>
                  <a:gd name="T40" fmla="*/ 2465 w 1684"/>
                  <a:gd name="T41" fmla="*/ 1974 h 880"/>
                  <a:gd name="T42" fmla="*/ 1836 w 1684"/>
                  <a:gd name="T43" fmla="*/ 1368 h 880"/>
                  <a:gd name="T44" fmla="*/ 2369 w 1684"/>
                  <a:gd name="T45" fmla="*/ 608 h 880"/>
                  <a:gd name="T46" fmla="*/ 4986 w 1684"/>
                  <a:gd name="T47" fmla="*/ 0 h 880"/>
                  <a:gd name="T48" fmla="*/ 3588 w 1684"/>
                  <a:gd name="T49" fmla="*/ 0 h 880"/>
                  <a:gd name="T50" fmla="*/ 3588 w 1684"/>
                  <a:gd name="T51" fmla="*/ 0 h 8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5"/>
              <p:cNvSpPr>
                <a:spLocks/>
              </p:cNvSpPr>
              <p:nvPr userDrawn="1"/>
            </p:nvSpPr>
            <p:spPr bwMode="auto">
              <a:xfrm>
                <a:off x="324" y="158"/>
                <a:ext cx="1686" cy="614"/>
              </a:xfrm>
              <a:custGeom>
                <a:avLst/>
                <a:gdLst>
                  <a:gd name="T0" fmla="*/ 2304 w 1190"/>
                  <a:gd name="T1" fmla="*/ 0 h 500"/>
                  <a:gd name="T2" fmla="*/ 27380 w 1190"/>
                  <a:gd name="T3" fmla="*/ 3111 h 500"/>
                  <a:gd name="T4" fmla="*/ 24740 w 1190"/>
                  <a:gd name="T5" fmla="*/ 3174 h 500"/>
                  <a:gd name="T6" fmla="*/ 0 w 1190"/>
                  <a:gd name="T7" fmla="*/ 171 h 500"/>
                  <a:gd name="T8" fmla="*/ 2304 w 1190"/>
                  <a:gd name="T9" fmla="*/ 0 h 500"/>
                  <a:gd name="T10" fmla="*/ 2304 w 1190"/>
                  <a:gd name="T11" fmla="*/ 0 h 5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6"/>
              <p:cNvSpPr>
                <a:spLocks/>
              </p:cNvSpPr>
              <p:nvPr userDrawn="1"/>
            </p:nvSpPr>
            <p:spPr bwMode="auto">
              <a:xfrm>
                <a:off x="409" y="251"/>
                <a:ext cx="227" cy="410"/>
              </a:xfrm>
              <a:custGeom>
                <a:avLst/>
                <a:gdLst>
                  <a:gd name="T0" fmla="*/ 2707 w 160"/>
                  <a:gd name="T1" fmla="*/ 0 h 335"/>
                  <a:gd name="T2" fmla="*/ 443 w 160"/>
                  <a:gd name="T3" fmla="*/ 657 h 335"/>
                  <a:gd name="T4" fmla="*/ 0 w 160"/>
                  <a:gd name="T5" fmla="*/ 1414 h 335"/>
                  <a:gd name="T6" fmla="*/ 777 w 160"/>
                  <a:gd name="T7" fmla="*/ 1934 h 335"/>
                  <a:gd name="T8" fmla="*/ 2183 w 160"/>
                  <a:gd name="T9" fmla="*/ 2062 h 335"/>
                  <a:gd name="T10" fmla="*/ 1772 w 160"/>
                  <a:gd name="T11" fmla="*/ 944 h 335"/>
                  <a:gd name="T12" fmla="*/ 3724 w 160"/>
                  <a:gd name="T13" fmla="*/ 108 h 335"/>
                  <a:gd name="T14" fmla="*/ 2707 w 160"/>
                  <a:gd name="T15" fmla="*/ 0 h 335"/>
                  <a:gd name="T16" fmla="*/ 2707 w 160"/>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7"/>
              <p:cNvSpPr>
                <a:spLocks/>
              </p:cNvSpPr>
              <p:nvPr userDrawn="1"/>
            </p:nvSpPr>
            <p:spPr bwMode="auto">
              <a:xfrm>
                <a:off x="846" y="536"/>
                <a:ext cx="691" cy="364"/>
              </a:xfrm>
              <a:custGeom>
                <a:avLst/>
                <a:gdLst>
                  <a:gd name="T0" fmla="*/ 322 w 489"/>
                  <a:gd name="T1" fmla="*/ 221 h 296"/>
                  <a:gd name="T2" fmla="*/ 3588 w 489"/>
                  <a:gd name="T3" fmla="*/ 427 h 296"/>
                  <a:gd name="T4" fmla="*/ 7280 w 489"/>
                  <a:gd name="T5" fmla="*/ 883 h 296"/>
                  <a:gd name="T6" fmla="*/ 9886 w 489"/>
                  <a:gd name="T7" fmla="*/ 1565 h 296"/>
                  <a:gd name="T8" fmla="*/ 7324 w 489"/>
                  <a:gd name="T9" fmla="*/ 1481 h 296"/>
                  <a:gd name="T10" fmla="*/ 3114 w 489"/>
                  <a:gd name="T11" fmla="*/ 940 h 296"/>
                  <a:gd name="T12" fmla="*/ 1121 w 489"/>
                  <a:gd name="T13" fmla="*/ 515 h 296"/>
                  <a:gd name="T14" fmla="*/ 2397 w 489"/>
                  <a:gd name="T15" fmla="*/ 1049 h 296"/>
                  <a:gd name="T16" fmla="*/ 6109 w 489"/>
                  <a:gd name="T17" fmla="*/ 1735 h 296"/>
                  <a:gd name="T18" fmla="*/ 10464 w 489"/>
                  <a:gd name="T19" fmla="*/ 1909 h 296"/>
                  <a:gd name="T20" fmla="*/ 10983 w 489"/>
                  <a:gd name="T21" fmla="*/ 1441 h 296"/>
                  <a:gd name="T22" fmla="*/ 8852 w 489"/>
                  <a:gd name="T23" fmla="*/ 775 h 296"/>
                  <a:gd name="T24" fmla="*/ 3814 w 489"/>
                  <a:gd name="T25" fmla="*/ 111 h 296"/>
                  <a:gd name="T26" fmla="*/ 0 w 489"/>
                  <a:gd name="T27" fmla="*/ 0 h 296"/>
                  <a:gd name="T28" fmla="*/ 322 w 489"/>
                  <a:gd name="T29" fmla="*/ 221 h 296"/>
                  <a:gd name="T30" fmla="*/ 322 w 489"/>
                  <a:gd name="T31" fmla="*/ 221 h 2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5" name="Group 18"/>
          <p:cNvGrpSpPr>
            <a:grpSpLocks/>
          </p:cNvGrpSpPr>
          <p:nvPr/>
        </p:nvGrpSpPr>
        <p:grpSpPr bwMode="auto">
          <a:xfrm>
            <a:off x="7915275" y="4368800"/>
            <a:ext cx="742950" cy="1058863"/>
            <a:chOff x="4986" y="2752"/>
            <a:chExt cx="468" cy="667"/>
          </a:xfrm>
        </p:grpSpPr>
        <p:sp>
          <p:nvSpPr>
            <p:cNvPr id="16" name="Freeform 19"/>
            <p:cNvSpPr>
              <a:spLocks/>
            </p:cNvSpPr>
            <p:nvPr userDrawn="1"/>
          </p:nvSpPr>
          <p:spPr bwMode="auto">
            <a:xfrm rot="7320404">
              <a:off x="4909" y="2936"/>
              <a:ext cx="629" cy="293"/>
            </a:xfrm>
            <a:custGeom>
              <a:avLst/>
              <a:gdLst>
                <a:gd name="T0" fmla="*/ 97 w 794"/>
                <a:gd name="T1" fmla="*/ 18 h 414"/>
                <a:gd name="T2" fmla="*/ 87 w 794"/>
                <a:gd name="T3" fmla="*/ 14 h 414"/>
                <a:gd name="T4" fmla="*/ 68 w 794"/>
                <a:gd name="T5" fmla="*/ 9 h 414"/>
                <a:gd name="T6" fmla="*/ 8 w 794"/>
                <a:gd name="T7" fmla="*/ 0 h 414"/>
                <a:gd name="T8" fmla="*/ 3 w 794"/>
                <a:gd name="T9" fmla="*/ 1 h 414"/>
                <a:gd name="T10" fmla="*/ 0 w 794"/>
                <a:gd name="T11" fmla="*/ 4 h 414"/>
                <a:gd name="T12" fmla="*/ 3 w 794"/>
                <a:gd name="T13" fmla="*/ 7 h 414"/>
                <a:gd name="T14" fmla="*/ 71 w 794"/>
                <a:gd name="T15" fmla="*/ 18 h 414"/>
                <a:gd name="T16" fmla="*/ 85 w 794"/>
                <a:gd name="T17" fmla="*/ 18 h 414"/>
                <a:gd name="T18" fmla="*/ 97 w 794"/>
                <a:gd name="T19" fmla="*/ 18 h 414"/>
                <a:gd name="T20" fmla="*/ 97 w 794"/>
                <a:gd name="T21" fmla="*/ 18 h 414"/>
                <a:gd name="T22" fmla="*/ 97 w 794"/>
                <a:gd name="T23" fmla="*/ 18 h 4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94" h="414">
                  <a:moveTo>
                    <a:pt x="794" y="395"/>
                  </a:moveTo>
                  <a:lnTo>
                    <a:pt x="710" y="318"/>
                  </a:lnTo>
                  <a:lnTo>
                    <a:pt x="556" y="210"/>
                  </a:lnTo>
                  <a:lnTo>
                    <a:pt x="71" y="0"/>
                  </a:lnTo>
                  <a:lnTo>
                    <a:pt x="23" y="20"/>
                  </a:lnTo>
                  <a:lnTo>
                    <a:pt x="0" y="83"/>
                  </a:lnTo>
                  <a:lnTo>
                    <a:pt x="28" y="155"/>
                  </a:lnTo>
                  <a:lnTo>
                    <a:pt x="570" y="409"/>
                  </a:lnTo>
                  <a:lnTo>
                    <a:pt x="689" y="393"/>
                  </a:lnTo>
                  <a:lnTo>
                    <a:pt x="785" y="414"/>
                  </a:lnTo>
                  <a:lnTo>
                    <a:pt x="794" y="3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20"/>
            <p:cNvSpPr>
              <a:spLocks/>
            </p:cNvSpPr>
            <p:nvPr userDrawn="1"/>
          </p:nvSpPr>
          <p:spPr bwMode="auto">
            <a:xfrm rot="7320404">
              <a:off x="4893" y="2923"/>
              <a:ext cx="627" cy="290"/>
            </a:xfrm>
            <a:custGeom>
              <a:avLst/>
              <a:gdLst>
                <a:gd name="T0" fmla="*/ 0 w 1586"/>
                <a:gd name="T1" fmla="*/ 0 h 821"/>
                <a:gd name="T2" fmla="*/ 0 w 1586"/>
                <a:gd name="T3" fmla="*/ 0 h 821"/>
                <a:gd name="T4" fmla="*/ 0 w 1586"/>
                <a:gd name="T5" fmla="*/ 0 h 821"/>
                <a:gd name="T6" fmla="*/ 0 w 1586"/>
                <a:gd name="T7" fmla="*/ 0 h 821"/>
                <a:gd name="T8" fmla="*/ 0 w 1586"/>
                <a:gd name="T9" fmla="*/ 0 h 821"/>
                <a:gd name="T10" fmla="*/ 0 w 1586"/>
                <a:gd name="T11" fmla="*/ 0 h 821"/>
                <a:gd name="T12" fmla="*/ 0 w 1586"/>
                <a:gd name="T13" fmla="*/ 0 h 821"/>
                <a:gd name="T14" fmla="*/ 0 w 1586"/>
                <a:gd name="T15" fmla="*/ 0 h 821"/>
                <a:gd name="T16" fmla="*/ 0 w 1586"/>
                <a:gd name="T17" fmla="*/ 0 h 821"/>
                <a:gd name="T18" fmla="*/ 0 w 1586"/>
                <a:gd name="T19" fmla="*/ 0 h 821"/>
                <a:gd name="T20" fmla="*/ 0 w 1586"/>
                <a:gd name="T21" fmla="*/ 0 h 821"/>
                <a:gd name="T22" fmla="*/ 0 w 1586"/>
                <a:gd name="T23" fmla="*/ 0 h 8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21"/>
            <p:cNvSpPr>
              <a:spLocks/>
            </p:cNvSpPr>
            <p:nvPr userDrawn="1"/>
          </p:nvSpPr>
          <p:spPr bwMode="auto">
            <a:xfrm rot="7320404">
              <a:off x="5000" y="2912"/>
              <a:ext cx="416" cy="265"/>
            </a:xfrm>
            <a:custGeom>
              <a:avLst/>
              <a:gdLst>
                <a:gd name="T0" fmla="*/ 0 w 1049"/>
                <a:gd name="T1" fmla="*/ 0 h 747"/>
                <a:gd name="T2" fmla="*/ 0 w 1049"/>
                <a:gd name="T3" fmla="*/ 0 h 747"/>
                <a:gd name="T4" fmla="*/ 0 w 1049"/>
                <a:gd name="T5" fmla="*/ 0 h 747"/>
                <a:gd name="T6" fmla="*/ 0 w 1049"/>
                <a:gd name="T7" fmla="*/ 0 h 747"/>
                <a:gd name="T8" fmla="*/ 0 w 1049"/>
                <a:gd name="T9" fmla="*/ 0 h 747"/>
                <a:gd name="T10" fmla="*/ 0 w 1049"/>
                <a:gd name="T11" fmla="*/ 0 h 747"/>
                <a:gd name="T12" fmla="*/ 0 w 1049"/>
                <a:gd name="T13" fmla="*/ 0 h 747"/>
                <a:gd name="T14" fmla="*/ 0 w 1049"/>
                <a:gd name="T15" fmla="*/ 0 h 7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 name="Group 22"/>
            <p:cNvGrpSpPr>
              <a:grpSpLocks/>
            </p:cNvGrpSpPr>
            <p:nvPr userDrawn="1"/>
          </p:nvGrpSpPr>
          <p:grpSpPr bwMode="auto">
            <a:xfrm>
              <a:off x="4986" y="2752"/>
              <a:ext cx="468" cy="667"/>
              <a:chOff x="4986" y="2752"/>
              <a:chExt cx="468" cy="667"/>
            </a:xfrm>
          </p:grpSpPr>
          <p:sp>
            <p:nvSpPr>
              <p:cNvPr id="20" name="Freeform 23"/>
              <p:cNvSpPr>
                <a:spLocks/>
              </p:cNvSpPr>
              <p:nvPr userDrawn="1"/>
            </p:nvSpPr>
            <p:spPr bwMode="auto">
              <a:xfrm rot="7320404">
                <a:off x="4987" y="3190"/>
                <a:ext cx="59" cy="61"/>
              </a:xfrm>
              <a:custGeom>
                <a:avLst/>
                <a:gdLst>
                  <a:gd name="T0" fmla="*/ 0 w 150"/>
                  <a:gd name="T1" fmla="*/ 0 h 173"/>
                  <a:gd name="T2" fmla="*/ 0 w 150"/>
                  <a:gd name="T3" fmla="*/ 0 h 173"/>
                  <a:gd name="T4" fmla="*/ 0 w 150"/>
                  <a:gd name="T5" fmla="*/ 0 h 173"/>
                  <a:gd name="T6" fmla="*/ 0 w 150"/>
                  <a:gd name="T7" fmla="*/ 0 h 173"/>
                  <a:gd name="T8" fmla="*/ 0 w 150"/>
                  <a:gd name="T9" fmla="*/ 0 h 173"/>
                  <a:gd name="T10" fmla="*/ 0 w 150"/>
                  <a:gd name="T11" fmla="*/ 0 h 173"/>
                  <a:gd name="T12" fmla="*/ 0 w 150"/>
                  <a:gd name="T13" fmla="*/ 0 h 173"/>
                  <a:gd name="T14" fmla="*/ 0 w 150"/>
                  <a:gd name="T15" fmla="*/ 0 h 1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24"/>
              <p:cNvSpPr>
                <a:spLocks/>
              </p:cNvSpPr>
              <p:nvPr userDrawn="1"/>
            </p:nvSpPr>
            <p:spPr bwMode="auto">
              <a:xfrm rot="7320404">
                <a:off x="4887" y="2930"/>
                <a:ext cx="667" cy="311"/>
              </a:xfrm>
              <a:custGeom>
                <a:avLst/>
                <a:gdLst>
                  <a:gd name="T0" fmla="*/ 0 w 1684"/>
                  <a:gd name="T1" fmla="*/ 0 h 880"/>
                  <a:gd name="T2" fmla="*/ 0 w 1684"/>
                  <a:gd name="T3" fmla="*/ 0 h 880"/>
                  <a:gd name="T4" fmla="*/ 0 w 1684"/>
                  <a:gd name="T5" fmla="*/ 0 h 880"/>
                  <a:gd name="T6" fmla="*/ 0 w 1684"/>
                  <a:gd name="T7" fmla="*/ 0 h 880"/>
                  <a:gd name="T8" fmla="*/ 0 w 1684"/>
                  <a:gd name="T9" fmla="*/ 0 h 880"/>
                  <a:gd name="T10" fmla="*/ 0 w 1684"/>
                  <a:gd name="T11" fmla="*/ 0 h 880"/>
                  <a:gd name="T12" fmla="*/ 0 w 1684"/>
                  <a:gd name="T13" fmla="*/ 0 h 880"/>
                  <a:gd name="T14" fmla="*/ 0 w 1684"/>
                  <a:gd name="T15" fmla="*/ 0 h 880"/>
                  <a:gd name="T16" fmla="*/ 0 w 1684"/>
                  <a:gd name="T17" fmla="*/ 0 h 880"/>
                  <a:gd name="T18" fmla="*/ 0 w 1684"/>
                  <a:gd name="T19" fmla="*/ 0 h 880"/>
                  <a:gd name="T20" fmla="*/ 0 w 1684"/>
                  <a:gd name="T21" fmla="*/ 0 h 880"/>
                  <a:gd name="T22" fmla="*/ 0 w 1684"/>
                  <a:gd name="T23" fmla="*/ 0 h 880"/>
                  <a:gd name="T24" fmla="*/ 0 w 1684"/>
                  <a:gd name="T25" fmla="*/ 0 h 880"/>
                  <a:gd name="T26" fmla="*/ 0 w 1684"/>
                  <a:gd name="T27" fmla="*/ 0 h 880"/>
                  <a:gd name="T28" fmla="*/ 0 w 1684"/>
                  <a:gd name="T29" fmla="*/ 0 h 880"/>
                  <a:gd name="T30" fmla="*/ 0 w 1684"/>
                  <a:gd name="T31" fmla="*/ 0 h 880"/>
                  <a:gd name="T32" fmla="*/ 0 w 1684"/>
                  <a:gd name="T33" fmla="*/ 0 h 880"/>
                  <a:gd name="T34" fmla="*/ 0 w 1684"/>
                  <a:gd name="T35" fmla="*/ 0 h 880"/>
                  <a:gd name="T36" fmla="*/ 0 w 1684"/>
                  <a:gd name="T37" fmla="*/ 0 h 880"/>
                  <a:gd name="T38" fmla="*/ 0 w 1684"/>
                  <a:gd name="T39" fmla="*/ 0 h 880"/>
                  <a:gd name="T40" fmla="*/ 0 w 1684"/>
                  <a:gd name="T41" fmla="*/ 0 h 880"/>
                  <a:gd name="T42" fmla="*/ 0 w 1684"/>
                  <a:gd name="T43" fmla="*/ 0 h 880"/>
                  <a:gd name="T44" fmla="*/ 0 w 1684"/>
                  <a:gd name="T45" fmla="*/ 0 h 880"/>
                  <a:gd name="T46" fmla="*/ 0 w 1684"/>
                  <a:gd name="T47" fmla="*/ 0 h 880"/>
                  <a:gd name="T48" fmla="*/ 0 w 1684"/>
                  <a:gd name="T49" fmla="*/ 0 h 880"/>
                  <a:gd name="T50" fmla="*/ 0 w 1684"/>
                  <a:gd name="T51" fmla="*/ 0 h 8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5"/>
              <p:cNvSpPr>
                <a:spLocks/>
              </p:cNvSpPr>
              <p:nvPr userDrawn="1"/>
            </p:nvSpPr>
            <p:spPr bwMode="auto">
              <a:xfrm rot="7320404">
                <a:off x="5062" y="2997"/>
                <a:ext cx="472" cy="176"/>
              </a:xfrm>
              <a:custGeom>
                <a:avLst/>
                <a:gdLst>
                  <a:gd name="T0" fmla="*/ 0 w 1190"/>
                  <a:gd name="T1" fmla="*/ 0 h 500"/>
                  <a:gd name="T2" fmla="*/ 0 w 1190"/>
                  <a:gd name="T3" fmla="*/ 0 h 500"/>
                  <a:gd name="T4" fmla="*/ 0 w 1190"/>
                  <a:gd name="T5" fmla="*/ 0 h 500"/>
                  <a:gd name="T6" fmla="*/ 0 w 1190"/>
                  <a:gd name="T7" fmla="*/ 0 h 500"/>
                  <a:gd name="T8" fmla="*/ 0 w 1190"/>
                  <a:gd name="T9" fmla="*/ 0 h 500"/>
                  <a:gd name="T10" fmla="*/ 0 w 1190"/>
                  <a:gd name="T11" fmla="*/ 0 h 5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26"/>
              <p:cNvSpPr>
                <a:spLocks/>
              </p:cNvSpPr>
              <p:nvPr userDrawn="1"/>
            </p:nvSpPr>
            <p:spPr bwMode="auto">
              <a:xfrm rot="7320404">
                <a:off x="5363" y="2874"/>
                <a:ext cx="63" cy="118"/>
              </a:xfrm>
              <a:custGeom>
                <a:avLst/>
                <a:gdLst>
                  <a:gd name="T0" fmla="*/ 0 w 160"/>
                  <a:gd name="T1" fmla="*/ 0 h 335"/>
                  <a:gd name="T2" fmla="*/ 0 w 160"/>
                  <a:gd name="T3" fmla="*/ 0 h 335"/>
                  <a:gd name="T4" fmla="*/ 0 w 160"/>
                  <a:gd name="T5" fmla="*/ 0 h 335"/>
                  <a:gd name="T6" fmla="*/ 0 w 160"/>
                  <a:gd name="T7" fmla="*/ 0 h 335"/>
                  <a:gd name="T8" fmla="*/ 0 w 160"/>
                  <a:gd name="T9" fmla="*/ 0 h 335"/>
                  <a:gd name="T10" fmla="*/ 0 w 160"/>
                  <a:gd name="T11" fmla="*/ 0 h 335"/>
                  <a:gd name="T12" fmla="*/ 0 w 160"/>
                  <a:gd name="T13" fmla="*/ 0 h 335"/>
                  <a:gd name="T14" fmla="*/ 0 w 160"/>
                  <a:gd name="T15" fmla="*/ 0 h 335"/>
                  <a:gd name="T16" fmla="*/ 0 w 160"/>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27"/>
              <p:cNvSpPr>
                <a:spLocks/>
              </p:cNvSpPr>
              <p:nvPr userDrawn="1"/>
            </p:nvSpPr>
            <p:spPr bwMode="auto">
              <a:xfrm rot="7320404">
                <a:off x="5136" y="3000"/>
                <a:ext cx="193" cy="104"/>
              </a:xfrm>
              <a:custGeom>
                <a:avLst/>
                <a:gdLst>
                  <a:gd name="T0" fmla="*/ 0 w 489"/>
                  <a:gd name="T1" fmla="*/ 0 h 296"/>
                  <a:gd name="T2" fmla="*/ 0 w 489"/>
                  <a:gd name="T3" fmla="*/ 0 h 296"/>
                  <a:gd name="T4" fmla="*/ 0 w 489"/>
                  <a:gd name="T5" fmla="*/ 0 h 296"/>
                  <a:gd name="T6" fmla="*/ 0 w 489"/>
                  <a:gd name="T7" fmla="*/ 0 h 296"/>
                  <a:gd name="T8" fmla="*/ 0 w 489"/>
                  <a:gd name="T9" fmla="*/ 0 h 296"/>
                  <a:gd name="T10" fmla="*/ 0 w 489"/>
                  <a:gd name="T11" fmla="*/ 0 h 296"/>
                  <a:gd name="T12" fmla="*/ 0 w 489"/>
                  <a:gd name="T13" fmla="*/ 0 h 296"/>
                  <a:gd name="T14" fmla="*/ 0 w 489"/>
                  <a:gd name="T15" fmla="*/ 0 h 296"/>
                  <a:gd name="T16" fmla="*/ 0 w 489"/>
                  <a:gd name="T17" fmla="*/ 0 h 296"/>
                  <a:gd name="T18" fmla="*/ 0 w 489"/>
                  <a:gd name="T19" fmla="*/ 0 h 296"/>
                  <a:gd name="T20" fmla="*/ 0 w 489"/>
                  <a:gd name="T21" fmla="*/ 0 h 296"/>
                  <a:gd name="T22" fmla="*/ 0 w 489"/>
                  <a:gd name="T23" fmla="*/ 0 h 296"/>
                  <a:gd name="T24" fmla="*/ 0 w 489"/>
                  <a:gd name="T25" fmla="*/ 0 h 296"/>
                  <a:gd name="T26" fmla="*/ 0 w 489"/>
                  <a:gd name="T27" fmla="*/ 0 h 296"/>
                  <a:gd name="T28" fmla="*/ 0 w 489"/>
                  <a:gd name="T29" fmla="*/ 0 h 296"/>
                  <a:gd name="T30" fmla="*/ 0 w 489"/>
                  <a:gd name="T31" fmla="*/ 0 h 2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5" name="Freeform 28"/>
          <p:cNvSpPr>
            <a:spLocks/>
          </p:cNvSpPr>
          <p:nvPr/>
        </p:nvSpPr>
        <p:spPr bwMode="auto">
          <a:xfrm>
            <a:off x="901700" y="5054600"/>
            <a:ext cx="6807200" cy="728663"/>
          </a:xfrm>
          <a:custGeom>
            <a:avLst/>
            <a:gdLst>
              <a:gd name="T0" fmla="*/ 0 w 4288"/>
              <a:gd name="T1" fmla="*/ 0 h 459"/>
              <a:gd name="T2" fmla="*/ 2147483647 w 4288"/>
              <a:gd name="T3" fmla="*/ 2147483647 h 459"/>
              <a:gd name="T4" fmla="*/ 2147483647 w 4288"/>
              <a:gd name="T5" fmla="*/ 2147483647 h 459"/>
              <a:gd name="T6" fmla="*/ 2147483647 w 4288"/>
              <a:gd name="T7" fmla="*/ 2147483647 h 459"/>
              <a:gd name="T8" fmla="*/ 2147483647 w 4288"/>
              <a:gd name="T9" fmla="*/ 2147483647 h 459"/>
              <a:gd name="T10" fmla="*/ 2147483647 w 4288"/>
              <a:gd name="T11" fmla="*/ 2147483647 h 459"/>
              <a:gd name="T12" fmla="*/ 2147483647 w 4288"/>
              <a:gd name="T13" fmla="*/ 2147483647 h 4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8" h="459">
                <a:moveTo>
                  <a:pt x="0" y="0"/>
                </a:moveTo>
                <a:cubicBezTo>
                  <a:pt x="136" y="43"/>
                  <a:pt x="556" y="232"/>
                  <a:pt x="816" y="256"/>
                </a:cubicBezTo>
                <a:cubicBezTo>
                  <a:pt x="1076" y="280"/>
                  <a:pt x="1387" y="124"/>
                  <a:pt x="1560" y="144"/>
                </a:cubicBezTo>
                <a:cubicBezTo>
                  <a:pt x="1733" y="164"/>
                  <a:pt x="1725" y="375"/>
                  <a:pt x="1856" y="376"/>
                </a:cubicBezTo>
                <a:cubicBezTo>
                  <a:pt x="1987" y="377"/>
                  <a:pt x="2064" y="139"/>
                  <a:pt x="2344" y="152"/>
                </a:cubicBezTo>
                <a:cubicBezTo>
                  <a:pt x="2624" y="165"/>
                  <a:pt x="3212" y="459"/>
                  <a:pt x="3536" y="456"/>
                </a:cubicBezTo>
                <a:cubicBezTo>
                  <a:pt x="3860" y="453"/>
                  <a:pt x="4165" y="188"/>
                  <a:pt x="4288" y="136"/>
                </a:cubicBezTo>
              </a:path>
            </a:pathLst>
          </a:custGeom>
          <a:noFill/>
          <a:ln w="76200" cap="flat" cmpd="sng">
            <a:solidFill>
              <a:schemeClr val="folHlink"/>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29"/>
          <p:cNvSpPr>
            <a:spLocks/>
          </p:cNvSpPr>
          <p:nvPr/>
        </p:nvSpPr>
        <p:spPr bwMode="auto">
          <a:xfrm>
            <a:off x="4076700" y="1930400"/>
            <a:ext cx="889000" cy="381000"/>
          </a:xfrm>
          <a:custGeom>
            <a:avLst/>
            <a:gdLst>
              <a:gd name="T0" fmla="*/ 0 w 560"/>
              <a:gd name="T1" fmla="*/ 2147483647 h 240"/>
              <a:gd name="T2" fmla="*/ 2147483647 w 560"/>
              <a:gd name="T3" fmla="*/ 2147483647 h 240"/>
              <a:gd name="T4" fmla="*/ 2147483647 w 560"/>
              <a:gd name="T5" fmla="*/ 2147483647 h 240"/>
              <a:gd name="T6" fmla="*/ 2147483647 w 560"/>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0" h="240">
                <a:moveTo>
                  <a:pt x="0" y="32"/>
                </a:moveTo>
                <a:cubicBezTo>
                  <a:pt x="102" y="89"/>
                  <a:pt x="205" y="147"/>
                  <a:pt x="280" y="144"/>
                </a:cubicBezTo>
                <a:cubicBezTo>
                  <a:pt x="355" y="141"/>
                  <a:pt x="401" y="0"/>
                  <a:pt x="448" y="16"/>
                </a:cubicBezTo>
                <a:cubicBezTo>
                  <a:pt x="495" y="32"/>
                  <a:pt x="541" y="201"/>
                  <a:pt x="560" y="240"/>
                </a:cubicBezTo>
              </a:path>
            </a:pathLst>
          </a:custGeom>
          <a:noFill/>
          <a:ln w="1143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30"/>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latin typeface="McGrawHill-Italic" pitchFamily="2" charset="0"/>
              </a:rPr>
              <a:t>McGraw-Hill</a:t>
            </a:r>
            <a:endParaRPr lang="en-US" altLang="en-US" sz="2400" b="0" smtClean="0">
              <a:latin typeface="Times New Roman" pitchFamily="18" charset="0"/>
            </a:endParaRPr>
          </a:p>
        </p:txBody>
      </p:sp>
      <p:sp>
        <p:nvSpPr>
          <p:cNvPr id="28" name="Text Box 31"/>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latin typeface="McGrawHill-Italic" pitchFamily="2" charset="0"/>
              </a:rPr>
              <a:t>The McGraw-Hill Companies, Inc., 2000</a:t>
            </a:r>
            <a:endParaRPr lang="en-US" altLang="en-US" sz="2400" b="0" smtClean="0">
              <a:latin typeface="Times New Roman" pitchFamily="18" charset="0"/>
            </a:endParaRPr>
          </a:p>
        </p:txBody>
      </p:sp>
      <p:sp>
        <p:nvSpPr>
          <p:cNvPr id="889859" name="Rectangle 3"/>
          <p:cNvSpPr>
            <a:spLocks noGrp="1" noChangeArrowheads="1"/>
          </p:cNvSpPr>
          <p:nvPr>
            <p:ph type="ctrTitle"/>
          </p:nvPr>
        </p:nvSpPr>
        <p:spPr>
          <a:xfrm>
            <a:off x="1371600" y="1511300"/>
            <a:ext cx="6400800" cy="2273300"/>
          </a:xfrm>
          <a:effectLst>
            <a:outerShdw dist="45791" dir="2021404" algn="ctr" rotWithShape="0">
              <a:schemeClr val="bg2"/>
            </a:outerShdw>
          </a:effectLst>
          <a:extLst>
            <a:ext uri="{909E8E84-426E-40DD-AFC4-6F175D3DCCD1}">
              <a14:hiddenFill xmlns:a14="http://schemas.microsoft.com/office/drawing/2010/main">
                <a:solidFill>
                  <a:srgbClr val="FF3300"/>
                </a:solidFill>
              </a14:hiddenFill>
            </a:ext>
          </a:extLst>
        </p:spPr>
        <p:txBody>
          <a:bodyPr/>
          <a:lstStyle>
            <a:lvl1pPr>
              <a:defRPr>
                <a:solidFill>
                  <a:schemeClr val="tx2"/>
                </a:solidFill>
                <a:effectLst>
                  <a:outerShdw blurRad="38100" dist="38100" dir="2700000" algn="tl">
                    <a:srgbClr val="C0C0C0"/>
                  </a:outerShdw>
                </a:effectLst>
              </a:defRPr>
            </a:lvl1pPr>
          </a:lstStyle>
          <a:p>
            <a:pPr lvl="0"/>
            <a:r>
              <a:rPr lang="zh-TW" altLang="en-US" noProof="0" smtClean="0"/>
              <a:t>按一下以編輯母片標題樣式</a:t>
            </a:r>
          </a:p>
        </p:txBody>
      </p:sp>
      <p:sp>
        <p:nvSpPr>
          <p:cNvPr id="889860" name="Rectangle 4"/>
          <p:cNvSpPr>
            <a:spLocks noGrp="1" noChangeArrowheads="1"/>
          </p:cNvSpPr>
          <p:nvPr>
            <p:ph type="subTitle" idx="1"/>
          </p:nvPr>
        </p:nvSpPr>
        <p:spPr>
          <a:xfrm>
            <a:off x="1549400" y="4051300"/>
            <a:ext cx="6032500" cy="1003300"/>
          </a:xfrm>
        </p:spPr>
        <p:txBody>
          <a:bodyPr/>
          <a:lstStyle>
            <a:lvl1pPr marL="0" indent="0" algn="ctr">
              <a:buFontTx/>
              <a:buNone/>
              <a:defRPr sz="2800">
                <a:effectLst>
                  <a:outerShdw blurRad="38100" dist="38100" dir="2700000" algn="tl">
                    <a:srgbClr val="C0C0C0"/>
                  </a:outerShdw>
                </a:effectLst>
              </a:defRPr>
            </a:lvl1pPr>
          </a:lstStyle>
          <a:p>
            <a:pPr lvl="0"/>
            <a:r>
              <a:rPr lang="zh-TW" altLang="en-US" noProof="0" smtClean="0"/>
              <a:t>按一下以編輯母片副標題樣式</a:t>
            </a:r>
          </a:p>
        </p:txBody>
      </p:sp>
      <p:sp>
        <p:nvSpPr>
          <p:cNvPr id="29" name="Rectangle 5"/>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TW"/>
          </a:p>
        </p:txBody>
      </p:sp>
      <p:sp>
        <p:nvSpPr>
          <p:cNvPr id="30" name="Rectangle 6"/>
          <p:cNvSpPr>
            <a:spLocks noGrp="1" noChangeArrowheads="1"/>
          </p:cNvSpPr>
          <p:nvPr>
            <p:ph type="ftr" sz="quarter" idx="11"/>
          </p:nvPr>
        </p:nvSpPr>
        <p:spPr>
          <a:xfrm>
            <a:off x="3124200" y="6248400"/>
            <a:ext cx="2895600" cy="457200"/>
          </a:xfrm>
        </p:spPr>
        <p:txBody>
          <a:bodyPr/>
          <a:lstStyle>
            <a:lvl1pPr>
              <a:defRPr/>
            </a:lvl1pPr>
          </a:lstStyle>
          <a:p>
            <a:pPr>
              <a:defRPr/>
            </a:pPr>
            <a:r>
              <a:rPr lang="zh-TW" altLang="en-US"/>
              <a:t>TCP/IP Protocol Suite</a:t>
            </a:r>
            <a:endParaRPr lang="en-US" altLang="zh-TW"/>
          </a:p>
        </p:txBody>
      </p:sp>
      <p:sp>
        <p:nvSpPr>
          <p:cNvPr id="31" name="Rectangle 7"/>
          <p:cNvSpPr>
            <a:spLocks noGrp="1" noChangeArrowheads="1"/>
          </p:cNvSpPr>
          <p:nvPr>
            <p:ph type="sldNum" sz="quarter" idx="12"/>
          </p:nvPr>
        </p:nvSpPr>
        <p:spPr>
          <a:xfrm>
            <a:off x="6553200" y="6248400"/>
            <a:ext cx="1905000" cy="457200"/>
          </a:xfrm>
        </p:spPr>
        <p:txBody>
          <a:bodyPr/>
          <a:lstStyle>
            <a:lvl1pPr>
              <a:defRPr/>
            </a:lvl1pPr>
          </a:lstStyle>
          <a:p>
            <a:fld id="{0B7AEFB1-3F88-4239-94C6-45CFC624034D}" type="slidenum">
              <a:rPr lang="zh-TW" altLang="en-US"/>
              <a:pPr/>
              <a:t>‹#›</a:t>
            </a:fld>
            <a:endParaRPr lang="en-US" altLang="zh-TW"/>
          </a:p>
        </p:txBody>
      </p:sp>
    </p:spTree>
    <p:extLst>
      <p:ext uri="{BB962C8B-B14F-4D97-AF65-F5344CB8AC3E}">
        <p14:creationId xmlns:p14="http://schemas.microsoft.com/office/powerpoint/2010/main" val="4010701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A4564E33-9C2B-4435-B6AE-CC427C53BD78}" type="slidenum">
              <a:rPr lang="zh-TW" altLang="en-US"/>
              <a:pPr/>
              <a:t>‹#›</a:t>
            </a:fld>
            <a:endParaRPr lang="en-US" altLang="zh-TW"/>
          </a:p>
        </p:txBody>
      </p:sp>
    </p:spTree>
    <p:extLst>
      <p:ext uri="{BB962C8B-B14F-4D97-AF65-F5344CB8AC3E}">
        <p14:creationId xmlns:p14="http://schemas.microsoft.com/office/powerpoint/2010/main" val="2749890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0327A32A-590F-4F7B-8C02-6DEF167BF94A}" type="slidenum">
              <a:rPr lang="zh-TW" altLang="en-US"/>
              <a:pPr/>
              <a:t>‹#›</a:t>
            </a:fld>
            <a:endParaRPr lang="en-US" altLang="zh-TW"/>
          </a:p>
        </p:txBody>
      </p:sp>
    </p:spTree>
    <p:extLst>
      <p:ext uri="{BB962C8B-B14F-4D97-AF65-F5344CB8AC3E}">
        <p14:creationId xmlns:p14="http://schemas.microsoft.com/office/powerpoint/2010/main" val="1536723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828800"/>
            <a:ext cx="3771900" cy="3657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10100" y="1828800"/>
            <a:ext cx="3771900" cy="3657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6E4F41DF-B878-4188-8377-69E0EA3FFD0F}" type="slidenum">
              <a:rPr lang="zh-TW" altLang="en-US"/>
              <a:pPr/>
              <a:t>‹#›</a:t>
            </a:fld>
            <a:endParaRPr lang="en-US" altLang="zh-TW"/>
          </a:p>
        </p:txBody>
      </p:sp>
    </p:spTree>
    <p:extLst>
      <p:ext uri="{BB962C8B-B14F-4D97-AF65-F5344CB8AC3E}">
        <p14:creationId xmlns:p14="http://schemas.microsoft.com/office/powerpoint/2010/main" val="4167961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9" name="Rectangle 7"/>
          <p:cNvSpPr>
            <a:spLocks noGrp="1" noChangeArrowheads="1"/>
          </p:cNvSpPr>
          <p:nvPr>
            <p:ph type="sldNum" sz="quarter" idx="12"/>
          </p:nvPr>
        </p:nvSpPr>
        <p:spPr>
          <a:ln/>
        </p:spPr>
        <p:txBody>
          <a:bodyPr/>
          <a:lstStyle>
            <a:lvl1pPr>
              <a:defRPr/>
            </a:lvl1pPr>
          </a:lstStyle>
          <a:p>
            <a:fld id="{32B5BD37-0FA2-440D-A41A-22F2140A8E09}" type="slidenum">
              <a:rPr lang="zh-TW" altLang="en-US"/>
              <a:pPr/>
              <a:t>‹#›</a:t>
            </a:fld>
            <a:endParaRPr lang="en-US" altLang="zh-TW"/>
          </a:p>
        </p:txBody>
      </p:sp>
    </p:spTree>
    <p:extLst>
      <p:ext uri="{BB962C8B-B14F-4D97-AF65-F5344CB8AC3E}">
        <p14:creationId xmlns:p14="http://schemas.microsoft.com/office/powerpoint/2010/main" val="3301846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5" name="Rectangle 7"/>
          <p:cNvSpPr>
            <a:spLocks noGrp="1" noChangeArrowheads="1"/>
          </p:cNvSpPr>
          <p:nvPr>
            <p:ph type="sldNum" sz="quarter" idx="12"/>
          </p:nvPr>
        </p:nvSpPr>
        <p:spPr>
          <a:ln/>
        </p:spPr>
        <p:txBody>
          <a:bodyPr/>
          <a:lstStyle>
            <a:lvl1pPr>
              <a:defRPr/>
            </a:lvl1pPr>
          </a:lstStyle>
          <a:p>
            <a:fld id="{69CD8608-08D0-4E5B-887A-34F1ECFBCE94}" type="slidenum">
              <a:rPr lang="zh-TW" altLang="en-US"/>
              <a:pPr/>
              <a:t>‹#›</a:t>
            </a:fld>
            <a:endParaRPr lang="en-US" altLang="zh-TW"/>
          </a:p>
        </p:txBody>
      </p:sp>
    </p:spTree>
    <p:extLst>
      <p:ext uri="{BB962C8B-B14F-4D97-AF65-F5344CB8AC3E}">
        <p14:creationId xmlns:p14="http://schemas.microsoft.com/office/powerpoint/2010/main" val="106183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F78E75D3-C0FB-4841-8958-E654AE1F20D9}" type="slidenum">
              <a:rPr lang="en-US" altLang="zh-TW"/>
              <a:pPr/>
              <a:t>‹#›</a:t>
            </a:fld>
            <a:endParaRPr lang="en-US" altLang="zh-TW"/>
          </a:p>
        </p:txBody>
      </p:sp>
    </p:spTree>
    <p:extLst>
      <p:ext uri="{BB962C8B-B14F-4D97-AF65-F5344CB8AC3E}">
        <p14:creationId xmlns:p14="http://schemas.microsoft.com/office/powerpoint/2010/main" val="2645063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4" name="Rectangle 7"/>
          <p:cNvSpPr>
            <a:spLocks noGrp="1" noChangeArrowheads="1"/>
          </p:cNvSpPr>
          <p:nvPr>
            <p:ph type="sldNum" sz="quarter" idx="12"/>
          </p:nvPr>
        </p:nvSpPr>
        <p:spPr>
          <a:ln/>
        </p:spPr>
        <p:txBody>
          <a:bodyPr/>
          <a:lstStyle>
            <a:lvl1pPr>
              <a:defRPr/>
            </a:lvl1pPr>
          </a:lstStyle>
          <a:p>
            <a:fld id="{8F5B4FC6-74B0-43D5-B50A-617DBF7B8FF7}" type="slidenum">
              <a:rPr lang="zh-TW" altLang="en-US"/>
              <a:pPr/>
              <a:t>‹#›</a:t>
            </a:fld>
            <a:endParaRPr lang="en-US" altLang="zh-TW"/>
          </a:p>
        </p:txBody>
      </p:sp>
    </p:spTree>
    <p:extLst>
      <p:ext uri="{BB962C8B-B14F-4D97-AF65-F5344CB8AC3E}">
        <p14:creationId xmlns:p14="http://schemas.microsoft.com/office/powerpoint/2010/main" val="3692267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70EAD088-0C06-4AE7-878B-527EE4CB2945}" type="slidenum">
              <a:rPr lang="zh-TW" altLang="en-US"/>
              <a:pPr/>
              <a:t>‹#›</a:t>
            </a:fld>
            <a:endParaRPr lang="en-US" altLang="zh-TW"/>
          </a:p>
        </p:txBody>
      </p:sp>
    </p:spTree>
    <p:extLst>
      <p:ext uri="{BB962C8B-B14F-4D97-AF65-F5344CB8AC3E}">
        <p14:creationId xmlns:p14="http://schemas.microsoft.com/office/powerpoint/2010/main" val="316875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B05AB8F6-C978-4349-9190-D54D4F3157C8}" type="slidenum">
              <a:rPr lang="zh-TW" altLang="en-US"/>
              <a:pPr/>
              <a:t>‹#›</a:t>
            </a:fld>
            <a:endParaRPr lang="en-US" altLang="zh-TW"/>
          </a:p>
        </p:txBody>
      </p:sp>
    </p:spTree>
    <p:extLst>
      <p:ext uri="{BB962C8B-B14F-4D97-AF65-F5344CB8AC3E}">
        <p14:creationId xmlns:p14="http://schemas.microsoft.com/office/powerpoint/2010/main" val="2640730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CB073CB0-C6E5-4957-B583-C15E9E0962B5}" type="slidenum">
              <a:rPr lang="zh-TW" altLang="en-US"/>
              <a:pPr/>
              <a:t>‹#›</a:t>
            </a:fld>
            <a:endParaRPr lang="en-US" altLang="zh-TW"/>
          </a:p>
        </p:txBody>
      </p:sp>
    </p:spTree>
    <p:extLst>
      <p:ext uri="{BB962C8B-B14F-4D97-AF65-F5344CB8AC3E}">
        <p14:creationId xmlns:p14="http://schemas.microsoft.com/office/powerpoint/2010/main" val="663032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457950" y="152400"/>
            <a:ext cx="1924050" cy="5334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152400"/>
            <a:ext cx="5619750" cy="5334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0ACD240B-0716-4A58-BE27-BAFE12AF2664}" type="slidenum">
              <a:rPr lang="zh-TW" altLang="en-US"/>
              <a:pPr/>
              <a:t>‹#›</a:t>
            </a:fld>
            <a:endParaRPr lang="en-US" altLang="zh-TW"/>
          </a:p>
        </p:txBody>
      </p:sp>
    </p:spTree>
    <p:extLst>
      <p:ext uri="{BB962C8B-B14F-4D97-AF65-F5344CB8AC3E}">
        <p14:creationId xmlns:p14="http://schemas.microsoft.com/office/powerpoint/2010/main" val="2567877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85800" y="152400"/>
            <a:ext cx="6870700" cy="1600200"/>
          </a:xfr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85800" y="1828800"/>
            <a:ext cx="7696200" cy="3657600"/>
          </a:xfrm>
        </p:spPr>
        <p:txBody>
          <a:bodyPr/>
          <a:lstStyle/>
          <a:p>
            <a:pPr lvl="0"/>
            <a:endParaRPr lang="zh-TW" altLang="en-US"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r>
              <a:rPr lang="zh-TW" altLang="en-US"/>
              <a:t>TCP/IP Protocol Suite</a:t>
            </a: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E3449950-139B-4C3E-9C00-F73072CB003A}" type="slidenum">
              <a:rPr lang="zh-TW" altLang="en-US"/>
              <a:pPr/>
              <a:t>‹#›</a:t>
            </a:fld>
            <a:endParaRPr lang="en-US" altLang="zh-TW"/>
          </a:p>
        </p:txBody>
      </p:sp>
    </p:spTree>
    <p:extLst>
      <p:ext uri="{BB962C8B-B14F-4D97-AF65-F5344CB8AC3E}">
        <p14:creationId xmlns:p14="http://schemas.microsoft.com/office/powerpoint/2010/main" val="1518758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A832722E-D289-47CB-9BB3-DBBA45B9A785}" type="datetimeFigureOut">
              <a:rPr lang="en-US"/>
              <a:pPr>
                <a:defRPr/>
              </a:pPr>
              <a:t>12/9/2020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ahoma" panose="020B0604030504040204" pitchFamily="34" charset="0"/>
              </a:defRPr>
            </a:lvl1pPr>
          </a:lstStyle>
          <a:p>
            <a:fld id="{CDB584D3-0D9C-45FC-9EC3-2640C49B47FF}" type="slidenum">
              <a:rPr lang="en-US" altLang="en-US"/>
              <a:pPr/>
              <a:t>‹#›</a:t>
            </a:fld>
            <a:endParaRPr lang="en-US" altLang="en-US"/>
          </a:p>
        </p:txBody>
      </p:sp>
    </p:spTree>
    <p:extLst>
      <p:ext uri="{BB962C8B-B14F-4D97-AF65-F5344CB8AC3E}">
        <p14:creationId xmlns:p14="http://schemas.microsoft.com/office/powerpoint/2010/main" val="20599147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7C15635B-62F5-4BC2-93AB-94BBDBEB6E45}" type="datetimeFigureOut">
              <a:rPr lang="en-US"/>
              <a:pPr>
                <a:defRPr/>
              </a:pPr>
              <a:t>12/9/2020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ahoma" panose="020B0604030504040204" pitchFamily="34" charset="0"/>
              </a:defRPr>
            </a:lvl1pPr>
          </a:lstStyle>
          <a:p>
            <a:fld id="{3BBDCD09-CDF4-4985-B8D3-4EC2AA7E53CF}" type="slidenum">
              <a:rPr lang="en-US" altLang="en-US"/>
              <a:pPr/>
              <a:t>‹#›</a:t>
            </a:fld>
            <a:endParaRPr lang="en-US" altLang="en-US"/>
          </a:p>
        </p:txBody>
      </p:sp>
    </p:spTree>
    <p:extLst>
      <p:ext uri="{BB962C8B-B14F-4D97-AF65-F5344CB8AC3E}">
        <p14:creationId xmlns:p14="http://schemas.microsoft.com/office/powerpoint/2010/main" val="42537997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8B6FF72E-5406-461E-9B80-176A8BB7FD31}" type="datetimeFigureOut">
              <a:rPr lang="en-US"/>
              <a:pPr>
                <a:defRPr/>
              </a:pPr>
              <a:t>12/9/2020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ahoma" panose="020B0604030504040204" pitchFamily="34" charset="0"/>
              </a:defRPr>
            </a:lvl1pPr>
          </a:lstStyle>
          <a:p>
            <a:fld id="{6A89662C-6C30-4EE1-82B7-140FF55DBB28}" type="slidenum">
              <a:rPr lang="en-US" altLang="en-US"/>
              <a:pPr/>
              <a:t>‹#›</a:t>
            </a:fld>
            <a:endParaRPr lang="en-US" altLang="en-US"/>
          </a:p>
        </p:txBody>
      </p:sp>
    </p:spTree>
    <p:extLst>
      <p:ext uri="{BB962C8B-B14F-4D97-AF65-F5344CB8AC3E}">
        <p14:creationId xmlns:p14="http://schemas.microsoft.com/office/powerpoint/2010/main" val="4199546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3E879FEB-4617-48CF-AE80-725E126BDBE9}" type="datetimeFigureOut">
              <a:rPr lang="en-US"/>
              <a:pPr>
                <a:defRPr/>
              </a:pPr>
              <a:t>12/9/2020</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ahoma" panose="020B0604030504040204" pitchFamily="34" charset="0"/>
              </a:defRPr>
            </a:lvl1pPr>
          </a:lstStyle>
          <a:p>
            <a:fld id="{EE64F88A-D34C-4193-BBE1-5A62B741F537}" type="slidenum">
              <a:rPr lang="en-US" altLang="en-US"/>
              <a:pPr/>
              <a:t>‹#›</a:t>
            </a:fld>
            <a:endParaRPr lang="en-US" altLang="en-US"/>
          </a:p>
        </p:txBody>
      </p:sp>
    </p:spTree>
    <p:extLst>
      <p:ext uri="{BB962C8B-B14F-4D97-AF65-F5344CB8AC3E}">
        <p14:creationId xmlns:p14="http://schemas.microsoft.com/office/powerpoint/2010/main" val="226895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577A2946-252E-4D1E-AC5B-60CD6CFFAA7D}" type="slidenum">
              <a:rPr lang="en-US" altLang="zh-TW"/>
              <a:pPr/>
              <a:t>‹#›</a:t>
            </a:fld>
            <a:endParaRPr lang="en-US" altLang="zh-TW"/>
          </a:p>
        </p:txBody>
      </p:sp>
    </p:spTree>
    <p:extLst>
      <p:ext uri="{BB962C8B-B14F-4D97-AF65-F5344CB8AC3E}">
        <p14:creationId xmlns:p14="http://schemas.microsoft.com/office/powerpoint/2010/main" val="1657671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5DB32DA7-F6FB-4B2F-AC26-8DAED9B9711F}" type="datetimeFigureOut">
              <a:rPr lang="en-US"/>
              <a:pPr>
                <a:defRPr/>
              </a:pPr>
              <a:t>12/9/2020</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hangingPunct="0">
              <a:defRPr b="1">
                <a:latin typeface="Tahoma" panose="020B0604030504040204" pitchFamily="34" charset="0"/>
              </a:defRPr>
            </a:lvl1pPr>
          </a:lstStyle>
          <a:p>
            <a:fld id="{F7EEA1D3-8F92-43E9-AF46-1CCB5C64D67A}" type="slidenum">
              <a:rPr lang="en-US" altLang="en-US"/>
              <a:pPr/>
              <a:t>‹#›</a:t>
            </a:fld>
            <a:endParaRPr lang="en-US" altLang="en-US"/>
          </a:p>
        </p:txBody>
      </p:sp>
    </p:spTree>
    <p:extLst>
      <p:ext uri="{BB962C8B-B14F-4D97-AF65-F5344CB8AC3E}">
        <p14:creationId xmlns:p14="http://schemas.microsoft.com/office/powerpoint/2010/main" val="1768421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9F87D020-7E3C-4F0F-9A0C-B0B8FFD9D28C}" type="datetimeFigureOut">
              <a:rPr lang="en-US"/>
              <a:pPr>
                <a:defRPr/>
              </a:pPr>
              <a:t>12/9/2020</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hangingPunct="0">
              <a:defRPr b="1">
                <a:latin typeface="Tahoma" panose="020B0604030504040204" pitchFamily="34" charset="0"/>
              </a:defRPr>
            </a:lvl1pPr>
          </a:lstStyle>
          <a:p>
            <a:fld id="{F5885BD0-7905-4A9E-91A3-DDDC0F0746F5}" type="slidenum">
              <a:rPr lang="en-US" altLang="en-US"/>
              <a:pPr/>
              <a:t>‹#›</a:t>
            </a:fld>
            <a:endParaRPr lang="en-US" altLang="en-US"/>
          </a:p>
        </p:txBody>
      </p:sp>
    </p:spTree>
    <p:extLst>
      <p:ext uri="{BB962C8B-B14F-4D97-AF65-F5344CB8AC3E}">
        <p14:creationId xmlns:p14="http://schemas.microsoft.com/office/powerpoint/2010/main" val="2707598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D5263791-383E-4AE0-AFCF-02918407BBCD}" type="datetimeFigureOut">
              <a:rPr lang="en-US"/>
              <a:pPr>
                <a:defRPr/>
              </a:pPr>
              <a:t>12/9/2020</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hangingPunct="0">
              <a:defRPr b="1">
                <a:latin typeface="Tahoma" panose="020B0604030504040204" pitchFamily="34" charset="0"/>
              </a:defRPr>
            </a:lvl1pPr>
          </a:lstStyle>
          <a:p>
            <a:fld id="{BA85CC5C-16CA-4E99-9BB7-5A28F4749581}" type="slidenum">
              <a:rPr lang="en-US" altLang="en-US"/>
              <a:pPr/>
              <a:t>‹#›</a:t>
            </a:fld>
            <a:endParaRPr lang="en-US" altLang="en-US"/>
          </a:p>
        </p:txBody>
      </p:sp>
    </p:spTree>
    <p:extLst>
      <p:ext uri="{BB962C8B-B14F-4D97-AF65-F5344CB8AC3E}">
        <p14:creationId xmlns:p14="http://schemas.microsoft.com/office/powerpoint/2010/main" val="3913252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076B53F7-EB43-420F-B603-B845DFA1B11C}" type="datetimeFigureOut">
              <a:rPr lang="en-US"/>
              <a:pPr>
                <a:defRPr/>
              </a:pPr>
              <a:t>12/9/2020</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ahoma" panose="020B0604030504040204" pitchFamily="34" charset="0"/>
              </a:defRPr>
            </a:lvl1pPr>
          </a:lstStyle>
          <a:p>
            <a:fld id="{B1CA902C-7198-4F17-A893-D483FD208F36}" type="slidenum">
              <a:rPr lang="en-US" altLang="en-US"/>
              <a:pPr/>
              <a:t>‹#›</a:t>
            </a:fld>
            <a:endParaRPr lang="en-US" altLang="en-US"/>
          </a:p>
        </p:txBody>
      </p:sp>
    </p:spTree>
    <p:extLst>
      <p:ext uri="{BB962C8B-B14F-4D97-AF65-F5344CB8AC3E}">
        <p14:creationId xmlns:p14="http://schemas.microsoft.com/office/powerpoint/2010/main" val="2775304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92B77123-642F-4CDF-AC5B-4AB7A46E26B5}" type="datetimeFigureOut">
              <a:rPr lang="en-US"/>
              <a:pPr>
                <a:defRPr/>
              </a:pPr>
              <a:t>12/9/2020</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ahoma" panose="020B0604030504040204" pitchFamily="34" charset="0"/>
              </a:defRPr>
            </a:lvl1pPr>
          </a:lstStyle>
          <a:p>
            <a:fld id="{4742D53D-AFB0-4B3B-A2ED-5C4CD35D03D6}" type="slidenum">
              <a:rPr lang="en-US" altLang="en-US"/>
              <a:pPr/>
              <a:t>‹#›</a:t>
            </a:fld>
            <a:endParaRPr lang="en-US" altLang="en-US"/>
          </a:p>
        </p:txBody>
      </p:sp>
    </p:spTree>
    <p:extLst>
      <p:ext uri="{BB962C8B-B14F-4D97-AF65-F5344CB8AC3E}">
        <p14:creationId xmlns:p14="http://schemas.microsoft.com/office/powerpoint/2010/main" val="2374547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B830358D-408E-4AD7-8048-67DA6E3FF4B9}" type="datetimeFigureOut">
              <a:rPr lang="en-US"/>
              <a:pPr>
                <a:defRPr/>
              </a:pPr>
              <a:t>12/9/2020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ahoma" panose="020B0604030504040204" pitchFamily="34" charset="0"/>
              </a:defRPr>
            </a:lvl1pPr>
          </a:lstStyle>
          <a:p>
            <a:fld id="{0B00F53F-6534-4E42-995A-E28E60F79EAE}" type="slidenum">
              <a:rPr lang="en-US" altLang="en-US"/>
              <a:pPr/>
              <a:t>‹#›</a:t>
            </a:fld>
            <a:endParaRPr lang="en-US" altLang="en-US"/>
          </a:p>
        </p:txBody>
      </p:sp>
    </p:spTree>
    <p:extLst>
      <p:ext uri="{BB962C8B-B14F-4D97-AF65-F5344CB8AC3E}">
        <p14:creationId xmlns:p14="http://schemas.microsoft.com/office/powerpoint/2010/main" val="28005685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ahoma" pitchFamily="34" charset="0"/>
              </a:defRPr>
            </a:lvl1pPr>
          </a:lstStyle>
          <a:p>
            <a:pPr>
              <a:defRPr/>
            </a:pPr>
            <a:fld id="{76AEC628-EB45-4A9B-BE21-EFA2F33B7FC8}" type="datetimeFigureOut">
              <a:rPr lang="en-US"/>
              <a:pPr>
                <a:defRPr/>
              </a:pPr>
              <a:t>12/9/2020</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ahom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ahoma" panose="020B0604030504040204" pitchFamily="34" charset="0"/>
              </a:defRPr>
            </a:lvl1pPr>
          </a:lstStyle>
          <a:p>
            <a:fld id="{C803B0CF-711C-4C10-B8AD-3C74BAF2CD6A}" type="slidenum">
              <a:rPr lang="en-US" altLang="en-US"/>
              <a:pPr/>
              <a:t>‹#›</a:t>
            </a:fld>
            <a:endParaRPr lang="en-US" altLang="en-US"/>
          </a:p>
        </p:txBody>
      </p:sp>
    </p:spTree>
    <p:extLst>
      <p:ext uri="{BB962C8B-B14F-4D97-AF65-F5344CB8AC3E}">
        <p14:creationId xmlns:p14="http://schemas.microsoft.com/office/powerpoint/2010/main" val="1605445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solidFill>
                  <a:srgbClr val="000000"/>
                </a:solidFill>
                <a:latin typeface="McGrawHill-Italic" pitchFamily="2" charset="0"/>
              </a:rPr>
              <a:t>McGraw-Hill</a:t>
            </a:r>
            <a:endParaRPr lang="en-US" altLang="en-US" sz="2400" b="0" smtClean="0">
              <a:solidFill>
                <a:srgbClr val="000000"/>
              </a:solidFill>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solidFill>
                  <a:srgbClr val="000000"/>
                </a:solidFill>
                <a:latin typeface="McGrawHill-Italic" pitchFamily="2" charset="0"/>
              </a:rPr>
              <a:t>The McGraw-Hill Companies, Inc., 2000</a:t>
            </a:r>
            <a:endParaRPr lang="en-US" altLang="en-US" sz="2400" b="0" smtClean="0">
              <a:solidFill>
                <a:srgbClr val="000000"/>
              </a:solidFill>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rgbClr val="1C1C1C"/>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rgbClr val="1C1C1C"/>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fld id="{FAE2ABB2-9142-44F1-AF0D-34BBDF25A146}" type="slidenum">
              <a:rPr lang="en-US" altLang="zh-TW"/>
              <a:pPr/>
              <a:t>‹#›</a:t>
            </a:fld>
            <a:endParaRPr lang="en-US" altLang="zh-TW"/>
          </a:p>
        </p:txBody>
      </p:sp>
    </p:spTree>
    <p:extLst>
      <p:ext uri="{BB962C8B-B14F-4D97-AF65-F5344CB8AC3E}">
        <p14:creationId xmlns:p14="http://schemas.microsoft.com/office/powerpoint/2010/main" val="109592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0AEDBEEF-B247-49B1-A027-CE4FAD36C3BB}" type="slidenum">
              <a:rPr lang="en-US" altLang="zh-TW"/>
              <a:pPr/>
              <a:t>‹#›</a:t>
            </a:fld>
            <a:endParaRPr lang="en-US" altLang="zh-TW"/>
          </a:p>
        </p:txBody>
      </p:sp>
    </p:spTree>
    <p:extLst>
      <p:ext uri="{BB962C8B-B14F-4D97-AF65-F5344CB8AC3E}">
        <p14:creationId xmlns:p14="http://schemas.microsoft.com/office/powerpoint/2010/main" val="3237025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2C9BE9F8-570E-4600-B32F-AD874E3E33E2}" type="slidenum">
              <a:rPr lang="en-US" altLang="zh-TW"/>
              <a:pPr/>
              <a:t>‹#›</a:t>
            </a:fld>
            <a:endParaRPr lang="en-US" altLang="zh-TW"/>
          </a:p>
        </p:txBody>
      </p:sp>
    </p:spTree>
    <p:extLst>
      <p:ext uri="{BB962C8B-B14F-4D97-AF65-F5344CB8AC3E}">
        <p14:creationId xmlns:p14="http://schemas.microsoft.com/office/powerpoint/2010/main" val="36713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6AE49F47-110D-48BB-9D24-61C236C5F948}" type="slidenum">
              <a:rPr lang="en-US" altLang="zh-TW"/>
              <a:pPr/>
              <a:t>‹#›</a:t>
            </a:fld>
            <a:endParaRPr lang="en-US" altLang="zh-TW"/>
          </a:p>
        </p:txBody>
      </p:sp>
    </p:spTree>
    <p:extLst>
      <p:ext uri="{BB962C8B-B14F-4D97-AF65-F5344CB8AC3E}">
        <p14:creationId xmlns:p14="http://schemas.microsoft.com/office/powerpoint/2010/main" val="28736786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B78C65A6-8CE1-487E-A7E4-2A817A1F905F}" type="slidenum">
              <a:rPr lang="en-US" altLang="zh-TW"/>
              <a:pPr/>
              <a:t>‹#›</a:t>
            </a:fld>
            <a:endParaRPr lang="en-US" altLang="zh-TW"/>
          </a:p>
        </p:txBody>
      </p:sp>
    </p:spTree>
    <p:extLst>
      <p:ext uri="{BB962C8B-B14F-4D97-AF65-F5344CB8AC3E}">
        <p14:creationId xmlns:p14="http://schemas.microsoft.com/office/powerpoint/2010/main" val="283089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E192D242-AAF7-4874-A531-727FD5F0AB8A}" type="slidenum">
              <a:rPr lang="en-US" altLang="zh-TW"/>
              <a:pPr/>
              <a:t>‹#›</a:t>
            </a:fld>
            <a:endParaRPr lang="en-US" altLang="zh-TW"/>
          </a:p>
        </p:txBody>
      </p:sp>
    </p:spTree>
    <p:extLst>
      <p:ext uri="{BB962C8B-B14F-4D97-AF65-F5344CB8AC3E}">
        <p14:creationId xmlns:p14="http://schemas.microsoft.com/office/powerpoint/2010/main" val="1708547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7EFD5D6D-2BF9-458E-8901-AEB427DFDA68}" type="slidenum">
              <a:rPr lang="en-US" altLang="zh-TW"/>
              <a:pPr/>
              <a:t>‹#›</a:t>
            </a:fld>
            <a:endParaRPr lang="en-US" altLang="zh-TW"/>
          </a:p>
        </p:txBody>
      </p:sp>
    </p:spTree>
    <p:extLst>
      <p:ext uri="{BB962C8B-B14F-4D97-AF65-F5344CB8AC3E}">
        <p14:creationId xmlns:p14="http://schemas.microsoft.com/office/powerpoint/2010/main" val="32568899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0F86DBC8-2E93-4AE1-8023-F56387EC1992}" type="slidenum">
              <a:rPr lang="en-US" altLang="zh-TW"/>
              <a:pPr/>
              <a:t>‹#›</a:t>
            </a:fld>
            <a:endParaRPr lang="en-US" altLang="zh-TW"/>
          </a:p>
        </p:txBody>
      </p:sp>
    </p:spTree>
    <p:extLst>
      <p:ext uri="{BB962C8B-B14F-4D97-AF65-F5344CB8AC3E}">
        <p14:creationId xmlns:p14="http://schemas.microsoft.com/office/powerpoint/2010/main" val="16354748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698F6EC4-FD95-49B8-8ED9-8D1B7D6A3D99}" type="slidenum">
              <a:rPr lang="en-US" altLang="zh-TW"/>
              <a:pPr/>
              <a:t>‹#›</a:t>
            </a:fld>
            <a:endParaRPr lang="en-US" altLang="zh-TW"/>
          </a:p>
        </p:txBody>
      </p:sp>
    </p:spTree>
    <p:extLst>
      <p:ext uri="{BB962C8B-B14F-4D97-AF65-F5344CB8AC3E}">
        <p14:creationId xmlns:p14="http://schemas.microsoft.com/office/powerpoint/2010/main" val="44258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356AF16D-6220-41C9-BEE0-0417FA18C531}" type="slidenum">
              <a:rPr lang="en-US" altLang="zh-TW"/>
              <a:pPr/>
              <a:t>‹#›</a:t>
            </a:fld>
            <a:endParaRPr lang="en-US" altLang="zh-TW"/>
          </a:p>
        </p:txBody>
      </p:sp>
    </p:spTree>
    <p:extLst>
      <p:ext uri="{BB962C8B-B14F-4D97-AF65-F5344CB8AC3E}">
        <p14:creationId xmlns:p14="http://schemas.microsoft.com/office/powerpoint/2010/main" val="3190444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16B13D27-77DF-4447-A76A-B6300C24CEBC}" type="slidenum">
              <a:rPr lang="en-US" altLang="zh-TW"/>
              <a:pPr/>
              <a:t>‹#›</a:t>
            </a:fld>
            <a:endParaRPr lang="en-US" altLang="zh-TW"/>
          </a:p>
        </p:txBody>
      </p:sp>
    </p:spTree>
    <p:extLst>
      <p:ext uri="{BB962C8B-B14F-4D97-AF65-F5344CB8AC3E}">
        <p14:creationId xmlns:p14="http://schemas.microsoft.com/office/powerpoint/2010/main" val="222356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36995921-9101-4E4F-AAF6-8165F84EC35D}" type="slidenum">
              <a:rPr lang="en-US" altLang="zh-TW"/>
              <a:pPr/>
              <a:t>‹#›</a:t>
            </a:fld>
            <a:endParaRPr lang="en-US" altLang="zh-TW"/>
          </a:p>
        </p:txBody>
      </p:sp>
    </p:spTree>
    <p:extLst>
      <p:ext uri="{BB962C8B-B14F-4D97-AF65-F5344CB8AC3E}">
        <p14:creationId xmlns:p14="http://schemas.microsoft.com/office/powerpoint/2010/main" val="11185675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18BFFE7A-0152-4EDB-90FC-68DC2666FAD9}" type="slidenum">
              <a:rPr lang="en-US" altLang="zh-TW"/>
              <a:pPr/>
              <a:t>‹#›</a:t>
            </a:fld>
            <a:endParaRPr lang="en-US" altLang="zh-TW"/>
          </a:p>
        </p:txBody>
      </p:sp>
    </p:spTree>
    <p:extLst>
      <p:ext uri="{BB962C8B-B14F-4D97-AF65-F5344CB8AC3E}">
        <p14:creationId xmlns:p14="http://schemas.microsoft.com/office/powerpoint/2010/main" val="18571991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DFA23676-DA43-4F89-BDE5-9585623126DE}" type="slidenum">
              <a:rPr lang="en-US" altLang="zh-TW"/>
              <a:pPr/>
              <a:t>‹#›</a:t>
            </a:fld>
            <a:endParaRPr lang="en-US" altLang="zh-TW"/>
          </a:p>
        </p:txBody>
      </p:sp>
    </p:spTree>
    <p:extLst>
      <p:ext uri="{BB962C8B-B14F-4D97-AF65-F5344CB8AC3E}">
        <p14:creationId xmlns:p14="http://schemas.microsoft.com/office/powerpoint/2010/main" val="2034301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66271CD2-BDB5-4736-A665-F022428E1CCC}" type="slidenum">
              <a:rPr lang="en-US" altLang="zh-TW"/>
              <a:pPr/>
              <a:t>‹#›</a:t>
            </a:fld>
            <a:endParaRPr lang="en-US" altLang="zh-TW"/>
          </a:p>
        </p:txBody>
      </p:sp>
    </p:spTree>
    <p:extLst>
      <p:ext uri="{BB962C8B-B14F-4D97-AF65-F5344CB8AC3E}">
        <p14:creationId xmlns:p14="http://schemas.microsoft.com/office/powerpoint/2010/main" val="4166514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solidFill>
                  <a:srgbClr val="000000"/>
                </a:solidFill>
                <a:latin typeface="McGrawHill-Italic" pitchFamily="2" charset="0"/>
              </a:rPr>
              <a:t>McGraw-Hill</a:t>
            </a:r>
            <a:endParaRPr lang="en-US" altLang="en-US" sz="2400" b="0" smtClean="0">
              <a:solidFill>
                <a:srgbClr val="000000"/>
              </a:solidFill>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solidFill>
                  <a:srgbClr val="000000"/>
                </a:solidFill>
                <a:latin typeface="McGrawHill-Italic" pitchFamily="2" charset="0"/>
              </a:rPr>
              <a:t>The McGraw-Hill Companies, Inc., 2000</a:t>
            </a:r>
            <a:endParaRPr lang="en-US" altLang="en-US" sz="2400" b="0" smtClean="0">
              <a:solidFill>
                <a:srgbClr val="000000"/>
              </a:solidFill>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rgbClr val="1C1C1C"/>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rgbClr val="1C1C1C"/>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fld id="{16B30B95-4933-47D0-8401-DB99A6781BA4}" type="slidenum">
              <a:rPr lang="en-US" altLang="zh-TW"/>
              <a:pPr/>
              <a:t>‹#›</a:t>
            </a:fld>
            <a:endParaRPr lang="en-US" altLang="zh-TW"/>
          </a:p>
        </p:txBody>
      </p:sp>
    </p:spTree>
    <p:extLst>
      <p:ext uri="{BB962C8B-B14F-4D97-AF65-F5344CB8AC3E}">
        <p14:creationId xmlns:p14="http://schemas.microsoft.com/office/powerpoint/2010/main" val="813707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389751B8-AF32-4CE7-9507-34A65109982B}" type="slidenum">
              <a:rPr lang="en-US" altLang="zh-TW"/>
              <a:pPr/>
              <a:t>‹#›</a:t>
            </a:fld>
            <a:endParaRPr lang="en-US" altLang="zh-TW"/>
          </a:p>
        </p:txBody>
      </p:sp>
    </p:spTree>
    <p:extLst>
      <p:ext uri="{BB962C8B-B14F-4D97-AF65-F5344CB8AC3E}">
        <p14:creationId xmlns:p14="http://schemas.microsoft.com/office/powerpoint/2010/main" val="11830848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E574C995-3CDC-4919-8F22-42DF3A68E926}" type="slidenum">
              <a:rPr lang="en-US" altLang="zh-TW"/>
              <a:pPr/>
              <a:t>‹#›</a:t>
            </a:fld>
            <a:endParaRPr lang="en-US" altLang="zh-TW"/>
          </a:p>
        </p:txBody>
      </p:sp>
    </p:spTree>
    <p:extLst>
      <p:ext uri="{BB962C8B-B14F-4D97-AF65-F5344CB8AC3E}">
        <p14:creationId xmlns:p14="http://schemas.microsoft.com/office/powerpoint/2010/main" val="22747654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A2785B30-F491-43C1-AEEE-9223EDD3D538}" type="slidenum">
              <a:rPr lang="en-US" altLang="zh-TW"/>
              <a:pPr/>
              <a:t>‹#›</a:t>
            </a:fld>
            <a:endParaRPr lang="en-US" altLang="zh-TW"/>
          </a:p>
        </p:txBody>
      </p:sp>
    </p:spTree>
    <p:extLst>
      <p:ext uri="{BB962C8B-B14F-4D97-AF65-F5344CB8AC3E}">
        <p14:creationId xmlns:p14="http://schemas.microsoft.com/office/powerpoint/2010/main" val="5782007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15B21C3F-74A5-43AB-9281-7523AD6122AE}" type="slidenum">
              <a:rPr lang="en-US" altLang="zh-TW"/>
              <a:pPr/>
              <a:t>‹#›</a:t>
            </a:fld>
            <a:endParaRPr lang="en-US" altLang="zh-TW"/>
          </a:p>
        </p:txBody>
      </p:sp>
    </p:spTree>
    <p:extLst>
      <p:ext uri="{BB962C8B-B14F-4D97-AF65-F5344CB8AC3E}">
        <p14:creationId xmlns:p14="http://schemas.microsoft.com/office/powerpoint/2010/main" val="25255274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9935D231-E1D9-489C-A18F-EE6DED51845E}" type="slidenum">
              <a:rPr lang="en-US" altLang="zh-TW"/>
              <a:pPr/>
              <a:t>‹#›</a:t>
            </a:fld>
            <a:endParaRPr lang="en-US" altLang="zh-TW"/>
          </a:p>
        </p:txBody>
      </p:sp>
    </p:spTree>
    <p:extLst>
      <p:ext uri="{BB962C8B-B14F-4D97-AF65-F5344CB8AC3E}">
        <p14:creationId xmlns:p14="http://schemas.microsoft.com/office/powerpoint/2010/main" val="3093842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75280057-46F8-4C8D-8680-D7A1A3729283}" type="slidenum">
              <a:rPr lang="en-US" altLang="zh-TW"/>
              <a:pPr/>
              <a:t>‹#›</a:t>
            </a:fld>
            <a:endParaRPr lang="en-US" altLang="zh-TW"/>
          </a:p>
        </p:txBody>
      </p:sp>
    </p:spTree>
    <p:extLst>
      <p:ext uri="{BB962C8B-B14F-4D97-AF65-F5344CB8AC3E}">
        <p14:creationId xmlns:p14="http://schemas.microsoft.com/office/powerpoint/2010/main" val="42810383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4D6D6432-38D2-4102-98EC-FA0194DA5409}" type="slidenum">
              <a:rPr lang="en-US" altLang="zh-TW"/>
              <a:pPr/>
              <a:t>‹#›</a:t>
            </a:fld>
            <a:endParaRPr lang="en-US" altLang="zh-TW"/>
          </a:p>
        </p:txBody>
      </p:sp>
    </p:spTree>
    <p:extLst>
      <p:ext uri="{BB962C8B-B14F-4D97-AF65-F5344CB8AC3E}">
        <p14:creationId xmlns:p14="http://schemas.microsoft.com/office/powerpoint/2010/main" val="15809239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6336B859-F46C-4963-94F4-A523105F6F1F}" type="slidenum">
              <a:rPr lang="en-US" altLang="zh-TW"/>
              <a:pPr/>
              <a:t>‹#›</a:t>
            </a:fld>
            <a:endParaRPr lang="en-US" altLang="zh-TW"/>
          </a:p>
        </p:txBody>
      </p:sp>
    </p:spTree>
    <p:extLst>
      <p:ext uri="{BB962C8B-B14F-4D97-AF65-F5344CB8AC3E}">
        <p14:creationId xmlns:p14="http://schemas.microsoft.com/office/powerpoint/2010/main" val="23766197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A43FE87F-DAFA-4FFB-92AD-1E22CAF1978E}" type="slidenum">
              <a:rPr lang="en-US" altLang="zh-TW"/>
              <a:pPr/>
              <a:t>‹#›</a:t>
            </a:fld>
            <a:endParaRPr lang="en-US" altLang="zh-TW"/>
          </a:p>
        </p:txBody>
      </p:sp>
    </p:spTree>
    <p:extLst>
      <p:ext uri="{BB962C8B-B14F-4D97-AF65-F5344CB8AC3E}">
        <p14:creationId xmlns:p14="http://schemas.microsoft.com/office/powerpoint/2010/main" val="3263222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39BCE01F-DD5E-4B3B-84E0-40DD0EB7F774}" type="slidenum">
              <a:rPr lang="en-US" altLang="zh-TW"/>
              <a:pPr/>
              <a:t>‹#›</a:t>
            </a:fld>
            <a:endParaRPr lang="en-US" altLang="zh-TW"/>
          </a:p>
        </p:txBody>
      </p:sp>
    </p:spTree>
    <p:extLst>
      <p:ext uri="{BB962C8B-B14F-4D97-AF65-F5344CB8AC3E}">
        <p14:creationId xmlns:p14="http://schemas.microsoft.com/office/powerpoint/2010/main" val="35889569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76D73C44-4014-458A-B0F2-58F59710CD6F}" type="slidenum">
              <a:rPr lang="en-US" altLang="zh-TW"/>
              <a:pPr/>
              <a:t>‹#›</a:t>
            </a:fld>
            <a:endParaRPr lang="en-US" altLang="zh-TW"/>
          </a:p>
        </p:txBody>
      </p:sp>
    </p:spTree>
    <p:extLst>
      <p:ext uri="{BB962C8B-B14F-4D97-AF65-F5344CB8AC3E}">
        <p14:creationId xmlns:p14="http://schemas.microsoft.com/office/powerpoint/2010/main" val="1767754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FFACDDB2-A1F2-4E77-9388-22727CCDDEA5}" type="slidenum">
              <a:rPr lang="en-US" altLang="zh-TW"/>
              <a:pPr/>
              <a:t>‹#›</a:t>
            </a:fld>
            <a:endParaRPr lang="en-US" altLang="zh-TW"/>
          </a:p>
        </p:txBody>
      </p:sp>
    </p:spTree>
    <p:extLst>
      <p:ext uri="{BB962C8B-B14F-4D97-AF65-F5344CB8AC3E}">
        <p14:creationId xmlns:p14="http://schemas.microsoft.com/office/powerpoint/2010/main" val="4197207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F11E95F1-3468-46DA-97CD-E7DC68814940}" type="slidenum">
              <a:rPr lang="en-US" altLang="zh-TW"/>
              <a:pPr/>
              <a:t>‹#›</a:t>
            </a:fld>
            <a:endParaRPr lang="en-US" altLang="zh-TW"/>
          </a:p>
        </p:txBody>
      </p:sp>
    </p:spTree>
    <p:extLst>
      <p:ext uri="{BB962C8B-B14F-4D97-AF65-F5344CB8AC3E}">
        <p14:creationId xmlns:p14="http://schemas.microsoft.com/office/powerpoint/2010/main" val="37181443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solidFill>
                  <a:srgbClr val="000000"/>
                </a:solidFill>
                <a:latin typeface="McGrawHill-Italic" pitchFamily="2" charset="0"/>
              </a:rPr>
              <a:t>McGraw-Hill</a:t>
            </a:r>
            <a:endParaRPr lang="en-US" altLang="en-US" sz="2400" b="0" smtClean="0">
              <a:solidFill>
                <a:srgbClr val="000000"/>
              </a:solidFill>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solidFill>
                  <a:srgbClr val="000000"/>
                </a:solidFill>
                <a:latin typeface="McGrawHill-Italic" pitchFamily="2" charset="0"/>
              </a:rPr>
              <a:t>The McGraw-Hill Companies, Inc., 2000</a:t>
            </a:r>
            <a:endParaRPr lang="en-US" altLang="en-US" sz="2400" b="0" smtClean="0">
              <a:solidFill>
                <a:srgbClr val="000000"/>
              </a:solidFill>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rgbClr val="1C1C1C"/>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rgbClr val="1C1C1C"/>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fld id="{675714DB-FC73-4865-BF41-EB178FAE433F}" type="slidenum">
              <a:rPr lang="en-US" altLang="zh-TW"/>
              <a:pPr/>
              <a:t>‹#›</a:t>
            </a:fld>
            <a:endParaRPr lang="en-US" altLang="zh-TW"/>
          </a:p>
        </p:txBody>
      </p:sp>
    </p:spTree>
    <p:extLst>
      <p:ext uri="{BB962C8B-B14F-4D97-AF65-F5344CB8AC3E}">
        <p14:creationId xmlns:p14="http://schemas.microsoft.com/office/powerpoint/2010/main" val="425874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12110D57-5CAF-41AE-97F5-7CDC6889DC08}" type="slidenum">
              <a:rPr lang="en-US" altLang="zh-TW"/>
              <a:pPr/>
              <a:t>‹#›</a:t>
            </a:fld>
            <a:endParaRPr lang="en-US" altLang="zh-TW"/>
          </a:p>
        </p:txBody>
      </p:sp>
    </p:spTree>
    <p:extLst>
      <p:ext uri="{BB962C8B-B14F-4D97-AF65-F5344CB8AC3E}">
        <p14:creationId xmlns:p14="http://schemas.microsoft.com/office/powerpoint/2010/main" val="33685430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A10F3981-4B84-462E-97B0-C3B0CB70D36E}" type="slidenum">
              <a:rPr lang="en-US" altLang="zh-TW"/>
              <a:pPr/>
              <a:t>‹#›</a:t>
            </a:fld>
            <a:endParaRPr lang="en-US" altLang="zh-TW"/>
          </a:p>
        </p:txBody>
      </p:sp>
    </p:spTree>
    <p:extLst>
      <p:ext uri="{BB962C8B-B14F-4D97-AF65-F5344CB8AC3E}">
        <p14:creationId xmlns:p14="http://schemas.microsoft.com/office/powerpoint/2010/main" val="32259726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F18D0E4A-0086-4B7D-B7E9-948CC241D098}" type="slidenum">
              <a:rPr lang="en-US" altLang="zh-TW"/>
              <a:pPr/>
              <a:t>‹#›</a:t>
            </a:fld>
            <a:endParaRPr lang="en-US" altLang="zh-TW"/>
          </a:p>
        </p:txBody>
      </p:sp>
    </p:spTree>
    <p:extLst>
      <p:ext uri="{BB962C8B-B14F-4D97-AF65-F5344CB8AC3E}">
        <p14:creationId xmlns:p14="http://schemas.microsoft.com/office/powerpoint/2010/main" val="1700488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F292F937-A338-45E7-8261-A62015818E0E}" type="slidenum">
              <a:rPr lang="en-US" altLang="zh-TW"/>
              <a:pPr/>
              <a:t>‹#›</a:t>
            </a:fld>
            <a:endParaRPr lang="en-US" altLang="zh-TW"/>
          </a:p>
        </p:txBody>
      </p:sp>
    </p:spTree>
    <p:extLst>
      <p:ext uri="{BB962C8B-B14F-4D97-AF65-F5344CB8AC3E}">
        <p14:creationId xmlns:p14="http://schemas.microsoft.com/office/powerpoint/2010/main" val="10873043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932EB506-A348-4D78-9ABD-C70A7FE2018E}" type="slidenum">
              <a:rPr lang="en-US" altLang="zh-TW"/>
              <a:pPr/>
              <a:t>‹#›</a:t>
            </a:fld>
            <a:endParaRPr lang="en-US" altLang="zh-TW"/>
          </a:p>
        </p:txBody>
      </p:sp>
    </p:spTree>
    <p:extLst>
      <p:ext uri="{BB962C8B-B14F-4D97-AF65-F5344CB8AC3E}">
        <p14:creationId xmlns:p14="http://schemas.microsoft.com/office/powerpoint/2010/main" val="667537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7A656DCD-9F70-4A82-B9EB-51448E3E68EE}" type="slidenum">
              <a:rPr lang="en-US" altLang="zh-TW"/>
              <a:pPr/>
              <a:t>‹#›</a:t>
            </a:fld>
            <a:endParaRPr lang="en-US" altLang="zh-TW"/>
          </a:p>
        </p:txBody>
      </p:sp>
    </p:spTree>
    <p:extLst>
      <p:ext uri="{BB962C8B-B14F-4D97-AF65-F5344CB8AC3E}">
        <p14:creationId xmlns:p14="http://schemas.microsoft.com/office/powerpoint/2010/main" val="28526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047B5D98-F37B-4BFE-9F3F-ECD13944C8CF}" type="slidenum">
              <a:rPr lang="en-US" altLang="zh-TW"/>
              <a:pPr/>
              <a:t>‹#›</a:t>
            </a:fld>
            <a:endParaRPr lang="en-US" altLang="zh-TW"/>
          </a:p>
        </p:txBody>
      </p:sp>
    </p:spTree>
    <p:extLst>
      <p:ext uri="{BB962C8B-B14F-4D97-AF65-F5344CB8AC3E}">
        <p14:creationId xmlns:p14="http://schemas.microsoft.com/office/powerpoint/2010/main" val="6878382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4DE9FB28-4495-4118-858A-5BF851BC4844}" type="slidenum">
              <a:rPr lang="en-US" altLang="zh-TW"/>
              <a:pPr/>
              <a:t>‹#›</a:t>
            </a:fld>
            <a:endParaRPr lang="en-US" altLang="zh-TW"/>
          </a:p>
        </p:txBody>
      </p:sp>
    </p:spTree>
    <p:extLst>
      <p:ext uri="{BB962C8B-B14F-4D97-AF65-F5344CB8AC3E}">
        <p14:creationId xmlns:p14="http://schemas.microsoft.com/office/powerpoint/2010/main" val="13534861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4EB1B617-6468-43A6-8D7A-24D10407CCE8}" type="slidenum">
              <a:rPr lang="en-US" altLang="zh-TW"/>
              <a:pPr/>
              <a:t>‹#›</a:t>
            </a:fld>
            <a:endParaRPr lang="en-US" altLang="zh-TW"/>
          </a:p>
        </p:txBody>
      </p:sp>
    </p:spTree>
    <p:extLst>
      <p:ext uri="{BB962C8B-B14F-4D97-AF65-F5344CB8AC3E}">
        <p14:creationId xmlns:p14="http://schemas.microsoft.com/office/powerpoint/2010/main" val="12187033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7DAF0CF3-DB08-48B5-8ED8-A913C567CB7D}" type="slidenum">
              <a:rPr lang="en-US" altLang="zh-TW"/>
              <a:pPr/>
              <a:t>‹#›</a:t>
            </a:fld>
            <a:endParaRPr lang="en-US" altLang="zh-TW"/>
          </a:p>
        </p:txBody>
      </p:sp>
    </p:spTree>
    <p:extLst>
      <p:ext uri="{BB962C8B-B14F-4D97-AF65-F5344CB8AC3E}">
        <p14:creationId xmlns:p14="http://schemas.microsoft.com/office/powerpoint/2010/main" val="33568615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7901A416-1363-41D3-A47C-DB50CCB7E119}" type="slidenum">
              <a:rPr lang="en-US" altLang="zh-TW"/>
              <a:pPr/>
              <a:t>‹#›</a:t>
            </a:fld>
            <a:endParaRPr lang="en-US" altLang="zh-TW"/>
          </a:p>
        </p:txBody>
      </p:sp>
    </p:spTree>
    <p:extLst>
      <p:ext uri="{BB962C8B-B14F-4D97-AF65-F5344CB8AC3E}">
        <p14:creationId xmlns:p14="http://schemas.microsoft.com/office/powerpoint/2010/main" val="39489943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E06C3378-91F1-4862-B53A-A0C4E37128A2}" type="slidenum">
              <a:rPr lang="en-US" altLang="zh-TW"/>
              <a:pPr/>
              <a:t>‹#›</a:t>
            </a:fld>
            <a:endParaRPr lang="en-US" altLang="zh-TW"/>
          </a:p>
        </p:txBody>
      </p:sp>
    </p:spTree>
    <p:extLst>
      <p:ext uri="{BB962C8B-B14F-4D97-AF65-F5344CB8AC3E}">
        <p14:creationId xmlns:p14="http://schemas.microsoft.com/office/powerpoint/2010/main" val="37523669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33A84C3F-474E-4FF5-8E21-F9AA8246B533}" type="slidenum">
              <a:rPr lang="en-US" altLang="zh-TW"/>
              <a:pPr/>
              <a:t>‹#›</a:t>
            </a:fld>
            <a:endParaRPr lang="en-US" altLang="zh-TW"/>
          </a:p>
        </p:txBody>
      </p:sp>
    </p:spTree>
    <p:extLst>
      <p:ext uri="{BB962C8B-B14F-4D97-AF65-F5344CB8AC3E}">
        <p14:creationId xmlns:p14="http://schemas.microsoft.com/office/powerpoint/2010/main" val="1587487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solidFill>
                  <a:srgbClr val="000000"/>
                </a:solidFill>
                <a:latin typeface="McGrawHill-Italic" pitchFamily="2" charset="0"/>
              </a:rPr>
              <a:t>McGraw-Hill</a:t>
            </a:r>
            <a:endParaRPr lang="en-US" altLang="en-US" sz="2400" b="0" smtClean="0">
              <a:solidFill>
                <a:srgbClr val="000000"/>
              </a:solidFill>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solidFill>
                  <a:srgbClr val="000000"/>
                </a:solidFill>
                <a:latin typeface="McGrawHill-Italic" pitchFamily="2" charset="0"/>
              </a:rPr>
              <a:t>The McGraw-Hill Companies, Inc., 2000</a:t>
            </a:r>
            <a:endParaRPr lang="en-US" altLang="en-US" sz="2400" b="0" smtClean="0">
              <a:solidFill>
                <a:srgbClr val="000000"/>
              </a:solidFill>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rgbClr val="1C1C1C"/>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rgbClr val="1C1C1C"/>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fld id="{C7C5DC00-8834-4CCD-BC96-8AD1D216F9FB}" type="slidenum">
              <a:rPr lang="en-US" altLang="zh-TW"/>
              <a:pPr/>
              <a:t>‹#›</a:t>
            </a:fld>
            <a:endParaRPr lang="en-US" altLang="zh-TW"/>
          </a:p>
        </p:txBody>
      </p:sp>
    </p:spTree>
    <p:extLst>
      <p:ext uri="{BB962C8B-B14F-4D97-AF65-F5344CB8AC3E}">
        <p14:creationId xmlns:p14="http://schemas.microsoft.com/office/powerpoint/2010/main" val="22960452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AC36E41A-4BD3-41A9-A474-3909475885AC}" type="slidenum">
              <a:rPr lang="en-US" altLang="zh-TW"/>
              <a:pPr/>
              <a:t>‹#›</a:t>
            </a:fld>
            <a:endParaRPr lang="en-US" altLang="zh-TW"/>
          </a:p>
        </p:txBody>
      </p:sp>
    </p:spTree>
    <p:extLst>
      <p:ext uri="{BB962C8B-B14F-4D97-AF65-F5344CB8AC3E}">
        <p14:creationId xmlns:p14="http://schemas.microsoft.com/office/powerpoint/2010/main" val="3622097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A46BCC38-D642-47E0-9F94-CDB138607818}" type="slidenum">
              <a:rPr lang="en-US" altLang="zh-TW"/>
              <a:pPr/>
              <a:t>‹#›</a:t>
            </a:fld>
            <a:endParaRPr lang="en-US" altLang="zh-TW"/>
          </a:p>
        </p:txBody>
      </p:sp>
    </p:spTree>
    <p:extLst>
      <p:ext uri="{BB962C8B-B14F-4D97-AF65-F5344CB8AC3E}">
        <p14:creationId xmlns:p14="http://schemas.microsoft.com/office/powerpoint/2010/main" val="9234731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9BB1A875-D685-4169-A305-0BC21D9FCE6C}" type="slidenum">
              <a:rPr lang="en-US" altLang="zh-TW"/>
              <a:pPr/>
              <a:t>‹#›</a:t>
            </a:fld>
            <a:endParaRPr lang="en-US" altLang="zh-TW"/>
          </a:p>
        </p:txBody>
      </p:sp>
    </p:spTree>
    <p:extLst>
      <p:ext uri="{BB962C8B-B14F-4D97-AF65-F5344CB8AC3E}">
        <p14:creationId xmlns:p14="http://schemas.microsoft.com/office/powerpoint/2010/main" val="2807381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BBEC3A8C-7C42-4943-95F3-62EB1344A585}" type="slidenum">
              <a:rPr lang="en-US" altLang="zh-TW"/>
              <a:pPr/>
              <a:t>‹#›</a:t>
            </a:fld>
            <a:endParaRPr lang="en-US" altLang="zh-TW"/>
          </a:p>
        </p:txBody>
      </p:sp>
    </p:spTree>
    <p:extLst>
      <p:ext uri="{BB962C8B-B14F-4D97-AF65-F5344CB8AC3E}">
        <p14:creationId xmlns:p14="http://schemas.microsoft.com/office/powerpoint/2010/main" val="29615636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9746BBB1-3C2C-4385-943D-55225A39C466}" type="slidenum">
              <a:rPr lang="en-US" altLang="zh-TW"/>
              <a:pPr/>
              <a:t>‹#›</a:t>
            </a:fld>
            <a:endParaRPr lang="en-US" altLang="zh-TW"/>
          </a:p>
        </p:txBody>
      </p:sp>
    </p:spTree>
    <p:extLst>
      <p:ext uri="{BB962C8B-B14F-4D97-AF65-F5344CB8AC3E}">
        <p14:creationId xmlns:p14="http://schemas.microsoft.com/office/powerpoint/2010/main" val="2401119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F5B82AB4-FB76-44CD-9D2D-33BA74CBDC8C}" type="slidenum">
              <a:rPr lang="en-US" altLang="zh-TW"/>
              <a:pPr/>
              <a:t>‹#›</a:t>
            </a:fld>
            <a:endParaRPr lang="en-US" altLang="zh-TW"/>
          </a:p>
        </p:txBody>
      </p:sp>
    </p:spTree>
    <p:extLst>
      <p:ext uri="{BB962C8B-B14F-4D97-AF65-F5344CB8AC3E}">
        <p14:creationId xmlns:p14="http://schemas.microsoft.com/office/powerpoint/2010/main" val="20834107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E40330D8-6432-460E-A6E0-5D9E13E4E2F5}" type="slidenum">
              <a:rPr lang="en-US" altLang="zh-TW"/>
              <a:pPr/>
              <a:t>‹#›</a:t>
            </a:fld>
            <a:endParaRPr lang="en-US" altLang="zh-TW"/>
          </a:p>
        </p:txBody>
      </p:sp>
    </p:spTree>
    <p:extLst>
      <p:ext uri="{BB962C8B-B14F-4D97-AF65-F5344CB8AC3E}">
        <p14:creationId xmlns:p14="http://schemas.microsoft.com/office/powerpoint/2010/main" val="20076837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A53D2B6F-CC04-405B-8CC7-372D85FF88DC}" type="slidenum">
              <a:rPr lang="en-US" altLang="zh-TW"/>
              <a:pPr/>
              <a:t>‹#›</a:t>
            </a:fld>
            <a:endParaRPr lang="en-US" altLang="zh-TW"/>
          </a:p>
        </p:txBody>
      </p:sp>
    </p:spTree>
    <p:extLst>
      <p:ext uri="{BB962C8B-B14F-4D97-AF65-F5344CB8AC3E}">
        <p14:creationId xmlns:p14="http://schemas.microsoft.com/office/powerpoint/2010/main" val="33701220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C7D63DFA-33F0-461C-A278-743F6B612EFE}" type="slidenum">
              <a:rPr lang="en-US" altLang="zh-TW"/>
              <a:pPr/>
              <a:t>‹#›</a:t>
            </a:fld>
            <a:endParaRPr lang="en-US" altLang="zh-TW"/>
          </a:p>
        </p:txBody>
      </p:sp>
    </p:spTree>
    <p:extLst>
      <p:ext uri="{BB962C8B-B14F-4D97-AF65-F5344CB8AC3E}">
        <p14:creationId xmlns:p14="http://schemas.microsoft.com/office/powerpoint/2010/main" val="17211197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B4EF2C75-C1CB-4A4B-A3CD-06476E158F22}" type="slidenum">
              <a:rPr lang="en-US" altLang="zh-TW"/>
              <a:pPr/>
              <a:t>‹#›</a:t>
            </a:fld>
            <a:endParaRPr lang="en-US" altLang="zh-TW"/>
          </a:p>
        </p:txBody>
      </p:sp>
    </p:spTree>
    <p:extLst>
      <p:ext uri="{BB962C8B-B14F-4D97-AF65-F5344CB8AC3E}">
        <p14:creationId xmlns:p14="http://schemas.microsoft.com/office/powerpoint/2010/main" val="22645394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14F782E9-675B-4BDD-8B9B-2D1F95C193E9}" type="slidenum">
              <a:rPr lang="en-US" altLang="zh-TW"/>
              <a:pPr/>
              <a:t>‹#›</a:t>
            </a:fld>
            <a:endParaRPr lang="en-US" altLang="zh-TW"/>
          </a:p>
        </p:txBody>
      </p:sp>
    </p:spTree>
    <p:extLst>
      <p:ext uri="{BB962C8B-B14F-4D97-AF65-F5344CB8AC3E}">
        <p14:creationId xmlns:p14="http://schemas.microsoft.com/office/powerpoint/2010/main" val="41434447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46404EB8-5C70-4E57-A468-3AC4EAA55C0E}" type="slidenum">
              <a:rPr lang="en-US" altLang="zh-TW"/>
              <a:pPr/>
              <a:t>‹#›</a:t>
            </a:fld>
            <a:endParaRPr lang="en-US" altLang="zh-TW"/>
          </a:p>
        </p:txBody>
      </p:sp>
    </p:spTree>
    <p:extLst>
      <p:ext uri="{BB962C8B-B14F-4D97-AF65-F5344CB8AC3E}">
        <p14:creationId xmlns:p14="http://schemas.microsoft.com/office/powerpoint/2010/main" val="23871983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smtClean="0"/>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6F4FC2E2-C019-440D-852D-3DD107FEFA50}" type="slidenum">
              <a:rPr lang="en-US" altLang="zh-TW"/>
              <a:pPr/>
              <a:t>‹#›</a:t>
            </a:fld>
            <a:endParaRPr lang="en-US" altLang="zh-TW"/>
          </a:p>
        </p:txBody>
      </p:sp>
    </p:spTree>
    <p:extLst>
      <p:ext uri="{BB962C8B-B14F-4D97-AF65-F5344CB8AC3E}">
        <p14:creationId xmlns:p14="http://schemas.microsoft.com/office/powerpoint/2010/main" val="16957697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solidFill>
                  <a:srgbClr val="000000"/>
                </a:solidFill>
                <a:ea typeface="新細明體" pitchFamily="18" charset="-120"/>
              </a:endParaRPr>
            </a:p>
          </p:txBody>
        </p:sp>
      </p:grpSp>
      <p:sp>
        <p:nvSpPr>
          <p:cNvPr id="14" name="Text Box 17"/>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spcBef>
                <a:spcPct val="50000"/>
              </a:spcBef>
              <a:defRPr/>
            </a:pPr>
            <a:r>
              <a:rPr lang="en-US" altLang="en-US" sz="1400" b="0" smtClean="0">
                <a:solidFill>
                  <a:srgbClr val="000000"/>
                </a:solidFill>
                <a:latin typeface="McGrawHill-Italic" pitchFamily="2" charset="0"/>
              </a:rPr>
              <a:t>McGraw-Hill</a:t>
            </a:r>
            <a:endParaRPr lang="en-US" altLang="en-US" sz="2400" b="0" smtClean="0">
              <a:solidFill>
                <a:srgbClr val="000000"/>
              </a:solidFill>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r" eaLnBrk="1" hangingPunct="1">
              <a:spcBef>
                <a:spcPct val="50000"/>
              </a:spcBef>
              <a:buFontTx/>
              <a:buChar char="©"/>
              <a:defRPr/>
            </a:pPr>
            <a:r>
              <a:rPr lang="en-US" altLang="en-US" sz="1400" b="0" smtClean="0">
                <a:solidFill>
                  <a:srgbClr val="000000"/>
                </a:solidFill>
                <a:latin typeface="McGrawHill-Italic" pitchFamily="2" charset="0"/>
              </a:rPr>
              <a:t>The McGraw-Hill Companies, Inc., 2000</a:t>
            </a:r>
            <a:endParaRPr lang="en-US" altLang="en-US" sz="2400" b="0" smtClean="0">
              <a:solidFill>
                <a:srgbClr val="000000"/>
              </a:solidFill>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smtClean="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smtClean="0"/>
              <a:t>Click to edit Master subtitle style</a:t>
            </a:r>
          </a:p>
        </p:txBody>
      </p:sp>
      <p:sp>
        <p:nvSpPr>
          <p:cNvPr id="16" name="Rectangle 14"/>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rgbClr val="1C1C1C"/>
                </a:solidFill>
                <a:ea typeface="新細明體" pitchFamily="18" charset="-120"/>
              </a:defRPr>
            </a:lvl1pPr>
          </a:lstStyle>
          <a:p>
            <a:pPr>
              <a:defRPr/>
            </a:pPr>
            <a:endParaRPr lang="en-US" altLang="zh-TW"/>
          </a:p>
        </p:txBody>
      </p:sp>
      <p:sp>
        <p:nvSpPr>
          <p:cNvPr id="17" name="Rectangle 15"/>
          <p:cNvSpPr>
            <a:spLocks noGrp="1" noChangeArrowheads="1"/>
          </p:cNvSpPr>
          <p:nvPr>
            <p:ph type="ftr" sz="quarter" idx="11"/>
          </p:nvPr>
        </p:nvSpPr>
        <p:spPr>
          <a:xfrm>
            <a:off x="3429000" y="6248400"/>
            <a:ext cx="2895600" cy="457200"/>
          </a:xfrm>
        </p:spPr>
        <p:txBody>
          <a:bodyPr/>
          <a:lstStyle>
            <a:lvl1pPr algn="ctr">
              <a:defRPr sz="1400" b="0">
                <a:solidFill>
                  <a:srgbClr val="1C1C1C"/>
                </a:solidFill>
              </a:defRPr>
            </a:lvl1pPr>
          </a:lstStyle>
          <a:p>
            <a:pPr>
              <a:defRPr/>
            </a:pPr>
            <a:r>
              <a:rPr lang="en-US" altLang="zh-TW"/>
              <a:t>TCP/IP Protocol Suite</a:t>
            </a:r>
          </a:p>
        </p:txBody>
      </p:sp>
      <p:sp>
        <p:nvSpPr>
          <p:cNvPr id="18"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fld id="{042F3975-FABD-486B-B842-190AB39F2354}" type="slidenum">
              <a:rPr lang="en-US" altLang="zh-TW"/>
              <a:pPr/>
              <a:t>‹#›</a:t>
            </a:fld>
            <a:endParaRPr lang="en-US" altLang="zh-TW"/>
          </a:p>
        </p:txBody>
      </p:sp>
    </p:spTree>
    <p:extLst>
      <p:ext uri="{BB962C8B-B14F-4D97-AF65-F5344CB8AC3E}">
        <p14:creationId xmlns:p14="http://schemas.microsoft.com/office/powerpoint/2010/main" val="429261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9F7A6F20-C816-4424-9A85-4FC8E598B483}" type="slidenum">
              <a:rPr lang="en-US" altLang="zh-TW"/>
              <a:pPr/>
              <a:t>‹#›</a:t>
            </a:fld>
            <a:endParaRPr lang="en-US" altLang="zh-TW"/>
          </a:p>
        </p:txBody>
      </p:sp>
    </p:spTree>
    <p:extLst>
      <p:ext uri="{BB962C8B-B14F-4D97-AF65-F5344CB8AC3E}">
        <p14:creationId xmlns:p14="http://schemas.microsoft.com/office/powerpoint/2010/main" val="23708430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026EB2EE-A8A3-44D4-BA0B-5BC75342AD45}" type="slidenum">
              <a:rPr lang="en-US" altLang="zh-TW"/>
              <a:pPr/>
              <a:t>‹#›</a:t>
            </a:fld>
            <a:endParaRPr lang="en-US" altLang="zh-TW"/>
          </a:p>
        </p:txBody>
      </p:sp>
    </p:spTree>
    <p:extLst>
      <p:ext uri="{BB962C8B-B14F-4D97-AF65-F5344CB8AC3E}">
        <p14:creationId xmlns:p14="http://schemas.microsoft.com/office/powerpoint/2010/main" val="10077546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6D5BCE69-F925-4A84-BA4F-D5FD206D0C96}" type="slidenum">
              <a:rPr lang="en-US" altLang="zh-TW"/>
              <a:pPr/>
              <a:t>‹#›</a:t>
            </a:fld>
            <a:endParaRPr lang="en-US" altLang="zh-TW"/>
          </a:p>
        </p:txBody>
      </p:sp>
    </p:spTree>
    <p:extLst>
      <p:ext uri="{BB962C8B-B14F-4D97-AF65-F5344CB8AC3E}">
        <p14:creationId xmlns:p14="http://schemas.microsoft.com/office/powerpoint/2010/main" val="12090818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907698F0-198C-44E2-AC50-483E69D381CA}" type="slidenum">
              <a:rPr lang="en-US" altLang="zh-TW"/>
              <a:pPr/>
              <a:t>‹#›</a:t>
            </a:fld>
            <a:endParaRPr lang="en-US" altLang="zh-TW"/>
          </a:p>
        </p:txBody>
      </p:sp>
    </p:spTree>
    <p:extLst>
      <p:ext uri="{BB962C8B-B14F-4D97-AF65-F5344CB8AC3E}">
        <p14:creationId xmlns:p14="http://schemas.microsoft.com/office/powerpoint/2010/main" val="11238040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p:cNvSpPr>
            <a:spLocks noGrp="1" noChangeArrowheads="1"/>
          </p:cNvSpPr>
          <p:nvPr>
            <p:ph type="sldNum" sz="quarter" idx="11"/>
          </p:nvPr>
        </p:nvSpPr>
        <p:spPr>
          <a:ln/>
        </p:spPr>
        <p:txBody>
          <a:bodyPr/>
          <a:lstStyle>
            <a:lvl1pPr>
              <a:defRPr/>
            </a:lvl1pPr>
          </a:lstStyle>
          <a:p>
            <a:fld id="{798608FF-0627-444D-AEB4-4C665F94FC03}" type="slidenum">
              <a:rPr lang="en-US" altLang="zh-TW"/>
              <a:pPr/>
              <a:t>‹#›</a:t>
            </a:fld>
            <a:endParaRPr lang="en-US" altLang="zh-TW"/>
          </a:p>
        </p:txBody>
      </p:sp>
    </p:spTree>
    <p:extLst>
      <p:ext uri="{BB962C8B-B14F-4D97-AF65-F5344CB8AC3E}">
        <p14:creationId xmlns:p14="http://schemas.microsoft.com/office/powerpoint/2010/main" val="240748431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p:cNvSpPr>
            <a:spLocks noGrp="1" noChangeArrowheads="1"/>
          </p:cNvSpPr>
          <p:nvPr>
            <p:ph type="sldNum" sz="quarter" idx="11"/>
          </p:nvPr>
        </p:nvSpPr>
        <p:spPr>
          <a:ln/>
        </p:spPr>
        <p:txBody>
          <a:bodyPr/>
          <a:lstStyle>
            <a:lvl1pPr>
              <a:defRPr/>
            </a:lvl1pPr>
          </a:lstStyle>
          <a:p>
            <a:fld id="{C76778AE-B695-4FA2-B449-E31F6B0721C1}" type="slidenum">
              <a:rPr lang="en-US" altLang="zh-TW"/>
              <a:pPr/>
              <a:t>‹#›</a:t>
            </a:fld>
            <a:endParaRPr lang="en-US" altLang="zh-TW"/>
          </a:p>
        </p:txBody>
      </p:sp>
    </p:spTree>
    <p:extLst>
      <p:ext uri="{BB962C8B-B14F-4D97-AF65-F5344CB8AC3E}">
        <p14:creationId xmlns:p14="http://schemas.microsoft.com/office/powerpoint/2010/main" val="39647484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p:cNvSpPr>
            <a:spLocks noGrp="1" noChangeArrowheads="1"/>
          </p:cNvSpPr>
          <p:nvPr>
            <p:ph type="sldNum" sz="quarter" idx="11"/>
          </p:nvPr>
        </p:nvSpPr>
        <p:spPr>
          <a:ln/>
        </p:spPr>
        <p:txBody>
          <a:bodyPr/>
          <a:lstStyle>
            <a:lvl1pPr>
              <a:defRPr/>
            </a:lvl1pPr>
          </a:lstStyle>
          <a:p>
            <a:fld id="{A5929F00-1DFC-4844-9847-FBB44AEA6C02}" type="slidenum">
              <a:rPr lang="en-US" altLang="zh-TW"/>
              <a:pPr/>
              <a:t>‹#›</a:t>
            </a:fld>
            <a:endParaRPr lang="en-US" altLang="zh-TW"/>
          </a:p>
        </p:txBody>
      </p:sp>
    </p:spTree>
    <p:extLst>
      <p:ext uri="{BB962C8B-B14F-4D97-AF65-F5344CB8AC3E}">
        <p14:creationId xmlns:p14="http://schemas.microsoft.com/office/powerpoint/2010/main" val="28058581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562A4E6C-5571-4587-82C7-9AEFE3315983}" type="slidenum">
              <a:rPr lang="en-US" altLang="zh-TW"/>
              <a:pPr/>
              <a:t>‹#›</a:t>
            </a:fld>
            <a:endParaRPr lang="en-US" altLang="zh-TW"/>
          </a:p>
        </p:txBody>
      </p:sp>
    </p:spTree>
    <p:extLst>
      <p:ext uri="{BB962C8B-B14F-4D97-AF65-F5344CB8AC3E}">
        <p14:creationId xmlns:p14="http://schemas.microsoft.com/office/powerpoint/2010/main" val="38257612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p:cNvSpPr>
            <a:spLocks noGrp="1" noChangeArrowheads="1"/>
          </p:cNvSpPr>
          <p:nvPr>
            <p:ph type="sldNum" sz="quarter" idx="11"/>
          </p:nvPr>
        </p:nvSpPr>
        <p:spPr>
          <a:ln/>
        </p:spPr>
        <p:txBody>
          <a:bodyPr/>
          <a:lstStyle>
            <a:lvl1pPr>
              <a:defRPr/>
            </a:lvl1pPr>
          </a:lstStyle>
          <a:p>
            <a:fld id="{D9C64D31-E3C7-4C92-89ED-3FD433FEA007}" type="slidenum">
              <a:rPr lang="en-US" altLang="zh-TW"/>
              <a:pPr/>
              <a:t>‹#›</a:t>
            </a:fld>
            <a:endParaRPr lang="en-US" altLang="zh-TW"/>
          </a:p>
        </p:txBody>
      </p:sp>
    </p:spTree>
    <p:extLst>
      <p:ext uri="{BB962C8B-B14F-4D97-AF65-F5344CB8AC3E}">
        <p14:creationId xmlns:p14="http://schemas.microsoft.com/office/powerpoint/2010/main" val="12476214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C20D201A-AE28-44C8-84F2-948DB5A869ED}" type="slidenum">
              <a:rPr lang="en-US" altLang="zh-TW"/>
              <a:pPr/>
              <a:t>‹#›</a:t>
            </a:fld>
            <a:endParaRPr lang="en-US" altLang="zh-TW"/>
          </a:p>
        </p:txBody>
      </p:sp>
    </p:spTree>
    <p:extLst>
      <p:ext uri="{BB962C8B-B14F-4D97-AF65-F5344CB8AC3E}">
        <p14:creationId xmlns:p14="http://schemas.microsoft.com/office/powerpoint/2010/main" val="22329409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12"/>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p:cNvSpPr>
            <a:spLocks noGrp="1" noChangeArrowheads="1"/>
          </p:cNvSpPr>
          <p:nvPr>
            <p:ph type="sldNum" sz="quarter" idx="11"/>
          </p:nvPr>
        </p:nvSpPr>
        <p:spPr>
          <a:ln/>
        </p:spPr>
        <p:txBody>
          <a:bodyPr/>
          <a:lstStyle>
            <a:lvl1pPr>
              <a:defRPr/>
            </a:lvl1pPr>
          </a:lstStyle>
          <a:p>
            <a:fld id="{23A8B757-8A19-4E07-B196-FC85B7B6DF8C}" type="slidenum">
              <a:rPr lang="en-US" altLang="zh-TW"/>
              <a:pPr/>
              <a:t>‹#›</a:t>
            </a:fld>
            <a:endParaRPr lang="en-US" altLang="zh-TW"/>
          </a:p>
        </p:txBody>
      </p:sp>
    </p:spTree>
    <p:extLst>
      <p:ext uri="{BB962C8B-B14F-4D97-AF65-F5344CB8AC3E}">
        <p14:creationId xmlns:p14="http://schemas.microsoft.com/office/powerpoint/2010/main" val="2574499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ea typeface="新細明體" pitchFamily="18" charset="-120"/>
              </a:defRPr>
            </a:lvl1pPr>
          </a:lstStyle>
          <a:p>
            <a:fld id="{3B215F02-24F0-46A1-92B3-D486175D9225}"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4451"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Freeform 2"/>
          <p:cNvSpPr>
            <a:spLocks/>
          </p:cNvSpPr>
          <p:nvPr/>
        </p:nvSpPr>
        <p:spPr bwMode="auto">
          <a:xfrm rot="-3172564">
            <a:off x="7777957" y="-15081"/>
            <a:ext cx="1162050" cy="2084387"/>
          </a:xfrm>
          <a:custGeom>
            <a:avLst/>
            <a:gdLst>
              <a:gd name="T0" fmla="*/ 2147483647 w 2903"/>
              <a:gd name="T1" fmla="*/ 2147483647 h 3686"/>
              <a:gd name="T2" fmla="*/ 2147483647 w 2903"/>
              <a:gd name="T3" fmla="*/ 2147483647 h 3686"/>
              <a:gd name="T4" fmla="*/ 2147483647 w 2903"/>
              <a:gd name="T5" fmla="*/ 0 h 3686"/>
              <a:gd name="T6" fmla="*/ 2147483647 w 2903"/>
              <a:gd name="T7" fmla="*/ 2147483647 h 3686"/>
              <a:gd name="T8" fmla="*/ 2147483647 w 2903"/>
              <a:gd name="T9" fmla="*/ 2147483647 h 3686"/>
              <a:gd name="T10" fmla="*/ 0 w 2903"/>
              <a:gd name="T11" fmla="*/ 2147483647 h 3686"/>
              <a:gd name="T12" fmla="*/ 2147483647 w 2903"/>
              <a:gd name="T13" fmla="*/ 2147483647 h 3686"/>
              <a:gd name="T14" fmla="*/ 2147483647 w 2903"/>
              <a:gd name="T15" fmla="*/ 2147483647 h 3686"/>
              <a:gd name="T16" fmla="*/ 2147483647 w 2903"/>
              <a:gd name="T17" fmla="*/ 2147483647 h 3686"/>
              <a:gd name="T18" fmla="*/ 2147483647 w 2903"/>
              <a:gd name="T19" fmla="*/ 2147483647 h 3686"/>
              <a:gd name="T20" fmla="*/ 2147483647 w 2903"/>
              <a:gd name="T21" fmla="*/ 2147483647 h 36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1" name="Rectangle 3"/>
          <p:cNvSpPr>
            <a:spLocks noGrp="1" noChangeArrowheads="1"/>
          </p:cNvSpPr>
          <p:nvPr>
            <p:ph type="title"/>
          </p:nvPr>
        </p:nvSpPr>
        <p:spPr bwMode="auto">
          <a:xfrm>
            <a:off x="685800" y="152400"/>
            <a:ext cx="6870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2052" name="Rectangle 4"/>
          <p:cNvSpPr>
            <a:spLocks noGrp="1" noChangeArrowheads="1"/>
          </p:cNvSpPr>
          <p:nvPr>
            <p:ph type="body" idx="1"/>
          </p:nvPr>
        </p:nvSpPr>
        <p:spPr bwMode="auto">
          <a:xfrm>
            <a:off x="685800" y="1828800"/>
            <a:ext cx="7696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888837" name="Rectangle 5"/>
          <p:cNvSpPr>
            <a:spLocks noGrp="1" noChangeArrowheads="1"/>
          </p:cNvSpPr>
          <p:nvPr>
            <p:ph type="dt" sz="half" idx="2"/>
          </p:nvPr>
        </p:nvSpPr>
        <p:spPr bwMode="auto">
          <a:xfrm>
            <a:off x="1371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400" b="0">
                <a:latin typeface="Comic Sans MS" pitchFamily="66" charset="0"/>
              </a:defRPr>
            </a:lvl1pPr>
          </a:lstStyle>
          <a:p>
            <a:pPr>
              <a:defRPr/>
            </a:pPr>
            <a:endParaRPr lang="en-US" altLang="zh-TW"/>
          </a:p>
        </p:txBody>
      </p:sp>
      <p:sp>
        <p:nvSpPr>
          <p:cNvPr id="888838" name="Rectangle 6"/>
          <p:cNvSpPr>
            <a:spLocks noGrp="1" noChangeArrowheads="1"/>
          </p:cNvSpPr>
          <p:nvPr>
            <p:ph type="ftr" sz="quarter" idx="3"/>
          </p:nvPr>
        </p:nvSpPr>
        <p:spPr bwMode="auto">
          <a:xfrm>
            <a:off x="35560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eaLnBrk="1" hangingPunct="1">
              <a:defRPr sz="1400" b="0">
                <a:latin typeface="Comic Sans MS" pitchFamily="66" charset="0"/>
              </a:defRPr>
            </a:lvl1pPr>
          </a:lstStyle>
          <a:p>
            <a:pPr>
              <a:defRPr/>
            </a:pPr>
            <a:r>
              <a:rPr lang="zh-TW" altLang="en-US"/>
              <a:t>TCP/IP Protocol Suite</a:t>
            </a:r>
            <a:endParaRPr lang="en-US" altLang="zh-TW"/>
          </a:p>
        </p:txBody>
      </p:sp>
      <p:sp>
        <p:nvSpPr>
          <p:cNvPr id="888839" name="Rectangle 7"/>
          <p:cNvSpPr>
            <a:spLocks noGrp="1" noChangeArrowheads="1"/>
          </p:cNvSpPr>
          <p:nvPr>
            <p:ph type="sldNum" sz="quarter" idx="4"/>
          </p:nvPr>
        </p:nvSpPr>
        <p:spPr bwMode="auto">
          <a:xfrm>
            <a:off x="67183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400" b="0">
                <a:latin typeface="Comic Sans MS" panose="030F0702030302020204" pitchFamily="66" charset="0"/>
              </a:defRPr>
            </a:lvl1pPr>
          </a:lstStyle>
          <a:p>
            <a:fld id="{FC15359B-041B-4A37-8E3D-813920B588C3}" type="slidenum">
              <a:rPr lang="zh-TW" altLang="en-US"/>
              <a:pPr/>
              <a:t>‹#›</a:t>
            </a:fld>
            <a:endParaRPr lang="en-US" altLang="zh-TW"/>
          </a:p>
        </p:txBody>
      </p:sp>
      <p:sp>
        <p:nvSpPr>
          <p:cNvPr id="2056" name="Freeform 8"/>
          <p:cNvSpPr>
            <a:spLocks/>
          </p:cNvSpPr>
          <p:nvPr/>
        </p:nvSpPr>
        <p:spPr bwMode="auto">
          <a:xfrm rot="-3172564">
            <a:off x="7865269" y="24607"/>
            <a:ext cx="1165225" cy="2097087"/>
          </a:xfrm>
          <a:custGeom>
            <a:avLst/>
            <a:gdLst>
              <a:gd name="T0" fmla="*/ 2147483647 w 2911"/>
              <a:gd name="T1" fmla="*/ 0 h 3703"/>
              <a:gd name="T2" fmla="*/ 2147483647 w 2911"/>
              <a:gd name="T3" fmla="*/ 2147483647 h 3703"/>
              <a:gd name="T4" fmla="*/ 2147483647 w 2911"/>
              <a:gd name="T5" fmla="*/ 2147483647 h 3703"/>
              <a:gd name="T6" fmla="*/ 0 w 2911"/>
              <a:gd name="T7" fmla="*/ 2147483647 h 3703"/>
              <a:gd name="T8" fmla="*/ 2147483647 w 2911"/>
              <a:gd name="T9" fmla="*/ 2147483647 h 3703"/>
              <a:gd name="T10" fmla="*/ 2147483647 w 2911"/>
              <a:gd name="T11" fmla="*/ 2147483647 h 3703"/>
              <a:gd name="T12" fmla="*/ 2147483647 w 2911"/>
              <a:gd name="T13" fmla="*/ 2147483647 h 3703"/>
              <a:gd name="T14" fmla="*/ 2147483647 w 2911"/>
              <a:gd name="T15" fmla="*/ 2147483647 h 3703"/>
              <a:gd name="T16" fmla="*/ 2147483647 w 2911"/>
              <a:gd name="T17" fmla="*/ 2147483647 h 3703"/>
              <a:gd name="T18" fmla="*/ 2147483647 w 2911"/>
              <a:gd name="T19" fmla="*/ 0 h 3703"/>
              <a:gd name="T20" fmla="*/ 2147483647 w 2911"/>
              <a:gd name="T21" fmla="*/ 0 h 37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11" h="3703">
                <a:moveTo>
                  <a:pt x="2293" y="0"/>
                </a:moveTo>
                <a:lnTo>
                  <a:pt x="130" y="2835"/>
                </a:lnTo>
                <a:lnTo>
                  <a:pt x="131" y="3201"/>
                </a:lnTo>
                <a:lnTo>
                  <a:pt x="0" y="3633"/>
                </a:lnTo>
                <a:lnTo>
                  <a:pt x="50" y="3703"/>
                </a:lnTo>
                <a:lnTo>
                  <a:pt x="422" y="3352"/>
                </a:lnTo>
                <a:lnTo>
                  <a:pt x="763" y="3220"/>
                </a:lnTo>
                <a:lnTo>
                  <a:pt x="2911" y="428"/>
                </a:lnTo>
                <a:lnTo>
                  <a:pt x="2589" y="96"/>
                </a:lnTo>
                <a:lnTo>
                  <a:pt x="229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7" name="Freeform 9"/>
          <p:cNvSpPr>
            <a:spLocks/>
          </p:cNvSpPr>
          <p:nvPr/>
        </p:nvSpPr>
        <p:spPr bwMode="auto">
          <a:xfrm rot="-3172564">
            <a:off x="7831138" y="192088"/>
            <a:ext cx="1025525" cy="1571625"/>
          </a:xfrm>
          <a:custGeom>
            <a:avLst/>
            <a:gdLst>
              <a:gd name="T0" fmla="*/ 0 w 2561"/>
              <a:gd name="T1" fmla="*/ 2147483647 h 2777"/>
              <a:gd name="T2" fmla="*/ 2147483647 w 2561"/>
              <a:gd name="T3" fmla="*/ 2147483647 h 2777"/>
              <a:gd name="T4" fmla="*/ 2147483647 w 2561"/>
              <a:gd name="T5" fmla="*/ 2147483647 h 2777"/>
              <a:gd name="T6" fmla="*/ 2147483647 w 2561"/>
              <a:gd name="T7" fmla="*/ 2147483647 h 2777"/>
              <a:gd name="T8" fmla="*/ 2147483647 w 2561"/>
              <a:gd name="T9" fmla="*/ 2147483647 h 2777"/>
              <a:gd name="T10" fmla="*/ 2147483647 w 2561"/>
              <a:gd name="T11" fmla="*/ 0 h 2777"/>
              <a:gd name="T12" fmla="*/ 0 w 2561"/>
              <a:gd name="T13" fmla="*/ 2147483647 h 2777"/>
              <a:gd name="T14" fmla="*/ 0 w 2561"/>
              <a:gd name="T15" fmla="*/ 2147483647 h 27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61" h="2777">
                <a:moveTo>
                  <a:pt x="0" y="2485"/>
                </a:moveTo>
                <a:lnTo>
                  <a:pt x="432" y="2553"/>
                </a:lnTo>
                <a:lnTo>
                  <a:pt x="736" y="2777"/>
                </a:lnTo>
                <a:lnTo>
                  <a:pt x="2561" y="399"/>
                </a:lnTo>
                <a:lnTo>
                  <a:pt x="2118" y="82"/>
                </a:lnTo>
                <a:lnTo>
                  <a:pt x="1898" y="0"/>
                </a:lnTo>
                <a:lnTo>
                  <a:pt x="0" y="248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58" name="Group 10"/>
          <p:cNvGrpSpPr>
            <a:grpSpLocks/>
          </p:cNvGrpSpPr>
          <p:nvPr/>
        </p:nvGrpSpPr>
        <p:grpSpPr bwMode="auto">
          <a:xfrm>
            <a:off x="7938" y="5540375"/>
            <a:ext cx="1784350" cy="1246188"/>
            <a:chOff x="5" y="3490"/>
            <a:chExt cx="1124" cy="785"/>
          </a:xfrm>
        </p:grpSpPr>
        <p:sp>
          <p:nvSpPr>
            <p:cNvPr id="2075" name="Freeform 11"/>
            <p:cNvSpPr>
              <a:spLocks/>
            </p:cNvSpPr>
            <p:nvPr userDrawn="1"/>
          </p:nvSpPr>
          <p:spPr bwMode="auto">
            <a:xfrm>
              <a:off x="24" y="3505"/>
              <a:ext cx="1089" cy="649"/>
            </a:xfrm>
            <a:custGeom>
              <a:avLst/>
              <a:gdLst>
                <a:gd name="T0" fmla="*/ 4 w 2177"/>
                <a:gd name="T1" fmla="*/ 3 h 1298"/>
                <a:gd name="T2" fmla="*/ 3 w 2177"/>
                <a:gd name="T3" fmla="*/ 3 h 1298"/>
                <a:gd name="T4" fmla="*/ 3 w 2177"/>
                <a:gd name="T5" fmla="*/ 1 h 1298"/>
                <a:gd name="T6" fmla="*/ 5 w 2177"/>
                <a:gd name="T7" fmla="*/ 1 h 1298"/>
                <a:gd name="T8" fmla="*/ 5 w 2177"/>
                <a:gd name="T9" fmla="*/ 1 h 1298"/>
                <a:gd name="T10" fmla="*/ 5 w 2177"/>
                <a:gd name="T11" fmla="*/ 1 h 1298"/>
                <a:gd name="T12" fmla="*/ 3 w 2177"/>
                <a:gd name="T13" fmla="*/ 1 h 1298"/>
                <a:gd name="T14" fmla="*/ 3 w 2177"/>
                <a:gd name="T15" fmla="*/ 1 h 1298"/>
                <a:gd name="T16" fmla="*/ 3 w 2177"/>
                <a:gd name="T17" fmla="*/ 0 h 1298"/>
                <a:gd name="T18" fmla="*/ 2 w 2177"/>
                <a:gd name="T19" fmla="*/ 1 h 1298"/>
                <a:gd name="T20" fmla="*/ 2 w 2177"/>
                <a:gd name="T21" fmla="*/ 1 h 1298"/>
                <a:gd name="T22" fmla="*/ 2 w 2177"/>
                <a:gd name="T23" fmla="*/ 1 h 1298"/>
                <a:gd name="T24" fmla="*/ 2 w 2177"/>
                <a:gd name="T25" fmla="*/ 1 h 1298"/>
                <a:gd name="T26" fmla="*/ 2 w 2177"/>
                <a:gd name="T27" fmla="*/ 1 h 1298"/>
                <a:gd name="T28" fmla="*/ 3 w 2177"/>
                <a:gd name="T29" fmla="*/ 2 h 1298"/>
                <a:gd name="T30" fmla="*/ 1 w 2177"/>
                <a:gd name="T31" fmla="*/ 1 h 1298"/>
                <a:gd name="T32" fmla="*/ 1 w 2177"/>
                <a:gd name="T33" fmla="*/ 1 h 1298"/>
                <a:gd name="T34" fmla="*/ 0 w 2177"/>
                <a:gd name="T35" fmla="*/ 2 h 1298"/>
                <a:gd name="T36" fmla="*/ 1 w 2177"/>
                <a:gd name="T37" fmla="*/ 2 h 1298"/>
                <a:gd name="T38" fmla="*/ 3 w 2177"/>
                <a:gd name="T39" fmla="*/ 3 h 1298"/>
                <a:gd name="T40" fmla="*/ 3 w 2177"/>
                <a:gd name="T41" fmla="*/ 3 h 1298"/>
                <a:gd name="T42" fmla="*/ 4 w 2177"/>
                <a:gd name="T43" fmla="*/ 3 h 1298"/>
                <a:gd name="T44" fmla="*/ 4 w 2177"/>
                <a:gd name="T45" fmla="*/ 3 h 1298"/>
                <a:gd name="T46" fmla="*/ 4 w 2177"/>
                <a:gd name="T47" fmla="*/ 3 h 12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77" h="1298">
                  <a:moveTo>
                    <a:pt x="1587" y="1260"/>
                  </a:moveTo>
                  <a:lnTo>
                    <a:pt x="1420" y="1106"/>
                  </a:lnTo>
                  <a:lnTo>
                    <a:pt x="1331" y="477"/>
                  </a:lnTo>
                  <a:lnTo>
                    <a:pt x="2139" y="330"/>
                  </a:lnTo>
                  <a:lnTo>
                    <a:pt x="2177" y="203"/>
                  </a:lnTo>
                  <a:lnTo>
                    <a:pt x="2099" y="100"/>
                  </a:lnTo>
                  <a:lnTo>
                    <a:pt x="1276" y="211"/>
                  </a:lnTo>
                  <a:lnTo>
                    <a:pt x="1219" y="32"/>
                  </a:lnTo>
                  <a:lnTo>
                    <a:pt x="1085" y="0"/>
                  </a:lnTo>
                  <a:lnTo>
                    <a:pt x="958" y="28"/>
                  </a:lnTo>
                  <a:lnTo>
                    <a:pt x="888" y="106"/>
                  </a:lnTo>
                  <a:lnTo>
                    <a:pt x="937" y="285"/>
                  </a:lnTo>
                  <a:lnTo>
                    <a:pt x="660" y="441"/>
                  </a:lnTo>
                  <a:lnTo>
                    <a:pt x="983" y="473"/>
                  </a:lnTo>
                  <a:lnTo>
                    <a:pt x="1112" y="889"/>
                  </a:lnTo>
                  <a:lnTo>
                    <a:pt x="141" y="469"/>
                  </a:lnTo>
                  <a:lnTo>
                    <a:pt x="46" y="509"/>
                  </a:lnTo>
                  <a:lnTo>
                    <a:pt x="0" y="636"/>
                  </a:lnTo>
                  <a:lnTo>
                    <a:pt x="55" y="779"/>
                  </a:lnTo>
                  <a:lnTo>
                    <a:pt x="1139" y="1288"/>
                  </a:lnTo>
                  <a:lnTo>
                    <a:pt x="1378" y="1256"/>
                  </a:lnTo>
                  <a:lnTo>
                    <a:pt x="1570" y="1298"/>
                  </a:lnTo>
                  <a:lnTo>
                    <a:pt x="1587" y="126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6" name="Freeform 12"/>
            <p:cNvSpPr>
              <a:spLocks/>
            </p:cNvSpPr>
            <p:nvPr userDrawn="1"/>
          </p:nvSpPr>
          <p:spPr bwMode="auto">
            <a:xfrm>
              <a:off x="1022" y="3582"/>
              <a:ext cx="71" cy="129"/>
            </a:xfrm>
            <a:custGeom>
              <a:avLst/>
              <a:gdLst>
                <a:gd name="T0" fmla="*/ 0 w 143"/>
                <a:gd name="T1" fmla="*/ 1 h 258"/>
                <a:gd name="T2" fmla="*/ 0 w 143"/>
                <a:gd name="T3" fmla="*/ 0 h 258"/>
                <a:gd name="T4" fmla="*/ 0 w 143"/>
                <a:gd name="T5" fmla="*/ 1 h 258"/>
                <a:gd name="T6" fmla="*/ 0 w 143"/>
                <a:gd name="T7" fmla="*/ 1 h 258"/>
                <a:gd name="T8" fmla="*/ 0 w 143"/>
                <a:gd name="T9" fmla="*/ 1 h 258"/>
                <a:gd name="T10" fmla="*/ 0 w 143"/>
                <a:gd name="T11" fmla="*/ 1 h 25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3" h="258">
                  <a:moveTo>
                    <a:pt x="0" y="7"/>
                  </a:moveTo>
                  <a:lnTo>
                    <a:pt x="120" y="0"/>
                  </a:lnTo>
                  <a:lnTo>
                    <a:pt x="143" y="233"/>
                  </a:lnTo>
                  <a:lnTo>
                    <a:pt x="8" y="258"/>
                  </a:lnTo>
                  <a:lnTo>
                    <a:pt x="0"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7" name="Freeform 13"/>
            <p:cNvSpPr>
              <a:spLocks/>
            </p:cNvSpPr>
            <p:nvPr userDrawn="1"/>
          </p:nvSpPr>
          <p:spPr bwMode="auto">
            <a:xfrm>
              <a:off x="20" y="3774"/>
              <a:ext cx="792" cy="410"/>
            </a:xfrm>
            <a:custGeom>
              <a:avLst/>
              <a:gdLst>
                <a:gd name="T0" fmla="*/ 0 w 1586"/>
                <a:gd name="T1" fmla="*/ 0 h 821"/>
                <a:gd name="T2" fmla="*/ 2 w 1586"/>
                <a:gd name="T3" fmla="*/ 1 h 821"/>
                <a:gd name="T4" fmla="*/ 2 w 1586"/>
                <a:gd name="T5" fmla="*/ 1 h 821"/>
                <a:gd name="T6" fmla="*/ 3 w 1586"/>
                <a:gd name="T7" fmla="*/ 1 h 821"/>
                <a:gd name="T8" fmla="*/ 3 w 1586"/>
                <a:gd name="T9" fmla="*/ 1 h 821"/>
                <a:gd name="T10" fmla="*/ 2 w 1586"/>
                <a:gd name="T11" fmla="*/ 1 h 821"/>
                <a:gd name="T12" fmla="*/ 2 w 1586"/>
                <a:gd name="T13" fmla="*/ 1 h 821"/>
                <a:gd name="T14" fmla="*/ 0 w 1586"/>
                <a:gd name="T15" fmla="*/ 0 h 821"/>
                <a:gd name="T16" fmla="*/ 0 w 1586"/>
                <a:gd name="T17" fmla="*/ 0 h 821"/>
                <a:gd name="T18" fmla="*/ 0 w 1586"/>
                <a:gd name="T19" fmla="*/ 0 h 821"/>
                <a:gd name="T20" fmla="*/ 0 w 1586"/>
                <a:gd name="T21" fmla="*/ 0 h 821"/>
                <a:gd name="T22" fmla="*/ 0 w 1586"/>
                <a:gd name="T23" fmla="*/ 0 h 8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6" h="821">
                  <a:moveTo>
                    <a:pt x="137" y="0"/>
                  </a:moveTo>
                  <a:lnTo>
                    <a:pt x="1331" y="519"/>
                  </a:lnTo>
                  <a:lnTo>
                    <a:pt x="1428" y="638"/>
                  </a:lnTo>
                  <a:lnTo>
                    <a:pt x="1586" y="792"/>
                  </a:lnTo>
                  <a:lnTo>
                    <a:pt x="1565" y="821"/>
                  </a:lnTo>
                  <a:lnTo>
                    <a:pt x="1350" y="787"/>
                  </a:lnTo>
                  <a:lnTo>
                    <a:pt x="1145" y="811"/>
                  </a:lnTo>
                  <a:lnTo>
                    <a:pt x="42" y="298"/>
                  </a:lnTo>
                  <a:lnTo>
                    <a:pt x="0" y="150"/>
                  </a:lnTo>
                  <a:lnTo>
                    <a:pt x="46" y="32"/>
                  </a:lnTo>
                  <a:lnTo>
                    <a:pt x="13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8" name="Freeform 14"/>
            <p:cNvSpPr>
              <a:spLocks/>
            </p:cNvSpPr>
            <p:nvPr userDrawn="1"/>
          </p:nvSpPr>
          <p:spPr bwMode="auto">
            <a:xfrm>
              <a:off x="129" y="3808"/>
              <a:ext cx="525" cy="374"/>
            </a:xfrm>
            <a:custGeom>
              <a:avLst/>
              <a:gdLst>
                <a:gd name="T0" fmla="*/ 0 w 1049"/>
                <a:gd name="T1" fmla="*/ 1 h 747"/>
                <a:gd name="T2" fmla="*/ 2 w 1049"/>
                <a:gd name="T3" fmla="*/ 2 h 747"/>
                <a:gd name="T4" fmla="*/ 2 w 1049"/>
                <a:gd name="T5" fmla="*/ 2 h 747"/>
                <a:gd name="T6" fmla="*/ 3 w 1049"/>
                <a:gd name="T7" fmla="*/ 1 h 747"/>
                <a:gd name="T8" fmla="*/ 1 w 1049"/>
                <a:gd name="T9" fmla="*/ 0 h 747"/>
                <a:gd name="T10" fmla="*/ 0 w 1049"/>
                <a:gd name="T11" fmla="*/ 1 h 747"/>
                <a:gd name="T12" fmla="*/ 0 w 1049"/>
                <a:gd name="T13" fmla="*/ 1 h 747"/>
                <a:gd name="T14" fmla="*/ 0 w 1049"/>
                <a:gd name="T15" fmla="*/ 1 h 7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9" h="747">
                  <a:moveTo>
                    <a:pt x="0" y="325"/>
                  </a:moveTo>
                  <a:lnTo>
                    <a:pt x="922" y="747"/>
                  </a:lnTo>
                  <a:lnTo>
                    <a:pt x="939" y="534"/>
                  </a:lnTo>
                  <a:lnTo>
                    <a:pt x="1049" y="422"/>
                  </a:lnTo>
                  <a:lnTo>
                    <a:pt x="78" y="0"/>
                  </a:lnTo>
                  <a:lnTo>
                    <a:pt x="0" y="127"/>
                  </a:lnTo>
                  <a:lnTo>
                    <a:pt x="0" y="3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9" name="Freeform 15"/>
            <p:cNvSpPr>
              <a:spLocks/>
            </p:cNvSpPr>
            <p:nvPr userDrawn="1"/>
          </p:nvSpPr>
          <p:spPr bwMode="auto">
            <a:xfrm>
              <a:off x="485" y="3532"/>
              <a:ext cx="135" cy="121"/>
            </a:xfrm>
            <a:custGeom>
              <a:avLst/>
              <a:gdLst>
                <a:gd name="T0" fmla="*/ 0 w 272"/>
                <a:gd name="T1" fmla="*/ 1 h 241"/>
                <a:gd name="T2" fmla="*/ 0 w 272"/>
                <a:gd name="T3" fmla="*/ 0 h 241"/>
                <a:gd name="T4" fmla="*/ 0 w 272"/>
                <a:gd name="T5" fmla="*/ 1 h 241"/>
                <a:gd name="T6" fmla="*/ 0 w 272"/>
                <a:gd name="T7" fmla="*/ 1 h 241"/>
                <a:gd name="T8" fmla="*/ 0 w 272"/>
                <a:gd name="T9" fmla="*/ 1 h 241"/>
                <a:gd name="T10" fmla="*/ 0 w 272"/>
                <a:gd name="T11" fmla="*/ 1 h 241"/>
                <a:gd name="T12" fmla="*/ 0 w 272"/>
                <a:gd name="T13" fmla="*/ 1 h 241"/>
                <a:gd name="T14" fmla="*/ 0 w 272"/>
                <a:gd name="T15" fmla="*/ 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2" h="241">
                  <a:moveTo>
                    <a:pt x="0" y="28"/>
                  </a:moveTo>
                  <a:lnTo>
                    <a:pt x="160" y="0"/>
                  </a:lnTo>
                  <a:lnTo>
                    <a:pt x="251" y="36"/>
                  </a:lnTo>
                  <a:lnTo>
                    <a:pt x="272" y="139"/>
                  </a:lnTo>
                  <a:lnTo>
                    <a:pt x="164" y="146"/>
                  </a:lnTo>
                  <a:lnTo>
                    <a:pt x="32" y="241"/>
                  </a:lnTo>
                  <a:lnTo>
                    <a:pt x="0" y="28"/>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0" name="Freeform 16"/>
            <p:cNvSpPr>
              <a:spLocks/>
            </p:cNvSpPr>
            <p:nvPr userDrawn="1"/>
          </p:nvSpPr>
          <p:spPr bwMode="auto">
            <a:xfrm>
              <a:off x="641" y="4163"/>
              <a:ext cx="76" cy="112"/>
            </a:xfrm>
            <a:custGeom>
              <a:avLst/>
              <a:gdLst>
                <a:gd name="T0" fmla="*/ 1 w 152"/>
                <a:gd name="T1" fmla="*/ 1 h 224"/>
                <a:gd name="T2" fmla="*/ 1 w 152"/>
                <a:gd name="T3" fmla="*/ 1 h 224"/>
                <a:gd name="T4" fmla="*/ 0 w 152"/>
                <a:gd name="T5" fmla="*/ 1 h 224"/>
                <a:gd name="T6" fmla="*/ 1 w 152"/>
                <a:gd name="T7" fmla="*/ 0 h 224"/>
                <a:gd name="T8" fmla="*/ 1 w 152"/>
                <a:gd name="T9" fmla="*/ 1 h 224"/>
                <a:gd name="T10" fmla="*/ 1 w 152"/>
                <a:gd name="T11" fmla="*/ 1 h 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2" h="224">
                  <a:moveTo>
                    <a:pt x="152" y="4"/>
                  </a:moveTo>
                  <a:lnTo>
                    <a:pt x="152" y="224"/>
                  </a:lnTo>
                  <a:lnTo>
                    <a:pt x="0" y="8"/>
                  </a:lnTo>
                  <a:lnTo>
                    <a:pt x="72" y="0"/>
                  </a:lnTo>
                  <a:lnTo>
                    <a:pt x="152" y="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1" name="Freeform 17"/>
            <p:cNvSpPr>
              <a:spLocks/>
            </p:cNvSpPr>
            <p:nvPr userDrawn="1"/>
          </p:nvSpPr>
          <p:spPr bwMode="auto">
            <a:xfrm>
              <a:off x="504" y="3607"/>
              <a:ext cx="193" cy="383"/>
            </a:xfrm>
            <a:custGeom>
              <a:avLst/>
              <a:gdLst>
                <a:gd name="T0" fmla="*/ 0 w 386"/>
                <a:gd name="T1" fmla="*/ 1 h 764"/>
                <a:gd name="T2" fmla="*/ 1 w 386"/>
                <a:gd name="T3" fmla="*/ 0 h 764"/>
                <a:gd name="T4" fmla="*/ 1 w 386"/>
                <a:gd name="T5" fmla="*/ 1 h 764"/>
                <a:gd name="T6" fmla="*/ 1 w 386"/>
                <a:gd name="T7" fmla="*/ 2 h 764"/>
                <a:gd name="T8" fmla="*/ 1 w 386"/>
                <a:gd name="T9" fmla="*/ 2 h 764"/>
                <a:gd name="T10" fmla="*/ 1 w 386"/>
                <a:gd name="T11" fmla="*/ 2 h 764"/>
                <a:gd name="T12" fmla="*/ 0 w 386"/>
                <a:gd name="T13" fmla="*/ 1 h 764"/>
                <a:gd name="T14" fmla="*/ 0 w 386"/>
                <a:gd name="T15" fmla="*/ 1 h 7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6" h="764">
                  <a:moveTo>
                    <a:pt x="0" y="80"/>
                  </a:moveTo>
                  <a:lnTo>
                    <a:pt x="87" y="0"/>
                  </a:lnTo>
                  <a:lnTo>
                    <a:pt x="232" y="6"/>
                  </a:lnTo>
                  <a:lnTo>
                    <a:pt x="386" y="764"/>
                  </a:lnTo>
                  <a:lnTo>
                    <a:pt x="279" y="720"/>
                  </a:lnTo>
                  <a:lnTo>
                    <a:pt x="152" y="677"/>
                  </a:lnTo>
                  <a:lnTo>
                    <a:pt x="0" y="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2" name="Freeform 18"/>
            <p:cNvSpPr>
              <a:spLocks/>
            </p:cNvSpPr>
            <p:nvPr userDrawn="1"/>
          </p:nvSpPr>
          <p:spPr bwMode="auto">
            <a:xfrm>
              <a:off x="668" y="3590"/>
              <a:ext cx="364" cy="174"/>
            </a:xfrm>
            <a:custGeom>
              <a:avLst/>
              <a:gdLst>
                <a:gd name="T0" fmla="*/ 2 w 728"/>
                <a:gd name="T1" fmla="*/ 0 h 348"/>
                <a:gd name="T2" fmla="*/ 0 w 728"/>
                <a:gd name="T3" fmla="*/ 1 h 348"/>
                <a:gd name="T4" fmla="*/ 1 w 728"/>
                <a:gd name="T5" fmla="*/ 1 h 348"/>
                <a:gd name="T6" fmla="*/ 2 w 728"/>
                <a:gd name="T7" fmla="*/ 1 h 348"/>
                <a:gd name="T8" fmla="*/ 2 w 728"/>
                <a:gd name="T9" fmla="*/ 1 h 348"/>
                <a:gd name="T10" fmla="*/ 2 w 728"/>
                <a:gd name="T11" fmla="*/ 0 h 348"/>
                <a:gd name="T12" fmla="*/ 2 w 728"/>
                <a:gd name="T13" fmla="*/ 0 h 3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8" h="348">
                  <a:moveTo>
                    <a:pt x="692" y="0"/>
                  </a:moveTo>
                  <a:lnTo>
                    <a:pt x="0" y="106"/>
                  </a:lnTo>
                  <a:lnTo>
                    <a:pt x="28" y="348"/>
                  </a:lnTo>
                  <a:lnTo>
                    <a:pt x="715" y="237"/>
                  </a:lnTo>
                  <a:lnTo>
                    <a:pt x="728" y="43"/>
                  </a:lnTo>
                  <a:lnTo>
                    <a:pt x="692"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3" name="Freeform 19"/>
            <p:cNvSpPr>
              <a:spLocks/>
            </p:cNvSpPr>
            <p:nvPr userDrawn="1"/>
          </p:nvSpPr>
          <p:spPr bwMode="auto">
            <a:xfrm>
              <a:off x="347" y="3693"/>
              <a:ext cx="156" cy="67"/>
            </a:xfrm>
            <a:custGeom>
              <a:avLst/>
              <a:gdLst>
                <a:gd name="T0" fmla="*/ 1 w 312"/>
                <a:gd name="T1" fmla="*/ 0 h 135"/>
                <a:gd name="T2" fmla="*/ 0 w 312"/>
                <a:gd name="T3" fmla="*/ 0 h 135"/>
                <a:gd name="T4" fmla="*/ 1 w 312"/>
                <a:gd name="T5" fmla="*/ 0 h 135"/>
                <a:gd name="T6" fmla="*/ 1 w 312"/>
                <a:gd name="T7" fmla="*/ 0 h 135"/>
                <a:gd name="T8" fmla="*/ 1 w 312"/>
                <a:gd name="T9" fmla="*/ 0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5">
                  <a:moveTo>
                    <a:pt x="272" y="0"/>
                  </a:moveTo>
                  <a:lnTo>
                    <a:pt x="0" y="78"/>
                  </a:lnTo>
                  <a:lnTo>
                    <a:pt x="312" y="135"/>
                  </a:lnTo>
                  <a:lnTo>
                    <a:pt x="27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84" name="Group 20"/>
            <p:cNvGrpSpPr>
              <a:grpSpLocks/>
            </p:cNvGrpSpPr>
            <p:nvPr userDrawn="1"/>
          </p:nvGrpSpPr>
          <p:grpSpPr bwMode="auto">
            <a:xfrm>
              <a:off x="5" y="3490"/>
              <a:ext cx="1124" cy="780"/>
              <a:chOff x="5" y="3490"/>
              <a:chExt cx="1124" cy="780"/>
            </a:xfrm>
          </p:grpSpPr>
          <p:grpSp>
            <p:nvGrpSpPr>
              <p:cNvPr id="2085" name="Group 21"/>
              <p:cNvGrpSpPr>
                <a:grpSpLocks/>
              </p:cNvGrpSpPr>
              <p:nvPr userDrawn="1"/>
            </p:nvGrpSpPr>
            <p:grpSpPr bwMode="auto">
              <a:xfrm>
                <a:off x="499" y="3562"/>
                <a:ext cx="548" cy="708"/>
                <a:chOff x="499" y="3562"/>
                <a:chExt cx="548" cy="708"/>
              </a:xfrm>
            </p:grpSpPr>
            <p:sp>
              <p:nvSpPr>
                <p:cNvPr id="2098" name="Freeform 22"/>
                <p:cNvSpPr>
                  <a:spLocks/>
                </p:cNvSpPr>
                <p:nvPr userDrawn="1"/>
              </p:nvSpPr>
              <p:spPr bwMode="auto">
                <a:xfrm>
                  <a:off x="499" y="3587"/>
                  <a:ext cx="157" cy="87"/>
                </a:xfrm>
                <a:custGeom>
                  <a:avLst/>
                  <a:gdLst>
                    <a:gd name="T0" fmla="*/ 0 w 313"/>
                    <a:gd name="T1" fmla="*/ 0 h 175"/>
                    <a:gd name="T2" fmla="*/ 1 w 313"/>
                    <a:gd name="T3" fmla="*/ 0 h 175"/>
                    <a:gd name="T4" fmla="*/ 1 w 313"/>
                    <a:gd name="T5" fmla="*/ 0 h 175"/>
                    <a:gd name="T6" fmla="*/ 1 w 313"/>
                    <a:gd name="T7" fmla="*/ 0 h 175"/>
                    <a:gd name="T8" fmla="*/ 1 w 313"/>
                    <a:gd name="T9" fmla="*/ 0 h 175"/>
                    <a:gd name="T10" fmla="*/ 1 w 313"/>
                    <a:gd name="T11" fmla="*/ 0 h 175"/>
                    <a:gd name="T12" fmla="*/ 1 w 313"/>
                    <a:gd name="T13" fmla="*/ 0 h 175"/>
                    <a:gd name="T14" fmla="*/ 1 w 313"/>
                    <a:gd name="T15" fmla="*/ 0 h 175"/>
                    <a:gd name="T16" fmla="*/ 0 w 313"/>
                    <a:gd name="T17" fmla="*/ 0 h 175"/>
                    <a:gd name="T18" fmla="*/ 0 w 313"/>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3" h="175">
                      <a:moveTo>
                        <a:pt x="0" y="107"/>
                      </a:moveTo>
                      <a:lnTo>
                        <a:pt x="114" y="10"/>
                      </a:lnTo>
                      <a:lnTo>
                        <a:pt x="213" y="0"/>
                      </a:lnTo>
                      <a:lnTo>
                        <a:pt x="292" y="27"/>
                      </a:lnTo>
                      <a:lnTo>
                        <a:pt x="313" y="91"/>
                      </a:lnTo>
                      <a:lnTo>
                        <a:pt x="167" y="67"/>
                      </a:lnTo>
                      <a:lnTo>
                        <a:pt x="74" y="101"/>
                      </a:lnTo>
                      <a:lnTo>
                        <a:pt x="13" y="175"/>
                      </a:lnTo>
                      <a:lnTo>
                        <a:pt x="0" y="1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9" name="Freeform 23"/>
                <p:cNvSpPr>
                  <a:spLocks/>
                </p:cNvSpPr>
                <p:nvPr userDrawn="1"/>
              </p:nvSpPr>
              <p:spPr bwMode="auto">
                <a:xfrm>
                  <a:off x="636" y="4137"/>
                  <a:ext cx="115" cy="133"/>
                </a:xfrm>
                <a:custGeom>
                  <a:avLst/>
                  <a:gdLst>
                    <a:gd name="T0" fmla="*/ 0 w 230"/>
                    <a:gd name="T1" fmla="*/ 1 h 266"/>
                    <a:gd name="T2" fmla="*/ 1 w 230"/>
                    <a:gd name="T3" fmla="*/ 1 h 266"/>
                    <a:gd name="T4" fmla="*/ 1 w 230"/>
                    <a:gd name="T5" fmla="*/ 1 h 266"/>
                    <a:gd name="T6" fmla="*/ 1 w 230"/>
                    <a:gd name="T7" fmla="*/ 1 h 266"/>
                    <a:gd name="T8" fmla="*/ 1 w 230"/>
                    <a:gd name="T9" fmla="*/ 0 h 266"/>
                    <a:gd name="T10" fmla="*/ 1 w 230"/>
                    <a:gd name="T11" fmla="*/ 1 h 266"/>
                    <a:gd name="T12" fmla="*/ 1 w 230"/>
                    <a:gd name="T13" fmla="*/ 1 h 266"/>
                    <a:gd name="T14" fmla="*/ 0 w 230"/>
                    <a:gd name="T15" fmla="*/ 1 h 266"/>
                    <a:gd name="T16" fmla="*/ 0 w 230"/>
                    <a:gd name="T17" fmla="*/ 1 h 2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0" h="266">
                      <a:moveTo>
                        <a:pt x="0" y="40"/>
                      </a:moveTo>
                      <a:lnTo>
                        <a:pt x="160" y="266"/>
                      </a:lnTo>
                      <a:lnTo>
                        <a:pt x="230" y="251"/>
                      </a:lnTo>
                      <a:lnTo>
                        <a:pt x="223" y="17"/>
                      </a:lnTo>
                      <a:lnTo>
                        <a:pt x="166" y="0"/>
                      </a:lnTo>
                      <a:lnTo>
                        <a:pt x="179" y="197"/>
                      </a:lnTo>
                      <a:lnTo>
                        <a:pt x="71" y="4"/>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0" name="Freeform 24"/>
                <p:cNvSpPr>
                  <a:spLocks/>
                </p:cNvSpPr>
                <p:nvPr userDrawn="1"/>
              </p:nvSpPr>
              <p:spPr bwMode="auto">
                <a:xfrm>
                  <a:off x="1004" y="3562"/>
                  <a:ext cx="43" cy="117"/>
                </a:xfrm>
                <a:custGeom>
                  <a:avLst/>
                  <a:gdLst>
                    <a:gd name="T0" fmla="*/ 0 w 87"/>
                    <a:gd name="T1" fmla="*/ 1 h 234"/>
                    <a:gd name="T2" fmla="*/ 0 w 87"/>
                    <a:gd name="T3" fmla="*/ 1 h 234"/>
                    <a:gd name="T4" fmla="*/ 0 w 87"/>
                    <a:gd name="T5" fmla="*/ 1 h 234"/>
                    <a:gd name="T6" fmla="*/ 0 w 87"/>
                    <a:gd name="T7" fmla="*/ 1 h 234"/>
                    <a:gd name="T8" fmla="*/ 0 w 87"/>
                    <a:gd name="T9" fmla="*/ 1 h 234"/>
                    <a:gd name="T10" fmla="*/ 0 w 87"/>
                    <a:gd name="T11" fmla="*/ 1 h 234"/>
                    <a:gd name="T12" fmla="*/ 0 w 87"/>
                    <a:gd name="T13" fmla="*/ 0 h 234"/>
                    <a:gd name="T14" fmla="*/ 0 w 87"/>
                    <a:gd name="T15" fmla="*/ 1 h 234"/>
                    <a:gd name="T16" fmla="*/ 0 w 87"/>
                    <a:gd name="T17" fmla="*/ 1 h 2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234">
                      <a:moveTo>
                        <a:pt x="0" y="19"/>
                      </a:moveTo>
                      <a:lnTo>
                        <a:pt x="36" y="93"/>
                      </a:lnTo>
                      <a:lnTo>
                        <a:pt x="44" y="154"/>
                      </a:lnTo>
                      <a:lnTo>
                        <a:pt x="27" y="234"/>
                      </a:lnTo>
                      <a:lnTo>
                        <a:pt x="80" y="220"/>
                      </a:lnTo>
                      <a:lnTo>
                        <a:pt x="87" y="116"/>
                      </a:lnTo>
                      <a:lnTo>
                        <a:pt x="46"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086" name="Freeform 25"/>
              <p:cNvSpPr>
                <a:spLocks/>
              </p:cNvSpPr>
              <p:nvPr userDrawn="1"/>
            </p:nvSpPr>
            <p:spPr bwMode="auto">
              <a:xfrm>
                <a:off x="76" y="3732"/>
                <a:ext cx="595" cy="250"/>
              </a:xfrm>
              <a:custGeom>
                <a:avLst/>
                <a:gdLst>
                  <a:gd name="T0" fmla="*/ 1 w 1190"/>
                  <a:gd name="T1" fmla="*/ 0 h 500"/>
                  <a:gd name="T2" fmla="*/ 3 w 1190"/>
                  <a:gd name="T3" fmla="*/ 1 h 500"/>
                  <a:gd name="T4" fmla="*/ 3 w 1190"/>
                  <a:gd name="T5" fmla="*/ 1 h 500"/>
                  <a:gd name="T6" fmla="*/ 0 w 1190"/>
                  <a:gd name="T7" fmla="*/ 1 h 500"/>
                  <a:gd name="T8" fmla="*/ 1 w 1190"/>
                  <a:gd name="T9" fmla="*/ 0 h 500"/>
                  <a:gd name="T10" fmla="*/ 1 w 1190"/>
                  <a:gd name="T11" fmla="*/ 0 h 5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90" h="500">
                    <a:moveTo>
                      <a:pt x="100" y="0"/>
                    </a:moveTo>
                    <a:lnTo>
                      <a:pt x="1190" y="490"/>
                    </a:lnTo>
                    <a:lnTo>
                      <a:pt x="1076" y="500"/>
                    </a:lnTo>
                    <a:lnTo>
                      <a:pt x="0" y="27"/>
                    </a:lnTo>
                    <a:lnTo>
                      <a:pt x="10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7" name="Freeform 26"/>
              <p:cNvSpPr>
                <a:spLocks/>
              </p:cNvSpPr>
              <p:nvPr userDrawn="1"/>
            </p:nvSpPr>
            <p:spPr bwMode="auto">
              <a:xfrm>
                <a:off x="260" y="3886"/>
                <a:ext cx="244" cy="148"/>
              </a:xfrm>
              <a:custGeom>
                <a:avLst/>
                <a:gdLst>
                  <a:gd name="T0" fmla="*/ 0 w 489"/>
                  <a:gd name="T1" fmla="*/ 1 h 296"/>
                  <a:gd name="T2" fmla="*/ 0 w 489"/>
                  <a:gd name="T3" fmla="*/ 1 h 296"/>
                  <a:gd name="T4" fmla="*/ 0 w 489"/>
                  <a:gd name="T5" fmla="*/ 1 h 296"/>
                  <a:gd name="T6" fmla="*/ 0 w 489"/>
                  <a:gd name="T7" fmla="*/ 1 h 296"/>
                  <a:gd name="T8" fmla="*/ 0 w 489"/>
                  <a:gd name="T9" fmla="*/ 1 h 296"/>
                  <a:gd name="T10" fmla="*/ 0 w 489"/>
                  <a:gd name="T11" fmla="*/ 1 h 296"/>
                  <a:gd name="T12" fmla="*/ 0 w 489"/>
                  <a:gd name="T13" fmla="*/ 1 h 296"/>
                  <a:gd name="T14" fmla="*/ 0 w 489"/>
                  <a:gd name="T15" fmla="*/ 1 h 296"/>
                  <a:gd name="T16" fmla="*/ 0 w 489"/>
                  <a:gd name="T17" fmla="*/ 1 h 296"/>
                  <a:gd name="T18" fmla="*/ 0 w 489"/>
                  <a:gd name="T19" fmla="*/ 1 h 296"/>
                  <a:gd name="T20" fmla="*/ 0 w 489"/>
                  <a:gd name="T21" fmla="*/ 1 h 296"/>
                  <a:gd name="T22" fmla="*/ 0 w 489"/>
                  <a:gd name="T23" fmla="*/ 1 h 296"/>
                  <a:gd name="T24" fmla="*/ 0 w 489"/>
                  <a:gd name="T25" fmla="*/ 1 h 296"/>
                  <a:gd name="T26" fmla="*/ 0 w 489"/>
                  <a:gd name="T27" fmla="*/ 0 h 296"/>
                  <a:gd name="T28" fmla="*/ 0 w 489"/>
                  <a:gd name="T29" fmla="*/ 1 h 296"/>
                  <a:gd name="T30" fmla="*/ 0 w 489"/>
                  <a:gd name="T31" fmla="*/ 1 h 2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9" h="296">
                    <a:moveTo>
                      <a:pt x="14" y="34"/>
                    </a:moveTo>
                    <a:lnTo>
                      <a:pt x="160" y="66"/>
                    </a:lnTo>
                    <a:lnTo>
                      <a:pt x="324" y="137"/>
                    </a:lnTo>
                    <a:lnTo>
                      <a:pt x="440" y="243"/>
                    </a:lnTo>
                    <a:lnTo>
                      <a:pt x="326" y="230"/>
                    </a:lnTo>
                    <a:lnTo>
                      <a:pt x="139" y="146"/>
                    </a:lnTo>
                    <a:lnTo>
                      <a:pt x="50" y="80"/>
                    </a:lnTo>
                    <a:lnTo>
                      <a:pt x="107" y="163"/>
                    </a:lnTo>
                    <a:lnTo>
                      <a:pt x="272" y="270"/>
                    </a:lnTo>
                    <a:lnTo>
                      <a:pt x="466" y="296"/>
                    </a:lnTo>
                    <a:lnTo>
                      <a:pt x="489" y="224"/>
                    </a:lnTo>
                    <a:lnTo>
                      <a:pt x="394" y="120"/>
                    </a:lnTo>
                    <a:lnTo>
                      <a:pt x="170" y="17"/>
                    </a:lnTo>
                    <a:lnTo>
                      <a:pt x="0" y="0"/>
                    </a:lnTo>
                    <a:lnTo>
                      <a:pt x="14" y="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8" name="Freeform 27"/>
              <p:cNvSpPr>
                <a:spLocks/>
              </p:cNvSpPr>
              <p:nvPr userDrawn="1"/>
            </p:nvSpPr>
            <p:spPr bwMode="auto">
              <a:xfrm>
                <a:off x="565" y="3680"/>
                <a:ext cx="107" cy="238"/>
              </a:xfrm>
              <a:custGeom>
                <a:avLst/>
                <a:gdLst>
                  <a:gd name="T0" fmla="*/ 1 w 213"/>
                  <a:gd name="T1" fmla="*/ 0 h 478"/>
                  <a:gd name="T2" fmla="*/ 1 w 213"/>
                  <a:gd name="T3" fmla="*/ 0 h 478"/>
                  <a:gd name="T4" fmla="*/ 1 w 213"/>
                  <a:gd name="T5" fmla="*/ 0 h 478"/>
                  <a:gd name="T6" fmla="*/ 1 w 213"/>
                  <a:gd name="T7" fmla="*/ 0 h 478"/>
                  <a:gd name="T8" fmla="*/ 1 w 213"/>
                  <a:gd name="T9" fmla="*/ 0 h 478"/>
                  <a:gd name="T10" fmla="*/ 1 w 213"/>
                  <a:gd name="T11" fmla="*/ 0 h 478"/>
                  <a:gd name="T12" fmla="*/ 1 w 213"/>
                  <a:gd name="T13" fmla="*/ 0 h 478"/>
                  <a:gd name="T14" fmla="*/ 0 w 213"/>
                  <a:gd name="T15" fmla="*/ 0 h 478"/>
                  <a:gd name="T16" fmla="*/ 1 w 213"/>
                  <a:gd name="T17" fmla="*/ 0 h 478"/>
                  <a:gd name="T18" fmla="*/ 1 w 213"/>
                  <a:gd name="T19" fmla="*/ 0 h 4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478">
                    <a:moveTo>
                      <a:pt x="24" y="0"/>
                    </a:moveTo>
                    <a:lnTo>
                      <a:pt x="91" y="25"/>
                    </a:lnTo>
                    <a:lnTo>
                      <a:pt x="80" y="192"/>
                    </a:lnTo>
                    <a:lnTo>
                      <a:pt x="106" y="327"/>
                    </a:lnTo>
                    <a:lnTo>
                      <a:pt x="213" y="451"/>
                    </a:lnTo>
                    <a:lnTo>
                      <a:pt x="97" y="478"/>
                    </a:lnTo>
                    <a:lnTo>
                      <a:pt x="30" y="344"/>
                    </a:lnTo>
                    <a:lnTo>
                      <a:pt x="0" y="57"/>
                    </a:lnTo>
                    <a:lnTo>
                      <a:pt x="2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89" name="Group 28"/>
              <p:cNvGrpSpPr>
                <a:grpSpLocks/>
              </p:cNvGrpSpPr>
              <p:nvPr userDrawn="1"/>
            </p:nvGrpSpPr>
            <p:grpSpPr bwMode="auto">
              <a:xfrm>
                <a:off x="5" y="3490"/>
                <a:ext cx="1124" cy="678"/>
                <a:chOff x="5" y="3490"/>
                <a:chExt cx="1124" cy="678"/>
              </a:xfrm>
            </p:grpSpPr>
            <p:sp>
              <p:nvSpPr>
                <p:cNvPr id="2090" name="Freeform 29"/>
                <p:cNvSpPr>
                  <a:spLocks/>
                </p:cNvSpPr>
                <p:nvPr userDrawn="1"/>
              </p:nvSpPr>
              <p:spPr bwMode="auto">
                <a:xfrm>
                  <a:off x="669" y="4048"/>
                  <a:ext cx="75" cy="87"/>
                </a:xfrm>
                <a:custGeom>
                  <a:avLst/>
                  <a:gdLst>
                    <a:gd name="T0" fmla="*/ 1 w 150"/>
                    <a:gd name="T1" fmla="*/ 0 h 173"/>
                    <a:gd name="T2" fmla="*/ 1 w 150"/>
                    <a:gd name="T3" fmla="*/ 1 h 173"/>
                    <a:gd name="T4" fmla="*/ 0 w 150"/>
                    <a:gd name="T5" fmla="*/ 1 h 173"/>
                    <a:gd name="T6" fmla="*/ 1 w 150"/>
                    <a:gd name="T7" fmla="*/ 1 h 173"/>
                    <a:gd name="T8" fmla="*/ 1 w 150"/>
                    <a:gd name="T9" fmla="*/ 1 h 173"/>
                    <a:gd name="T10" fmla="*/ 1 w 150"/>
                    <a:gd name="T11" fmla="*/ 1 h 173"/>
                    <a:gd name="T12" fmla="*/ 1 w 150"/>
                    <a:gd name="T13" fmla="*/ 0 h 173"/>
                    <a:gd name="T14" fmla="*/ 1 w 150"/>
                    <a:gd name="T15" fmla="*/ 0 h 1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0" h="173">
                      <a:moveTo>
                        <a:pt x="110" y="0"/>
                      </a:moveTo>
                      <a:lnTo>
                        <a:pt x="40" y="66"/>
                      </a:lnTo>
                      <a:lnTo>
                        <a:pt x="0" y="173"/>
                      </a:lnTo>
                      <a:lnTo>
                        <a:pt x="80" y="160"/>
                      </a:lnTo>
                      <a:lnTo>
                        <a:pt x="103" y="84"/>
                      </a:lnTo>
                      <a:lnTo>
                        <a:pt x="150" y="27"/>
                      </a:lnTo>
                      <a:lnTo>
                        <a:pt x="11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1" name="Freeform 30"/>
                <p:cNvSpPr>
                  <a:spLocks/>
                </p:cNvSpPr>
                <p:nvPr userDrawn="1"/>
              </p:nvSpPr>
              <p:spPr bwMode="auto">
                <a:xfrm>
                  <a:off x="5" y="3728"/>
                  <a:ext cx="842" cy="440"/>
                </a:xfrm>
                <a:custGeom>
                  <a:avLst/>
                  <a:gdLst>
                    <a:gd name="T0" fmla="*/ 1 w 1684"/>
                    <a:gd name="T1" fmla="*/ 0 h 880"/>
                    <a:gd name="T2" fmla="*/ 1 w 1684"/>
                    <a:gd name="T3" fmla="*/ 1 h 880"/>
                    <a:gd name="T4" fmla="*/ 0 w 1684"/>
                    <a:gd name="T5" fmla="*/ 1 h 880"/>
                    <a:gd name="T6" fmla="*/ 1 w 1684"/>
                    <a:gd name="T7" fmla="*/ 1 h 880"/>
                    <a:gd name="T8" fmla="*/ 3 w 1684"/>
                    <a:gd name="T9" fmla="*/ 2 h 880"/>
                    <a:gd name="T10" fmla="*/ 3 w 1684"/>
                    <a:gd name="T11" fmla="*/ 2 h 880"/>
                    <a:gd name="T12" fmla="*/ 4 w 1684"/>
                    <a:gd name="T13" fmla="*/ 2 h 880"/>
                    <a:gd name="T14" fmla="*/ 4 w 1684"/>
                    <a:gd name="T15" fmla="*/ 2 h 880"/>
                    <a:gd name="T16" fmla="*/ 3 w 1684"/>
                    <a:gd name="T17" fmla="*/ 2 h 880"/>
                    <a:gd name="T18" fmla="*/ 3 w 1684"/>
                    <a:gd name="T19" fmla="*/ 1 h 880"/>
                    <a:gd name="T20" fmla="*/ 3 w 1684"/>
                    <a:gd name="T21" fmla="*/ 2 h 880"/>
                    <a:gd name="T22" fmla="*/ 3 w 1684"/>
                    <a:gd name="T23" fmla="*/ 2 h 880"/>
                    <a:gd name="T24" fmla="*/ 4 w 1684"/>
                    <a:gd name="T25" fmla="*/ 2 h 880"/>
                    <a:gd name="T26" fmla="*/ 3 w 1684"/>
                    <a:gd name="T27" fmla="*/ 2 h 880"/>
                    <a:gd name="T28" fmla="*/ 3 w 1684"/>
                    <a:gd name="T29" fmla="*/ 2 h 880"/>
                    <a:gd name="T30" fmla="*/ 3 w 1684"/>
                    <a:gd name="T31" fmla="*/ 2 h 880"/>
                    <a:gd name="T32" fmla="*/ 3 w 1684"/>
                    <a:gd name="T33" fmla="*/ 2 h 880"/>
                    <a:gd name="T34" fmla="*/ 3 w 1684"/>
                    <a:gd name="T35" fmla="*/ 2 h 880"/>
                    <a:gd name="T36" fmla="*/ 3 w 1684"/>
                    <a:gd name="T37" fmla="*/ 2 h 880"/>
                    <a:gd name="T38" fmla="*/ 3 w 1684"/>
                    <a:gd name="T39" fmla="*/ 2 h 880"/>
                    <a:gd name="T40" fmla="*/ 1 w 1684"/>
                    <a:gd name="T41" fmla="*/ 1 h 880"/>
                    <a:gd name="T42" fmla="*/ 1 w 1684"/>
                    <a:gd name="T43" fmla="*/ 1 h 880"/>
                    <a:gd name="T44" fmla="*/ 1 w 1684"/>
                    <a:gd name="T45" fmla="*/ 1 h 880"/>
                    <a:gd name="T46" fmla="*/ 1 w 1684"/>
                    <a:gd name="T47" fmla="*/ 0 h 880"/>
                    <a:gd name="T48" fmla="*/ 1 w 1684"/>
                    <a:gd name="T49" fmla="*/ 0 h 880"/>
                    <a:gd name="T50" fmla="*/ 1 w 1684"/>
                    <a:gd name="T51" fmla="*/ 0 h 8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84" h="880">
                      <a:moveTo>
                        <a:pt x="156" y="0"/>
                      </a:moveTo>
                      <a:lnTo>
                        <a:pt x="63" y="52"/>
                      </a:lnTo>
                      <a:lnTo>
                        <a:pt x="0" y="208"/>
                      </a:lnTo>
                      <a:lnTo>
                        <a:pt x="67" y="358"/>
                      </a:lnTo>
                      <a:lnTo>
                        <a:pt x="1182" y="867"/>
                      </a:lnTo>
                      <a:lnTo>
                        <a:pt x="1422" y="835"/>
                      </a:lnTo>
                      <a:lnTo>
                        <a:pt x="1616" y="880"/>
                      </a:lnTo>
                      <a:lnTo>
                        <a:pt x="1684" y="808"/>
                      </a:lnTo>
                      <a:lnTo>
                        <a:pt x="1502" y="664"/>
                      </a:lnTo>
                      <a:lnTo>
                        <a:pt x="1428" y="512"/>
                      </a:lnTo>
                      <a:lnTo>
                        <a:pt x="1369" y="527"/>
                      </a:lnTo>
                      <a:lnTo>
                        <a:pt x="1439" y="664"/>
                      </a:lnTo>
                      <a:lnTo>
                        <a:pt x="1578" y="810"/>
                      </a:lnTo>
                      <a:lnTo>
                        <a:pt x="1413" y="787"/>
                      </a:lnTo>
                      <a:lnTo>
                        <a:pt x="1219" y="814"/>
                      </a:lnTo>
                      <a:lnTo>
                        <a:pt x="1255" y="650"/>
                      </a:lnTo>
                      <a:lnTo>
                        <a:pt x="1338" y="538"/>
                      </a:lnTo>
                      <a:lnTo>
                        <a:pt x="1241" y="552"/>
                      </a:lnTo>
                      <a:lnTo>
                        <a:pt x="1165" y="658"/>
                      </a:lnTo>
                      <a:lnTo>
                        <a:pt x="1139" y="791"/>
                      </a:lnTo>
                      <a:lnTo>
                        <a:pt x="107" y="310"/>
                      </a:lnTo>
                      <a:lnTo>
                        <a:pt x="80" y="215"/>
                      </a:lnTo>
                      <a:lnTo>
                        <a:pt x="103" y="95"/>
                      </a:lnTo>
                      <a:lnTo>
                        <a:pt x="217" y="0"/>
                      </a:lnTo>
                      <a:lnTo>
                        <a:pt x="1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2" name="Freeform 31"/>
                <p:cNvSpPr>
                  <a:spLocks/>
                </p:cNvSpPr>
                <p:nvPr userDrawn="1"/>
              </p:nvSpPr>
              <p:spPr bwMode="auto">
                <a:xfrm>
                  <a:off x="106" y="3770"/>
                  <a:ext cx="80" cy="167"/>
                </a:xfrm>
                <a:custGeom>
                  <a:avLst/>
                  <a:gdLst>
                    <a:gd name="T0" fmla="*/ 1 w 160"/>
                    <a:gd name="T1" fmla="*/ 0 h 335"/>
                    <a:gd name="T2" fmla="*/ 1 w 160"/>
                    <a:gd name="T3" fmla="*/ 0 h 335"/>
                    <a:gd name="T4" fmla="*/ 0 w 160"/>
                    <a:gd name="T5" fmla="*/ 0 h 335"/>
                    <a:gd name="T6" fmla="*/ 1 w 160"/>
                    <a:gd name="T7" fmla="*/ 0 h 335"/>
                    <a:gd name="T8" fmla="*/ 1 w 160"/>
                    <a:gd name="T9" fmla="*/ 0 h 335"/>
                    <a:gd name="T10" fmla="*/ 1 w 160"/>
                    <a:gd name="T11" fmla="*/ 0 h 335"/>
                    <a:gd name="T12" fmla="*/ 1 w 160"/>
                    <a:gd name="T13" fmla="*/ 0 h 335"/>
                    <a:gd name="T14" fmla="*/ 1 w 160"/>
                    <a:gd name="T15" fmla="*/ 0 h 335"/>
                    <a:gd name="T16" fmla="*/ 1 w 160"/>
                    <a:gd name="T17" fmla="*/ 0 h 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0" h="335">
                      <a:moveTo>
                        <a:pt x="116" y="0"/>
                      </a:moveTo>
                      <a:lnTo>
                        <a:pt x="19" y="106"/>
                      </a:lnTo>
                      <a:lnTo>
                        <a:pt x="0" y="230"/>
                      </a:lnTo>
                      <a:lnTo>
                        <a:pt x="33" y="314"/>
                      </a:lnTo>
                      <a:lnTo>
                        <a:pt x="94" y="335"/>
                      </a:lnTo>
                      <a:lnTo>
                        <a:pt x="76" y="154"/>
                      </a:lnTo>
                      <a:lnTo>
                        <a:pt x="160" y="17"/>
                      </a:lnTo>
                      <a:lnTo>
                        <a:pt x="1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3" name="Freeform 32"/>
                <p:cNvSpPr>
                  <a:spLocks/>
                </p:cNvSpPr>
                <p:nvPr userDrawn="1"/>
              </p:nvSpPr>
              <p:spPr bwMode="auto">
                <a:xfrm>
                  <a:off x="449" y="3490"/>
                  <a:ext cx="322" cy="594"/>
                </a:xfrm>
                <a:custGeom>
                  <a:avLst/>
                  <a:gdLst>
                    <a:gd name="T0" fmla="*/ 1 w 642"/>
                    <a:gd name="T1" fmla="*/ 2 h 1188"/>
                    <a:gd name="T2" fmla="*/ 0 w 642"/>
                    <a:gd name="T3" fmla="*/ 1 h 1188"/>
                    <a:gd name="T4" fmla="*/ 1 w 642"/>
                    <a:gd name="T5" fmla="*/ 1 h 1188"/>
                    <a:gd name="T6" fmla="*/ 1 w 642"/>
                    <a:gd name="T7" fmla="*/ 0 h 1188"/>
                    <a:gd name="T8" fmla="*/ 1 w 642"/>
                    <a:gd name="T9" fmla="*/ 1 h 1188"/>
                    <a:gd name="T10" fmla="*/ 2 w 642"/>
                    <a:gd name="T11" fmla="*/ 3 h 1188"/>
                    <a:gd name="T12" fmla="*/ 2 w 642"/>
                    <a:gd name="T13" fmla="*/ 3 h 1188"/>
                    <a:gd name="T14" fmla="*/ 1 w 642"/>
                    <a:gd name="T15" fmla="*/ 1 h 1188"/>
                    <a:gd name="T16" fmla="*/ 1 w 642"/>
                    <a:gd name="T17" fmla="*/ 1 h 1188"/>
                    <a:gd name="T18" fmla="*/ 1 w 642"/>
                    <a:gd name="T19" fmla="*/ 1 h 1188"/>
                    <a:gd name="T20" fmla="*/ 1 w 642"/>
                    <a:gd name="T21" fmla="*/ 1 h 1188"/>
                    <a:gd name="T22" fmla="*/ 1 w 642"/>
                    <a:gd name="T23" fmla="*/ 2 h 1188"/>
                    <a:gd name="T24" fmla="*/ 1 w 642"/>
                    <a:gd name="T25" fmla="*/ 2 h 1188"/>
                    <a:gd name="T26" fmla="*/ 1 w 642"/>
                    <a:gd name="T27" fmla="*/ 2 h 11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42" h="1188">
                      <a:moveTo>
                        <a:pt x="218" y="896"/>
                      </a:moveTo>
                      <a:lnTo>
                        <a:pt x="0" y="124"/>
                      </a:lnTo>
                      <a:lnTo>
                        <a:pt x="81" y="38"/>
                      </a:lnTo>
                      <a:lnTo>
                        <a:pt x="258" y="0"/>
                      </a:lnTo>
                      <a:lnTo>
                        <a:pt x="399" y="57"/>
                      </a:lnTo>
                      <a:lnTo>
                        <a:pt x="642" y="1188"/>
                      </a:lnTo>
                      <a:lnTo>
                        <a:pt x="555" y="1091"/>
                      </a:lnTo>
                      <a:lnTo>
                        <a:pt x="355" y="97"/>
                      </a:lnTo>
                      <a:lnTo>
                        <a:pt x="226" y="61"/>
                      </a:lnTo>
                      <a:lnTo>
                        <a:pt x="119" y="74"/>
                      </a:lnTo>
                      <a:lnTo>
                        <a:pt x="76" y="141"/>
                      </a:lnTo>
                      <a:lnTo>
                        <a:pt x="306" y="924"/>
                      </a:lnTo>
                      <a:lnTo>
                        <a:pt x="218" y="89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4" name="Freeform 33"/>
                <p:cNvSpPr>
                  <a:spLocks/>
                </p:cNvSpPr>
                <p:nvPr userDrawn="1"/>
              </p:nvSpPr>
              <p:spPr bwMode="auto">
                <a:xfrm>
                  <a:off x="578" y="3650"/>
                  <a:ext cx="96" cy="252"/>
                </a:xfrm>
                <a:custGeom>
                  <a:avLst/>
                  <a:gdLst>
                    <a:gd name="T0" fmla="*/ 0 w 192"/>
                    <a:gd name="T1" fmla="*/ 1 h 504"/>
                    <a:gd name="T2" fmla="*/ 1 w 192"/>
                    <a:gd name="T3" fmla="*/ 1 h 504"/>
                    <a:gd name="T4" fmla="*/ 1 w 192"/>
                    <a:gd name="T5" fmla="*/ 1 h 504"/>
                    <a:gd name="T6" fmla="*/ 1 w 192"/>
                    <a:gd name="T7" fmla="*/ 1 h 504"/>
                    <a:gd name="T8" fmla="*/ 1 w 192"/>
                    <a:gd name="T9" fmla="*/ 1 h 504"/>
                    <a:gd name="T10" fmla="*/ 1 w 192"/>
                    <a:gd name="T11" fmla="*/ 1 h 504"/>
                    <a:gd name="T12" fmla="*/ 1 w 192"/>
                    <a:gd name="T13" fmla="*/ 1 h 504"/>
                    <a:gd name="T14" fmla="*/ 1 w 192"/>
                    <a:gd name="T15" fmla="*/ 1 h 504"/>
                    <a:gd name="T16" fmla="*/ 1 w 192"/>
                    <a:gd name="T17" fmla="*/ 0 h 504"/>
                    <a:gd name="T18" fmla="*/ 0 w 192"/>
                    <a:gd name="T19" fmla="*/ 1 h 504"/>
                    <a:gd name="T20" fmla="*/ 0 w 192"/>
                    <a:gd name="T21" fmla="*/ 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2" h="504">
                      <a:moveTo>
                        <a:pt x="0" y="27"/>
                      </a:moveTo>
                      <a:lnTo>
                        <a:pt x="76" y="194"/>
                      </a:lnTo>
                      <a:lnTo>
                        <a:pt x="113" y="318"/>
                      </a:lnTo>
                      <a:lnTo>
                        <a:pt x="116" y="504"/>
                      </a:lnTo>
                      <a:lnTo>
                        <a:pt x="192" y="504"/>
                      </a:lnTo>
                      <a:lnTo>
                        <a:pt x="187" y="360"/>
                      </a:lnTo>
                      <a:lnTo>
                        <a:pt x="162" y="208"/>
                      </a:lnTo>
                      <a:lnTo>
                        <a:pt x="99" y="59"/>
                      </a:lnTo>
                      <a:lnTo>
                        <a:pt x="63" y="0"/>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5" name="Freeform 34"/>
                <p:cNvSpPr>
                  <a:spLocks/>
                </p:cNvSpPr>
                <p:nvPr userDrawn="1"/>
              </p:nvSpPr>
              <p:spPr bwMode="auto">
                <a:xfrm>
                  <a:off x="328" y="3630"/>
                  <a:ext cx="195" cy="135"/>
                </a:xfrm>
                <a:custGeom>
                  <a:avLst/>
                  <a:gdLst>
                    <a:gd name="T0" fmla="*/ 1 w 390"/>
                    <a:gd name="T1" fmla="*/ 0 h 269"/>
                    <a:gd name="T2" fmla="*/ 1 w 390"/>
                    <a:gd name="T3" fmla="*/ 1 h 269"/>
                    <a:gd name="T4" fmla="*/ 1 w 390"/>
                    <a:gd name="T5" fmla="*/ 1 h 269"/>
                    <a:gd name="T6" fmla="*/ 0 w 390"/>
                    <a:gd name="T7" fmla="*/ 1 h 269"/>
                    <a:gd name="T8" fmla="*/ 0 w 390"/>
                    <a:gd name="T9" fmla="*/ 1 h 269"/>
                    <a:gd name="T10" fmla="*/ 1 w 390"/>
                    <a:gd name="T11" fmla="*/ 1 h 269"/>
                    <a:gd name="T12" fmla="*/ 1 w 390"/>
                    <a:gd name="T13" fmla="*/ 1 h 269"/>
                    <a:gd name="T14" fmla="*/ 1 w 390"/>
                    <a:gd name="T15" fmla="*/ 1 h 269"/>
                    <a:gd name="T16" fmla="*/ 1 w 390"/>
                    <a:gd name="T17" fmla="*/ 1 h 269"/>
                    <a:gd name="T18" fmla="*/ 1 w 390"/>
                    <a:gd name="T19" fmla="*/ 1 h 269"/>
                    <a:gd name="T20" fmla="*/ 1 w 390"/>
                    <a:gd name="T21" fmla="*/ 1 h 269"/>
                    <a:gd name="T22" fmla="*/ 1 w 390"/>
                    <a:gd name="T23" fmla="*/ 0 h 269"/>
                    <a:gd name="T24" fmla="*/ 1 w 390"/>
                    <a:gd name="T25" fmla="*/ 0 h 2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0" h="269">
                      <a:moveTo>
                        <a:pt x="297" y="0"/>
                      </a:moveTo>
                      <a:lnTo>
                        <a:pt x="257" y="17"/>
                      </a:lnTo>
                      <a:lnTo>
                        <a:pt x="253" y="66"/>
                      </a:lnTo>
                      <a:lnTo>
                        <a:pt x="0" y="169"/>
                      </a:lnTo>
                      <a:lnTo>
                        <a:pt x="0" y="222"/>
                      </a:lnTo>
                      <a:lnTo>
                        <a:pt x="284" y="226"/>
                      </a:lnTo>
                      <a:lnTo>
                        <a:pt x="320" y="269"/>
                      </a:lnTo>
                      <a:lnTo>
                        <a:pt x="390" y="266"/>
                      </a:lnTo>
                      <a:lnTo>
                        <a:pt x="383" y="190"/>
                      </a:lnTo>
                      <a:lnTo>
                        <a:pt x="116" y="176"/>
                      </a:lnTo>
                      <a:lnTo>
                        <a:pt x="333" y="89"/>
                      </a:lnTo>
                      <a:lnTo>
                        <a:pt x="29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6" name="Freeform 35"/>
                <p:cNvSpPr>
                  <a:spLocks/>
                </p:cNvSpPr>
                <p:nvPr userDrawn="1"/>
              </p:nvSpPr>
              <p:spPr bwMode="auto">
                <a:xfrm>
                  <a:off x="658" y="3538"/>
                  <a:ext cx="471" cy="212"/>
                </a:xfrm>
                <a:custGeom>
                  <a:avLst/>
                  <a:gdLst>
                    <a:gd name="T0" fmla="*/ 0 w 941"/>
                    <a:gd name="T1" fmla="*/ 1 h 424"/>
                    <a:gd name="T2" fmla="*/ 2 w 941"/>
                    <a:gd name="T3" fmla="*/ 0 h 424"/>
                    <a:gd name="T4" fmla="*/ 2 w 941"/>
                    <a:gd name="T5" fmla="*/ 1 h 424"/>
                    <a:gd name="T6" fmla="*/ 2 w 941"/>
                    <a:gd name="T7" fmla="*/ 1 h 424"/>
                    <a:gd name="T8" fmla="*/ 2 w 941"/>
                    <a:gd name="T9" fmla="*/ 1 h 424"/>
                    <a:gd name="T10" fmla="*/ 1 w 941"/>
                    <a:gd name="T11" fmla="*/ 1 h 424"/>
                    <a:gd name="T12" fmla="*/ 1 w 941"/>
                    <a:gd name="T13" fmla="*/ 1 h 424"/>
                    <a:gd name="T14" fmla="*/ 2 w 941"/>
                    <a:gd name="T15" fmla="*/ 1 h 424"/>
                    <a:gd name="T16" fmla="*/ 2 w 941"/>
                    <a:gd name="T17" fmla="*/ 1 h 424"/>
                    <a:gd name="T18" fmla="*/ 2 w 941"/>
                    <a:gd name="T19" fmla="*/ 1 h 424"/>
                    <a:gd name="T20" fmla="*/ 0 w 941"/>
                    <a:gd name="T21" fmla="*/ 1 h 424"/>
                    <a:gd name="T22" fmla="*/ 0 w 941"/>
                    <a:gd name="T23" fmla="*/ 1 h 424"/>
                    <a:gd name="T24" fmla="*/ 0 w 941"/>
                    <a:gd name="T25" fmla="*/ 1 h 4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1" h="424">
                      <a:moveTo>
                        <a:pt x="0" y="131"/>
                      </a:moveTo>
                      <a:lnTo>
                        <a:pt x="863" y="0"/>
                      </a:lnTo>
                      <a:lnTo>
                        <a:pt x="926" y="78"/>
                      </a:lnTo>
                      <a:lnTo>
                        <a:pt x="941" y="181"/>
                      </a:lnTo>
                      <a:lnTo>
                        <a:pt x="903" y="282"/>
                      </a:lnTo>
                      <a:lnTo>
                        <a:pt x="57" y="424"/>
                      </a:lnTo>
                      <a:lnTo>
                        <a:pt x="53" y="384"/>
                      </a:lnTo>
                      <a:lnTo>
                        <a:pt x="863" y="242"/>
                      </a:lnTo>
                      <a:lnTo>
                        <a:pt x="893" y="145"/>
                      </a:lnTo>
                      <a:lnTo>
                        <a:pt x="840" y="57"/>
                      </a:lnTo>
                      <a:lnTo>
                        <a:pt x="0" y="185"/>
                      </a:lnTo>
                      <a:lnTo>
                        <a:pt x="0" y="13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7" name="Freeform 36"/>
                <p:cNvSpPr>
                  <a:spLocks/>
                </p:cNvSpPr>
                <p:nvPr userDrawn="1"/>
              </p:nvSpPr>
              <p:spPr bwMode="auto">
                <a:xfrm>
                  <a:off x="717" y="3606"/>
                  <a:ext cx="245" cy="86"/>
                </a:xfrm>
                <a:custGeom>
                  <a:avLst/>
                  <a:gdLst>
                    <a:gd name="T0" fmla="*/ 0 w 488"/>
                    <a:gd name="T1" fmla="*/ 0 h 173"/>
                    <a:gd name="T2" fmla="*/ 1 w 488"/>
                    <a:gd name="T3" fmla="*/ 0 h 173"/>
                    <a:gd name="T4" fmla="*/ 1 w 488"/>
                    <a:gd name="T5" fmla="*/ 0 h 173"/>
                    <a:gd name="T6" fmla="*/ 1 w 488"/>
                    <a:gd name="T7" fmla="*/ 0 h 173"/>
                    <a:gd name="T8" fmla="*/ 1 w 488"/>
                    <a:gd name="T9" fmla="*/ 0 h 173"/>
                    <a:gd name="T10" fmla="*/ 1 w 488"/>
                    <a:gd name="T11" fmla="*/ 0 h 173"/>
                    <a:gd name="T12" fmla="*/ 1 w 488"/>
                    <a:gd name="T13" fmla="*/ 0 h 173"/>
                    <a:gd name="T14" fmla="*/ 1 w 488"/>
                    <a:gd name="T15" fmla="*/ 0 h 173"/>
                    <a:gd name="T16" fmla="*/ 1 w 488"/>
                    <a:gd name="T17" fmla="*/ 0 h 173"/>
                    <a:gd name="T18" fmla="*/ 1 w 488"/>
                    <a:gd name="T19" fmla="*/ 0 h 173"/>
                    <a:gd name="T20" fmla="*/ 1 w 488"/>
                    <a:gd name="T21" fmla="*/ 0 h 173"/>
                    <a:gd name="T22" fmla="*/ 1 w 488"/>
                    <a:gd name="T23" fmla="*/ 0 h 173"/>
                    <a:gd name="T24" fmla="*/ 1 w 488"/>
                    <a:gd name="T25" fmla="*/ 0 h 173"/>
                    <a:gd name="T26" fmla="*/ 1 w 488"/>
                    <a:gd name="T27" fmla="*/ 0 h 173"/>
                    <a:gd name="T28" fmla="*/ 0 w 488"/>
                    <a:gd name="T29" fmla="*/ 0 h 173"/>
                    <a:gd name="T30" fmla="*/ 0 w 488"/>
                    <a:gd name="T31" fmla="*/ 0 h 17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88" h="173">
                      <a:moveTo>
                        <a:pt x="0" y="126"/>
                      </a:moveTo>
                      <a:lnTo>
                        <a:pt x="66" y="173"/>
                      </a:lnTo>
                      <a:lnTo>
                        <a:pt x="222" y="166"/>
                      </a:lnTo>
                      <a:lnTo>
                        <a:pt x="418" y="116"/>
                      </a:lnTo>
                      <a:lnTo>
                        <a:pt x="488" y="42"/>
                      </a:lnTo>
                      <a:lnTo>
                        <a:pt x="443" y="2"/>
                      </a:lnTo>
                      <a:lnTo>
                        <a:pt x="253" y="0"/>
                      </a:lnTo>
                      <a:lnTo>
                        <a:pt x="110" y="12"/>
                      </a:lnTo>
                      <a:lnTo>
                        <a:pt x="15" y="76"/>
                      </a:lnTo>
                      <a:lnTo>
                        <a:pt x="112" y="95"/>
                      </a:lnTo>
                      <a:lnTo>
                        <a:pt x="275" y="53"/>
                      </a:lnTo>
                      <a:lnTo>
                        <a:pt x="416" y="53"/>
                      </a:lnTo>
                      <a:lnTo>
                        <a:pt x="268" y="110"/>
                      </a:lnTo>
                      <a:lnTo>
                        <a:pt x="142" y="126"/>
                      </a:lnTo>
                      <a:lnTo>
                        <a:pt x="0"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nvGrpSpPr>
          <p:cNvPr id="2059" name="Group 37"/>
          <p:cNvGrpSpPr>
            <a:grpSpLocks/>
          </p:cNvGrpSpPr>
          <p:nvPr/>
        </p:nvGrpSpPr>
        <p:grpSpPr bwMode="auto">
          <a:xfrm>
            <a:off x="8680450" y="2116138"/>
            <a:ext cx="385763" cy="4308475"/>
            <a:chOff x="5468" y="1333"/>
            <a:chExt cx="243" cy="2714"/>
          </a:xfrm>
        </p:grpSpPr>
        <p:sp>
          <p:nvSpPr>
            <p:cNvPr id="2073" name="Freeform 38"/>
            <p:cNvSpPr>
              <a:spLocks/>
            </p:cNvSpPr>
            <p:nvPr userDrawn="1"/>
          </p:nvSpPr>
          <p:spPr bwMode="auto">
            <a:xfrm flipH="1">
              <a:off x="5468" y="2620"/>
              <a:ext cx="205" cy="1427"/>
            </a:xfrm>
            <a:custGeom>
              <a:avLst/>
              <a:gdLst>
                <a:gd name="T0" fmla="*/ 0 w 772"/>
                <a:gd name="T1" fmla="*/ 2 h 3266"/>
                <a:gd name="T2" fmla="*/ 0 w 772"/>
                <a:gd name="T3" fmla="*/ 2 h 3266"/>
                <a:gd name="T4" fmla="*/ 0 w 772"/>
                <a:gd name="T5" fmla="*/ 1 h 3266"/>
                <a:gd name="T6" fmla="*/ 0 w 772"/>
                <a:gd name="T7" fmla="*/ 1 h 3266"/>
                <a:gd name="T8" fmla="*/ 0 w 772"/>
                <a:gd name="T9" fmla="*/ 1 h 3266"/>
                <a:gd name="T10" fmla="*/ 0 w 772"/>
                <a:gd name="T11" fmla="*/ 1 h 3266"/>
                <a:gd name="T12" fmla="*/ 0 w 772"/>
                <a:gd name="T13" fmla="*/ 1 h 3266"/>
                <a:gd name="T14" fmla="*/ 0 w 772"/>
                <a:gd name="T15" fmla="*/ 1 h 3266"/>
                <a:gd name="T16" fmla="*/ 0 w 772"/>
                <a:gd name="T17" fmla="*/ 1 h 3266"/>
                <a:gd name="T18" fmla="*/ 0 w 772"/>
                <a:gd name="T19" fmla="*/ 1 h 3266"/>
                <a:gd name="T20" fmla="*/ 0 w 772"/>
                <a:gd name="T21" fmla="*/ 0 h 3266"/>
                <a:gd name="T22" fmla="*/ 0 w 772"/>
                <a:gd name="T23" fmla="*/ 0 h 3266"/>
                <a:gd name="T24" fmla="*/ 0 w 772"/>
                <a:gd name="T25" fmla="*/ 0 h 3266"/>
                <a:gd name="T26" fmla="*/ 0 w 772"/>
                <a:gd name="T27" fmla="*/ 0 h 3266"/>
                <a:gd name="T28" fmla="*/ 0 w 772"/>
                <a:gd name="T29" fmla="*/ 0 h 3266"/>
                <a:gd name="T30" fmla="*/ 0 w 772"/>
                <a:gd name="T31" fmla="*/ 0 h 3266"/>
                <a:gd name="T32" fmla="*/ 0 w 772"/>
                <a:gd name="T33" fmla="*/ 0 h 3266"/>
                <a:gd name="T34" fmla="*/ 0 w 772"/>
                <a:gd name="T35" fmla="*/ 0 h 3266"/>
                <a:gd name="T36" fmla="*/ 0 w 772"/>
                <a:gd name="T37" fmla="*/ 0 h 3266"/>
                <a:gd name="T38" fmla="*/ 0 w 772"/>
                <a:gd name="T39" fmla="*/ 0 h 3266"/>
                <a:gd name="T40" fmla="*/ 0 w 772"/>
                <a:gd name="T41" fmla="*/ 0 h 3266"/>
                <a:gd name="T42" fmla="*/ 0 w 772"/>
                <a:gd name="T43" fmla="*/ 1 h 3266"/>
                <a:gd name="T44" fmla="*/ 0 w 772"/>
                <a:gd name="T45" fmla="*/ 1 h 3266"/>
                <a:gd name="T46" fmla="*/ 0 w 772"/>
                <a:gd name="T47" fmla="*/ 1 h 3266"/>
                <a:gd name="T48" fmla="*/ 0 w 772"/>
                <a:gd name="T49" fmla="*/ 1 h 3266"/>
                <a:gd name="T50" fmla="*/ 0 w 772"/>
                <a:gd name="T51" fmla="*/ 1 h 3266"/>
                <a:gd name="T52" fmla="*/ 0 w 772"/>
                <a:gd name="T53" fmla="*/ 1 h 3266"/>
                <a:gd name="T54" fmla="*/ 0 w 772"/>
                <a:gd name="T55" fmla="*/ 1 h 3266"/>
                <a:gd name="T56" fmla="*/ 0 w 772"/>
                <a:gd name="T57" fmla="*/ 2 h 3266"/>
                <a:gd name="T58" fmla="*/ 0 w 772"/>
                <a:gd name="T59" fmla="*/ 2 h 3266"/>
                <a:gd name="T60" fmla="*/ 0 w 772"/>
                <a:gd name="T61" fmla="*/ 2 h 3266"/>
                <a:gd name="T62" fmla="*/ 0 w 772"/>
                <a:gd name="T63" fmla="*/ 2 h 3266"/>
                <a:gd name="T64" fmla="*/ 0 w 772"/>
                <a:gd name="T65" fmla="*/ 2 h 32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4" name="Freeform 39"/>
            <p:cNvSpPr>
              <a:spLocks/>
            </p:cNvSpPr>
            <p:nvPr userDrawn="1"/>
          </p:nvSpPr>
          <p:spPr bwMode="auto">
            <a:xfrm flipH="1">
              <a:off x="5506" y="1333"/>
              <a:ext cx="205" cy="1633"/>
            </a:xfrm>
            <a:custGeom>
              <a:avLst/>
              <a:gdLst>
                <a:gd name="T0" fmla="*/ 0 w 772"/>
                <a:gd name="T1" fmla="*/ 7 h 3266"/>
                <a:gd name="T2" fmla="*/ 0 w 772"/>
                <a:gd name="T3" fmla="*/ 6 h 3266"/>
                <a:gd name="T4" fmla="*/ 0 w 772"/>
                <a:gd name="T5" fmla="*/ 6 h 3266"/>
                <a:gd name="T6" fmla="*/ 0 w 772"/>
                <a:gd name="T7" fmla="*/ 5 h 3266"/>
                <a:gd name="T8" fmla="*/ 0 w 772"/>
                <a:gd name="T9" fmla="*/ 5 h 3266"/>
                <a:gd name="T10" fmla="*/ 0 w 772"/>
                <a:gd name="T11" fmla="*/ 5 h 3266"/>
                <a:gd name="T12" fmla="*/ 0 w 772"/>
                <a:gd name="T13" fmla="*/ 4 h 3266"/>
                <a:gd name="T14" fmla="*/ 0 w 772"/>
                <a:gd name="T15" fmla="*/ 4 h 3266"/>
                <a:gd name="T16" fmla="*/ 0 w 772"/>
                <a:gd name="T17" fmla="*/ 4 h 3266"/>
                <a:gd name="T18" fmla="*/ 0 w 772"/>
                <a:gd name="T19" fmla="*/ 4 h 3266"/>
                <a:gd name="T20" fmla="*/ 0 w 772"/>
                <a:gd name="T21" fmla="*/ 3 h 3266"/>
                <a:gd name="T22" fmla="*/ 0 w 772"/>
                <a:gd name="T23" fmla="*/ 2 h 3266"/>
                <a:gd name="T24" fmla="*/ 0 w 772"/>
                <a:gd name="T25" fmla="*/ 2 h 3266"/>
                <a:gd name="T26" fmla="*/ 0 w 772"/>
                <a:gd name="T27" fmla="*/ 2 h 3266"/>
                <a:gd name="T28" fmla="*/ 0 w 772"/>
                <a:gd name="T29" fmla="*/ 1 h 3266"/>
                <a:gd name="T30" fmla="*/ 0 w 772"/>
                <a:gd name="T31" fmla="*/ 0 h 3266"/>
                <a:gd name="T32" fmla="*/ 0 w 772"/>
                <a:gd name="T33" fmla="*/ 1 h 3266"/>
                <a:gd name="T34" fmla="*/ 0 w 772"/>
                <a:gd name="T35" fmla="*/ 2 h 3266"/>
                <a:gd name="T36" fmla="*/ 0 w 772"/>
                <a:gd name="T37" fmla="*/ 2 h 3266"/>
                <a:gd name="T38" fmla="*/ 0 w 772"/>
                <a:gd name="T39" fmla="*/ 2 h 3266"/>
                <a:gd name="T40" fmla="*/ 0 w 772"/>
                <a:gd name="T41" fmla="*/ 3 h 3266"/>
                <a:gd name="T42" fmla="*/ 0 w 772"/>
                <a:gd name="T43" fmla="*/ 3 h 3266"/>
                <a:gd name="T44" fmla="*/ 0 w 772"/>
                <a:gd name="T45" fmla="*/ 4 h 3266"/>
                <a:gd name="T46" fmla="*/ 0 w 772"/>
                <a:gd name="T47" fmla="*/ 4 h 3266"/>
                <a:gd name="T48" fmla="*/ 0 w 772"/>
                <a:gd name="T49" fmla="*/ 5 h 3266"/>
                <a:gd name="T50" fmla="*/ 0 w 772"/>
                <a:gd name="T51" fmla="*/ 5 h 3266"/>
                <a:gd name="T52" fmla="*/ 0 w 772"/>
                <a:gd name="T53" fmla="*/ 5 h 3266"/>
                <a:gd name="T54" fmla="*/ 0 w 772"/>
                <a:gd name="T55" fmla="*/ 6 h 3266"/>
                <a:gd name="T56" fmla="*/ 0 w 772"/>
                <a:gd name="T57" fmla="*/ 6 h 3266"/>
                <a:gd name="T58" fmla="*/ 0 w 772"/>
                <a:gd name="T59" fmla="*/ 7 h 3266"/>
                <a:gd name="T60" fmla="*/ 0 w 772"/>
                <a:gd name="T61" fmla="*/ 7 h 3266"/>
                <a:gd name="T62" fmla="*/ 0 w 772"/>
                <a:gd name="T63" fmla="*/ 7 h 3266"/>
                <a:gd name="T64" fmla="*/ 0 w 772"/>
                <a:gd name="T65" fmla="*/ 7 h 32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2" h="3266">
                  <a:moveTo>
                    <a:pt x="692" y="3156"/>
                  </a:moveTo>
                  <a:lnTo>
                    <a:pt x="380" y="2945"/>
                  </a:lnTo>
                  <a:lnTo>
                    <a:pt x="319" y="2783"/>
                  </a:lnTo>
                  <a:lnTo>
                    <a:pt x="371" y="2542"/>
                  </a:lnTo>
                  <a:lnTo>
                    <a:pt x="591" y="2251"/>
                  </a:lnTo>
                  <a:lnTo>
                    <a:pt x="641" y="2070"/>
                  </a:lnTo>
                  <a:lnTo>
                    <a:pt x="591" y="1948"/>
                  </a:lnTo>
                  <a:lnTo>
                    <a:pt x="401" y="1859"/>
                  </a:lnTo>
                  <a:lnTo>
                    <a:pt x="361" y="1747"/>
                  </a:lnTo>
                  <a:lnTo>
                    <a:pt x="430" y="1587"/>
                  </a:lnTo>
                  <a:lnTo>
                    <a:pt x="741" y="1156"/>
                  </a:lnTo>
                  <a:lnTo>
                    <a:pt x="772" y="945"/>
                  </a:lnTo>
                  <a:lnTo>
                    <a:pt x="692" y="713"/>
                  </a:lnTo>
                  <a:lnTo>
                    <a:pt x="430" y="603"/>
                  </a:lnTo>
                  <a:lnTo>
                    <a:pt x="200" y="422"/>
                  </a:lnTo>
                  <a:lnTo>
                    <a:pt x="0" y="0"/>
                  </a:lnTo>
                  <a:lnTo>
                    <a:pt x="29" y="382"/>
                  </a:lnTo>
                  <a:lnTo>
                    <a:pt x="179" y="612"/>
                  </a:lnTo>
                  <a:lnTo>
                    <a:pt x="380" y="753"/>
                  </a:lnTo>
                  <a:lnTo>
                    <a:pt x="601" y="833"/>
                  </a:lnTo>
                  <a:lnTo>
                    <a:pt x="612" y="1044"/>
                  </a:lnTo>
                  <a:lnTo>
                    <a:pt x="500" y="1266"/>
                  </a:lnTo>
                  <a:lnTo>
                    <a:pt x="240" y="1658"/>
                  </a:lnTo>
                  <a:lnTo>
                    <a:pt x="230" y="1909"/>
                  </a:lnTo>
                  <a:lnTo>
                    <a:pt x="471" y="2049"/>
                  </a:lnTo>
                  <a:lnTo>
                    <a:pt x="460" y="2180"/>
                  </a:lnTo>
                  <a:lnTo>
                    <a:pt x="249" y="2452"/>
                  </a:lnTo>
                  <a:lnTo>
                    <a:pt x="160" y="2713"/>
                  </a:lnTo>
                  <a:lnTo>
                    <a:pt x="240" y="2994"/>
                  </a:lnTo>
                  <a:lnTo>
                    <a:pt x="430" y="3144"/>
                  </a:lnTo>
                  <a:lnTo>
                    <a:pt x="671" y="3266"/>
                  </a:lnTo>
                  <a:lnTo>
                    <a:pt x="692" y="3156"/>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060" name="Group 40"/>
          <p:cNvGrpSpPr>
            <a:grpSpLocks/>
          </p:cNvGrpSpPr>
          <p:nvPr/>
        </p:nvGrpSpPr>
        <p:grpSpPr bwMode="auto">
          <a:xfrm>
            <a:off x="7318375" y="90488"/>
            <a:ext cx="2133600" cy="1911350"/>
            <a:chOff x="4610" y="57"/>
            <a:chExt cx="1344" cy="1204"/>
          </a:xfrm>
        </p:grpSpPr>
        <p:grpSp>
          <p:nvGrpSpPr>
            <p:cNvPr id="2061" name="Group 41"/>
            <p:cNvGrpSpPr>
              <a:grpSpLocks/>
            </p:cNvGrpSpPr>
            <p:nvPr userDrawn="1"/>
          </p:nvGrpSpPr>
          <p:grpSpPr bwMode="auto">
            <a:xfrm>
              <a:off x="4610" y="57"/>
              <a:ext cx="1344" cy="1204"/>
              <a:chOff x="4610" y="57"/>
              <a:chExt cx="1344" cy="1204"/>
            </a:xfrm>
          </p:grpSpPr>
          <p:sp>
            <p:nvSpPr>
              <p:cNvPr id="2063" name="Freeform 42"/>
              <p:cNvSpPr>
                <a:spLocks/>
              </p:cNvSpPr>
              <p:nvPr userDrawn="1"/>
            </p:nvSpPr>
            <p:spPr bwMode="auto">
              <a:xfrm rot="-3172564">
                <a:off x="5430" y="1086"/>
                <a:ext cx="62" cy="288"/>
              </a:xfrm>
              <a:custGeom>
                <a:avLst/>
                <a:gdLst>
                  <a:gd name="T0" fmla="*/ 0 w 245"/>
                  <a:gd name="T1" fmla="*/ 0 h 806"/>
                  <a:gd name="T2" fmla="*/ 0 w 245"/>
                  <a:gd name="T3" fmla="*/ 0 h 806"/>
                  <a:gd name="T4" fmla="*/ 0 w 245"/>
                  <a:gd name="T5" fmla="*/ 0 h 806"/>
                  <a:gd name="T6" fmla="*/ 0 w 245"/>
                  <a:gd name="T7" fmla="*/ 0 h 806"/>
                  <a:gd name="T8" fmla="*/ 0 w 245"/>
                  <a:gd name="T9" fmla="*/ 0 h 806"/>
                  <a:gd name="T10" fmla="*/ 0 w 245"/>
                  <a:gd name="T11" fmla="*/ 0 h 806"/>
                  <a:gd name="T12" fmla="*/ 0 w 245"/>
                  <a:gd name="T13" fmla="*/ 0 h 806"/>
                  <a:gd name="T14" fmla="*/ 0 w 245"/>
                  <a:gd name="T15" fmla="*/ 0 h 8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 h="806">
                    <a:moveTo>
                      <a:pt x="123" y="9"/>
                    </a:moveTo>
                    <a:lnTo>
                      <a:pt x="131" y="342"/>
                    </a:lnTo>
                    <a:lnTo>
                      <a:pt x="0" y="806"/>
                    </a:lnTo>
                    <a:lnTo>
                      <a:pt x="79" y="789"/>
                    </a:lnTo>
                    <a:lnTo>
                      <a:pt x="218" y="376"/>
                    </a:lnTo>
                    <a:lnTo>
                      <a:pt x="245" y="0"/>
                    </a:lnTo>
                    <a:lnTo>
                      <a:pt x="123"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64" name="Group 43"/>
              <p:cNvGrpSpPr>
                <a:grpSpLocks/>
              </p:cNvGrpSpPr>
              <p:nvPr userDrawn="1"/>
            </p:nvGrpSpPr>
            <p:grpSpPr bwMode="auto">
              <a:xfrm>
                <a:off x="4610" y="57"/>
                <a:ext cx="1344" cy="985"/>
                <a:chOff x="4610" y="57"/>
                <a:chExt cx="1344" cy="985"/>
              </a:xfrm>
            </p:grpSpPr>
            <p:sp>
              <p:nvSpPr>
                <p:cNvPr id="2065" name="Freeform 44"/>
                <p:cNvSpPr>
                  <a:spLocks/>
                </p:cNvSpPr>
                <p:nvPr userDrawn="1"/>
              </p:nvSpPr>
              <p:spPr bwMode="auto">
                <a:xfrm rot="-3172564">
                  <a:off x="4966" y="71"/>
                  <a:ext cx="153" cy="125"/>
                </a:xfrm>
                <a:custGeom>
                  <a:avLst/>
                  <a:gdLst>
                    <a:gd name="T0" fmla="*/ 0 w 604"/>
                    <a:gd name="T1" fmla="*/ 0 h 349"/>
                    <a:gd name="T2" fmla="*/ 0 w 604"/>
                    <a:gd name="T3" fmla="*/ 0 h 349"/>
                    <a:gd name="T4" fmla="*/ 0 w 604"/>
                    <a:gd name="T5" fmla="*/ 0 h 349"/>
                    <a:gd name="T6" fmla="*/ 0 w 604"/>
                    <a:gd name="T7" fmla="*/ 0 h 349"/>
                    <a:gd name="T8" fmla="*/ 0 w 604"/>
                    <a:gd name="T9" fmla="*/ 0 h 349"/>
                    <a:gd name="T10" fmla="*/ 0 w 604"/>
                    <a:gd name="T11" fmla="*/ 0 h 349"/>
                    <a:gd name="T12" fmla="*/ 0 w 604"/>
                    <a:gd name="T13" fmla="*/ 0 h 349"/>
                    <a:gd name="T14" fmla="*/ 0 w 604"/>
                    <a:gd name="T15" fmla="*/ 0 h 349"/>
                    <a:gd name="T16" fmla="*/ 0 w 604"/>
                    <a:gd name="T17" fmla="*/ 0 h 3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4" h="349">
                      <a:moveTo>
                        <a:pt x="0" y="0"/>
                      </a:moveTo>
                      <a:lnTo>
                        <a:pt x="298" y="184"/>
                      </a:lnTo>
                      <a:lnTo>
                        <a:pt x="500" y="349"/>
                      </a:lnTo>
                      <a:lnTo>
                        <a:pt x="604" y="140"/>
                      </a:lnTo>
                      <a:lnTo>
                        <a:pt x="359" y="9"/>
                      </a:lnTo>
                      <a:lnTo>
                        <a:pt x="464" y="184"/>
                      </a:lnTo>
                      <a:lnTo>
                        <a:pt x="131" y="1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6" name="Freeform 45"/>
                <p:cNvSpPr>
                  <a:spLocks/>
                </p:cNvSpPr>
                <p:nvPr userDrawn="1"/>
              </p:nvSpPr>
              <p:spPr bwMode="auto">
                <a:xfrm rot="-3172564">
                  <a:off x="5048" y="332"/>
                  <a:ext cx="269" cy="438"/>
                </a:xfrm>
                <a:custGeom>
                  <a:avLst/>
                  <a:gdLst>
                    <a:gd name="T0" fmla="*/ 0 w 1064"/>
                    <a:gd name="T1" fmla="*/ 0 h 1230"/>
                    <a:gd name="T2" fmla="*/ 0 w 1064"/>
                    <a:gd name="T3" fmla="*/ 0 h 1230"/>
                    <a:gd name="T4" fmla="*/ 0 w 1064"/>
                    <a:gd name="T5" fmla="*/ 0 h 1230"/>
                    <a:gd name="T6" fmla="*/ 0 w 1064"/>
                    <a:gd name="T7" fmla="*/ 0 h 1230"/>
                    <a:gd name="T8" fmla="*/ 0 w 1064"/>
                    <a:gd name="T9" fmla="*/ 0 h 1230"/>
                    <a:gd name="T10" fmla="*/ 0 w 1064"/>
                    <a:gd name="T11" fmla="*/ 0 h 1230"/>
                    <a:gd name="T12" fmla="*/ 0 w 1064"/>
                    <a:gd name="T13" fmla="*/ 0 h 1230"/>
                    <a:gd name="T14" fmla="*/ 0 w 1064"/>
                    <a:gd name="T15" fmla="*/ 0 h 1230"/>
                    <a:gd name="T16" fmla="*/ 0 w 1064"/>
                    <a:gd name="T17" fmla="*/ 0 h 1230"/>
                    <a:gd name="T18" fmla="*/ 0 w 1064"/>
                    <a:gd name="T19" fmla="*/ 0 h 1230"/>
                    <a:gd name="T20" fmla="*/ 0 w 1064"/>
                    <a:gd name="T21" fmla="*/ 0 h 1230"/>
                    <a:gd name="T22" fmla="*/ 0 w 1064"/>
                    <a:gd name="T23" fmla="*/ 0 h 1230"/>
                    <a:gd name="T24" fmla="*/ 0 w 1064"/>
                    <a:gd name="T25" fmla="*/ 0 h 1230"/>
                    <a:gd name="T26" fmla="*/ 0 w 1064"/>
                    <a:gd name="T27" fmla="*/ 0 h 1230"/>
                    <a:gd name="T28" fmla="*/ 0 w 1064"/>
                    <a:gd name="T29" fmla="*/ 0 h 1230"/>
                    <a:gd name="T30" fmla="*/ 0 w 1064"/>
                    <a:gd name="T31" fmla="*/ 0 h 1230"/>
                    <a:gd name="T32" fmla="*/ 0 w 1064"/>
                    <a:gd name="T33" fmla="*/ 0 h 1230"/>
                    <a:gd name="T34" fmla="*/ 0 w 1064"/>
                    <a:gd name="T35" fmla="*/ 0 h 1230"/>
                    <a:gd name="T36" fmla="*/ 0 w 1064"/>
                    <a:gd name="T37" fmla="*/ 0 h 1230"/>
                    <a:gd name="T38" fmla="*/ 0 w 1064"/>
                    <a:gd name="T39" fmla="*/ 0 h 1230"/>
                    <a:gd name="T40" fmla="*/ 0 w 1064"/>
                    <a:gd name="T41" fmla="*/ 0 h 1230"/>
                    <a:gd name="T42" fmla="*/ 0 w 1064"/>
                    <a:gd name="T43" fmla="*/ 0 h 12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64" h="1230">
                      <a:moveTo>
                        <a:pt x="741" y="129"/>
                      </a:moveTo>
                      <a:lnTo>
                        <a:pt x="485" y="352"/>
                      </a:lnTo>
                      <a:lnTo>
                        <a:pt x="163" y="762"/>
                      </a:lnTo>
                      <a:lnTo>
                        <a:pt x="0" y="1101"/>
                      </a:lnTo>
                      <a:lnTo>
                        <a:pt x="59" y="1230"/>
                      </a:lnTo>
                      <a:lnTo>
                        <a:pt x="262" y="1201"/>
                      </a:lnTo>
                      <a:lnTo>
                        <a:pt x="578" y="914"/>
                      </a:lnTo>
                      <a:lnTo>
                        <a:pt x="876" y="534"/>
                      </a:lnTo>
                      <a:lnTo>
                        <a:pt x="1034" y="270"/>
                      </a:lnTo>
                      <a:lnTo>
                        <a:pt x="1064" y="84"/>
                      </a:lnTo>
                      <a:lnTo>
                        <a:pt x="977" y="0"/>
                      </a:lnTo>
                      <a:lnTo>
                        <a:pt x="836" y="65"/>
                      </a:lnTo>
                      <a:lnTo>
                        <a:pt x="969" y="107"/>
                      </a:lnTo>
                      <a:lnTo>
                        <a:pt x="876" y="352"/>
                      </a:lnTo>
                      <a:lnTo>
                        <a:pt x="690" y="656"/>
                      </a:lnTo>
                      <a:lnTo>
                        <a:pt x="350" y="1008"/>
                      </a:lnTo>
                      <a:lnTo>
                        <a:pt x="116" y="1114"/>
                      </a:lnTo>
                      <a:lnTo>
                        <a:pt x="135" y="943"/>
                      </a:lnTo>
                      <a:lnTo>
                        <a:pt x="437" y="504"/>
                      </a:lnTo>
                      <a:lnTo>
                        <a:pt x="831" y="118"/>
                      </a:lnTo>
                      <a:lnTo>
                        <a:pt x="741" y="1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7" name="Freeform 46"/>
                <p:cNvSpPr>
                  <a:spLocks/>
                </p:cNvSpPr>
                <p:nvPr userDrawn="1"/>
              </p:nvSpPr>
              <p:spPr bwMode="auto">
                <a:xfrm rot="-3172564">
                  <a:off x="4858" y="182"/>
                  <a:ext cx="505" cy="898"/>
                </a:xfrm>
                <a:custGeom>
                  <a:avLst/>
                  <a:gdLst>
                    <a:gd name="T0" fmla="*/ 0 w 2002"/>
                    <a:gd name="T1" fmla="*/ 0 h 2521"/>
                    <a:gd name="T2" fmla="*/ 0 w 2002"/>
                    <a:gd name="T3" fmla="*/ 0 h 2521"/>
                    <a:gd name="T4" fmla="*/ 0 w 2002"/>
                    <a:gd name="T5" fmla="*/ 0 h 2521"/>
                    <a:gd name="T6" fmla="*/ 0 w 2002"/>
                    <a:gd name="T7" fmla="*/ 0 h 2521"/>
                    <a:gd name="T8" fmla="*/ 0 w 2002"/>
                    <a:gd name="T9" fmla="*/ 0 h 2521"/>
                    <a:gd name="T10" fmla="*/ 0 w 2002"/>
                    <a:gd name="T11" fmla="*/ 0 h 25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02" h="2521">
                      <a:moveTo>
                        <a:pt x="1941" y="0"/>
                      </a:moveTo>
                      <a:lnTo>
                        <a:pt x="0" y="2521"/>
                      </a:lnTo>
                      <a:lnTo>
                        <a:pt x="192" y="2450"/>
                      </a:lnTo>
                      <a:lnTo>
                        <a:pt x="2002" y="61"/>
                      </a:lnTo>
                      <a:lnTo>
                        <a:pt x="194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8" name="Freeform 47"/>
                <p:cNvSpPr>
                  <a:spLocks/>
                </p:cNvSpPr>
                <p:nvPr userDrawn="1"/>
              </p:nvSpPr>
              <p:spPr bwMode="auto">
                <a:xfrm rot="-3172564">
                  <a:off x="4903" y="-19"/>
                  <a:ext cx="758" cy="1344"/>
                </a:xfrm>
                <a:custGeom>
                  <a:avLst/>
                  <a:gdLst>
                    <a:gd name="T0" fmla="*/ 0 w 3007"/>
                    <a:gd name="T1" fmla="*/ 0 h 3771"/>
                    <a:gd name="T2" fmla="*/ 0 w 3007"/>
                    <a:gd name="T3" fmla="*/ 0 h 3771"/>
                    <a:gd name="T4" fmla="*/ 0 w 3007"/>
                    <a:gd name="T5" fmla="*/ 0 h 3771"/>
                    <a:gd name="T6" fmla="*/ 0 w 3007"/>
                    <a:gd name="T7" fmla="*/ 0 h 3771"/>
                    <a:gd name="T8" fmla="*/ 0 w 3007"/>
                    <a:gd name="T9" fmla="*/ 0 h 3771"/>
                    <a:gd name="T10" fmla="*/ 0 w 3007"/>
                    <a:gd name="T11" fmla="*/ 0 h 3771"/>
                    <a:gd name="T12" fmla="*/ 0 w 3007"/>
                    <a:gd name="T13" fmla="*/ 0 h 3771"/>
                    <a:gd name="T14" fmla="*/ 0 w 3007"/>
                    <a:gd name="T15" fmla="*/ 0 h 3771"/>
                    <a:gd name="T16" fmla="*/ 0 w 3007"/>
                    <a:gd name="T17" fmla="*/ 0 h 3771"/>
                    <a:gd name="T18" fmla="*/ 0 w 3007"/>
                    <a:gd name="T19" fmla="*/ 0 h 3771"/>
                    <a:gd name="T20" fmla="*/ 0 w 3007"/>
                    <a:gd name="T21" fmla="*/ 0 h 3771"/>
                    <a:gd name="T22" fmla="*/ 0 w 3007"/>
                    <a:gd name="T23" fmla="*/ 0 h 3771"/>
                    <a:gd name="T24" fmla="*/ 0 w 3007"/>
                    <a:gd name="T25" fmla="*/ 0 h 3771"/>
                    <a:gd name="T26" fmla="*/ 0 w 3007"/>
                    <a:gd name="T27" fmla="*/ 0 h 3771"/>
                    <a:gd name="T28" fmla="*/ 0 w 3007"/>
                    <a:gd name="T29" fmla="*/ 0 h 3771"/>
                    <a:gd name="T30" fmla="*/ 0 w 3007"/>
                    <a:gd name="T31" fmla="*/ 0 h 3771"/>
                    <a:gd name="T32" fmla="*/ 0 w 3007"/>
                    <a:gd name="T33" fmla="*/ 0 h 3771"/>
                    <a:gd name="T34" fmla="*/ 0 w 3007"/>
                    <a:gd name="T35" fmla="*/ 0 h 3771"/>
                    <a:gd name="T36" fmla="*/ 0 w 3007"/>
                    <a:gd name="T37" fmla="*/ 0 h 3771"/>
                    <a:gd name="T38" fmla="*/ 0 w 3007"/>
                    <a:gd name="T39" fmla="*/ 0 h 3771"/>
                    <a:gd name="T40" fmla="*/ 0 w 3007"/>
                    <a:gd name="T41" fmla="*/ 0 h 3771"/>
                    <a:gd name="T42" fmla="*/ 0 w 3007"/>
                    <a:gd name="T43" fmla="*/ 0 h 3771"/>
                    <a:gd name="T44" fmla="*/ 0 w 3007"/>
                    <a:gd name="T45" fmla="*/ 0 h 3771"/>
                    <a:gd name="T46" fmla="*/ 0 w 3007"/>
                    <a:gd name="T47" fmla="*/ 0 h 3771"/>
                    <a:gd name="T48" fmla="*/ 0 w 3007"/>
                    <a:gd name="T49" fmla="*/ 0 h 3771"/>
                    <a:gd name="T50" fmla="*/ 0 w 3007"/>
                    <a:gd name="T51" fmla="*/ 0 h 3771"/>
                    <a:gd name="T52" fmla="*/ 0 w 3007"/>
                    <a:gd name="T53" fmla="*/ 0 h 37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007" h="3771">
                      <a:moveTo>
                        <a:pt x="95" y="2844"/>
                      </a:moveTo>
                      <a:lnTo>
                        <a:pt x="394" y="2834"/>
                      </a:lnTo>
                      <a:lnTo>
                        <a:pt x="821" y="3009"/>
                      </a:lnTo>
                      <a:lnTo>
                        <a:pt x="681" y="2817"/>
                      </a:lnTo>
                      <a:lnTo>
                        <a:pt x="367" y="2703"/>
                      </a:lnTo>
                      <a:lnTo>
                        <a:pt x="637" y="2720"/>
                      </a:lnTo>
                      <a:lnTo>
                        <a:pt x="979" y="2870"/>
                      </a:lnTo>
                      <a:lnTo>
                        <a:pt x="2859" y="420"/>
                      </a:lnTo>
                      <a:lnTo>
                        <a:pt x="2578" y="148"/>
                      </a:lnTo>
                      <a:lnTo>
                        <a:pt x="2308" y="0"/>
                      </a:lnTo>
                      <a:lnTo>
                        <a:pt x="2692" y="78"/>
                      </a:lnTo>
                      <a:lnTo>
                        <a:pt x="3007" y="428"/>
                      </a:lnTo>
                      <a:lnTo>
                        <a:pt x="831" y="3273"/>
                      </a:lnTo>
                      <a:lnTo>
                        <a:pt x="481" y="3412"/>
                      </a:lnTo>
                      <a:lnTo>
                        <a:pt x="105" y="3771"/>
                      </a:lnTo>
                      <a:lnTo>
                        <a:pt x="0" y="3667"/>
                      </a:lnTo>
                      <a:lnTo>
                        <a:pt x="131" y="3631"/>
                      </a:lnTo>
                      <a:lnTo>
                        <a:pt x="376" y="3385"/>
                      </a:lnTo>
                      <a:lnTo>
                        <a:pt x="165" y="3273"/>
                      </a:lnTo>
                      <a:lnTo>
                        <a:pt x="165" y="3176"/>
                      </a:lnTo>
                      <a:lnTo>
                        <a:pt x="411" y="3298"/>
                      </a:lnTo>
                      <a:lnTo>
                        <a:pt x="411" y="3186"/>
                      </a:lnTo>
                      <a:lnTo>
                        <a:pt x="603" y="3220"/>
                      </a:lnTo>
                      <a:lnTo>
                        <a:pt x="428" y="3079"/>
                      </a:lnTo>
                      <a:lnTo>
                        <a:pt x="629" y="3062"/>
                      </a:lnTo>
                      <a:lnTo>
                        <a:pt x="95" y="28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9" name="Freeform 48"/>
                <p:cNvSpPr>
                  <a:spLocks/>
                </p:cNvSpPr>
                <p:nvPr userDrawn="1"/>
              </p:nvSpPr>
              <p:spPr bwMode="auto">
                <a:xfrm rot="-3172564">
                  <a:off x="5297" y="897"/>
                  <a:ext cx="169" cy="122"/>
                </a:xfrm>
                <a:custGeom>
                  <a:avLst/>
                  <a:gdLst>
                    <a:gd name="T0" fmla="*/ 0 w 673"/>
                    <a:gd name="T1" fmla="*/ 0 h 342"/>
                    <a:gd name="T2" fmla="*/ 0 w 673"/>
                    <a:gd name="T3" fmla="*/ 0 h 342"/>
                    <a:gd name="T4" fmla="*/ 0 w 673"/>
                    <a:gd name="T5" fmla="*/ 0 h 342"/>
                    <a:gd name="T6" fmla="*/ 0 w 673"/>
                    <a:gd name="T7" fmla="*/ 0 h 342"/>
                    <a:gd name="T8" fmla="*/ 0 w 673"/>
                    <a:gd name="T9" fmla="*/ 0 h 342"/>
                    <a:gd name="T10" fmla="*/ 0 w 673"/>
                    <a:gd name="T11" fmla="*/ 0 h 342"/>
                    <a:gd name="T12" fmla="*/ 0 w 673"/>
                    <a:gd name="T13" fmla="*/ 0 h 342"/>
                    <a:gd name="T14" fmla="*/ 0 w 673"/>
                    <a:gd name="T15" fmla="*/ 0 h 3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3" h="342">
                      <a:moveTo>
                        <a:pt x="0" y="80"/>
                      </a:moveTo>
                      <a:lnTo>
                        <a:pt x="255" y="106"/>
                      </a:lnTo>
                      <a:lnTo>
                        <a:pt x="639" y="342"/>
                      </a:lnTo>
                      <a:lnTo>
                        <a:pt x="673" y="289"/>
                      </a:lnTo>
                      <a:lnTo>
                        <a:pt x="447" y="114"/>
                      </a:lnTo>
                      <a:lnTo>
                        <a:pt x="26" y="0"/>
                      </a:lnTo>
                      <a:lnTo>
                        <a:pt x="0" y="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0" name="Freeform 49"/>
                <p:cNvSpPr>
                  <a:spLocks/>
                </p:cNvSpPr>
                <p:nvPr userDrawn="1"/>
              </p:nvSpPr>
              <p:spPr bwMode="auto">
                <a:xfrm rot="-3172564">
                  <a:off x="5253" y="806"/>
                  <a:ext cx="181" cy="144"/>
                </a:xfrm>
                <a:custGeom>
                  <a:avLst/>
                  <a:gdLst>
                    <a:gd name="T0" fmla="*/ 0 w 716"/>
                    <a:gd name="T1" fmla="*/ 0 h 403"/>
                    <a:gd name="T2" fmla="*/ 0 w 716"/>
                    <a:gd name="T3" fmla="*/ 0 h 403"/>
                    <a:gd name="T4" fmla="*/ 0 w 716"/>
                    <a:gd name="T5" fmla="*/ 0 h 403"/>
                    <a:gd name="T6" fmla="*/ 0 w 716"/>
                    <a:gd name="T7" fmla="*/ 0 h 403"/>
                    <a:gd name="T8" fmla="*/ 0 w 716"/>
                    <a:gd name="T9" fmla="*/ 0 h 403"/>
                    <a:gd name="T10" fmla="*/ 0 w 716"/>
                    <a:gd name="T11" fmla="*/ 0 h 403"/>
                    <a:gd name="T12" fmla="*/ 0 w 716"/>
                    <a:gd name="T13" fmla="*/ 0 h 403"/>
                    <a:gd name="T14" fmla="*/ 0 w 716"/>
                    <a:gd name="T15" fmla="*/ 0 h 4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6" h="403">
                      <a:moveTo>
                        <a:pt x="0" y="78"/>
                      </a:moveTo>
                      <a:lnTo>
                        <a:pt x="340" y="148"/>
                      </a:lnTo>
                      <a:lnTo>
                        <a:pt x="638" y="403"/>
                      </a:lnTo>
                      <a:lnTo>
                        <a:pt x="716" y="296"/>
                      </a:lnTo>
                      <a:lnTo>
                        <a:pt x="420" y="114"/>
                      </a:lnTo>
                      <a:lnTo>
                        <a:pt x="70" y="0"/>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1" name="Freeform 50"/>
                <p:cNvSpPr>
                  <a:spLocks/>
                </p:cNvSpPr>
                <p:nvPr userDrawn="1"/>
              </p:nvSpPr>
              <p:spPr bwMode="auto">
                <a:xfrm rot="-3172564">
                  <a:off x="4985" y="210"/>
                  <a:ext cx="181" cy="147"/>
                </a:xfrm>
                <a:custGeom>
                  <a:avLst/>
                  <a:gdLst>
                    <a:gd name="T0" fmla="*/ 0 w 717"/>
                    <a:gd name="T1" fmla="*/ 0 h 411"/>
                    <a:gd name="T2" fmla="*/ 0 w 717"/>
                    <a:gd name="T3" fmla="*/ 0 h 411"/>
                    <a:gd name="T4" fmla="*/ 0 w 717"/>
                    <a:gd name="T5" fmla="*/ 0 h 411"/>
                    <a:gd name="T6" fmla="*/ 0 w 717"/>
                    <a:gd name="T7" fmla="*/ 0 h 411"/>
                    <a:gd name="T8" fmla="*/ 0 w 717"/>
                    <a:gd name="T9" fmla="*/ 0 h 411"/>
                    <a:gd name="T10" fmla="*/ 0 w 717"/>
                    <a:gd name="T11" fmla="*/ 0 h 411"/>
                    <a:gd name="T12" fmla="*/ 0 w 717"/>
                    <a:gd name="T13" fmla="*/ 0 h 411"/>
                    <a:gd name="T14" fmla="*/ 0 w 717"/>
                    <a:gd name="T15" fmla="*/ 0 h 4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7" h="411">
                      <a:moveTo>
                        <a:pt x="0" y="78"/>
                      </a:moveTo>
                      <a:lnTo>
                        <a:pt x="316" y="139"/>
                      </a:lnTo>
                      <a:lnTo>
                        <a:pt x="649" y="411"/>
                      </a:lnTo>
                      <a:lnTo>
                        <a:pt x="717" y="314"/>
                      </a:lnTo>
                      <a:lnTo>
                        <a:pt x="394" y="87"/>
                      </a:lnTo>
                      <a:lnTo>
                        <a:pt x="54" y="0"/>
                      </a:lnTo>
                      <a:lnTo>
                        <a:pt x="0" y="7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2" name="Freeform 51"/>
                <p:cNvSpPr>
                  <a:spLocks/>
                </p:cNvSpPr>
                <p:nvPr userDrawn="1"/>
              </p:nvSpPr>
              <p:spPr bwMode="auto">
                <a:xfrm rot="-3172564">
                  <a:off x="4948" y="142"/>
                  <a:ext cx="179" cy="138"/>
                </a:xfrm>
                <a:custGeom>
                  <a:avLst/>
                  <a:gdLst>
                    <a:gd name="T0" fmla="*/ 0 w 709"/>
                    <a:gd name="T1" fmla="*/ 0 h 386"/>
                    <a:gd name="T2" fmla="*/ 0 w 709"/>
                    <a:gd name="T3" fmla="*/ 0 h 386"/>
                    <a:gd name="T4" fmla="*/ 0 w 709"/>
                    <a:gd name="T5" fmla="*/ 0 h 386"/>
                    <a:gd name="T6" fmla="*/ 0 w 709"/>
                    <a:gd name="T7" fmla="*/ 0 h 386"/>
                    <a:gd name="T8" fmla="*/ 0 w 709"/>
                    <a:gd name="T9" fmla="*/ 0 h 386"/>
                    <a:gd name="T10" fmla="*/ 0 w 709"/>
                    <a:gd name="T11" fmla="*/ 0 h 386"/>
                    <a:gd name="T12" fmla="*/ 0 w 709"/>
                    <a:gd name="T13" fmla="*/ 0 h 386"/>
                    <a:gd name="T14" fmla="*/ 0 w 709"/>
                    <a:gd name="T15" fmla="*/ 0 h 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9" h="386">
                      <a:moveTo>
                        <a:pt x="0" y="88"/>
                      </a:moveTo>
                      <a:lnTo>
                        <a:pt x="272" y="131"/>
                      </a:lnTo>
                      <a:lnTo>
                        <a:pt x="665" y="386"/>
                      </a:lnTo>
                      <a:lnTo>
                        <a:pt x="709" y="308"/>
                      </a:lnTo>
                      <a:lnTo>
                        <a:pt x="306" y="53"/>
                      </a:lnTo>
                      <a:lnTo>
                        <a:pt x="43" y="0"/>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062" name="Line 52"/>
            <p:cNvSpPr>
              <a:spLocks noChangeShapeType="1"/>
            </p:cNvSpPr>
            <p:nvPr userDrawn="1"/>
          </p:nvSpPr>
          <p:spPr bwMode="auto">
            <a:xfrm>
              <a:off x="4870" y="84"/>
              <a:ext cx="42" cy="9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 bg1="lt1" tx1="dk1" bg2="lt2" tx2="dk2" accent1="accent1" accent2="accent2" accent3="accent3" accent4="accent4" accent5="accent5" accent6="accent6" hlink="hlink" folHlink="folHlink"/>
  <p:sldLayoutIdLst>
    <p:sldLayoutId id="2147484452"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 id="2147484390" r:id="rId12"/>
  </p:sldLayoutIdLst>
  <p:hf hdr="0" dt="0"/>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2pPr>
      <a:lvl3pPr algn="ctr" rtl="0" eaLnBrk="0" fontAlgn="base" hangingPunct="0">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3pPr>
      <a:lvl4pPr algn="ctr" rtl="0" eaLnBrk="0" fontAlgn="base" hangingPunct="0">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4pPr>
      <a:lvl5pPr algn="ctr" rtl="0" eaLnBrk="0" fontAlgn="base" hangingPunct="0">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5pPr>
      <a:lvl6pPr marL="457200" algn="ctr" rtl="0" fontAlgn="base">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6pPr>
      <a:lvl7pPr marL="914400" algn="ctr" rtl="0" fontAlgn="base">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7pPr>
      <a:lvl8pPr marL="1371600" algn="ctr" rtl="0" fontAlgn="base">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8pPr>
      <a:lvl9pPr marL="1828800" algn="ctr" rtl="0" fontAlgn="base">
        <a:spcBef>
          <a:spcPct val="0"/>
        </a:spcBef>
        <a:spcAft>
          <a:spcPct val="0"/>
        </a:spcAft>
        <a:defRPr kumimoji="1" sz="4400">
          <a:solidFill>
            <a:schemeClr val="tx1"/>
          </a:solidFill>
          <a:latin typeface="Comic Sans MS" panose="030F0702030302020204" pitchFamily="66" charset="0"/>
          <a:ea typeface="新細明體" panose="02020500000000000000" pitchFamily="18" charset="-12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prstClr val="black">
                    <a:tint val="75000"/>
                  </a:prstClr>
                </a:solidFill>
                <a:latin typeface="Calibri"/>
              </a:defRPr>
            </a:lvl1pPr>
          </a:lstStyle>
          <a:p>
            <a:pPr>
              <a:defRPr/>
            </a:pPr>
            <a:fld id="{AD3B96D5-FE86-4AD1-9C33-7183980937A1}" type="datetimeFigureOut">
              <a:rPr lang="en-US"/>
              <a:pPr>
                <a:defRPr/>
              </a:pPr>
              <a:t>12/9/2020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anose="020F0502020204030204" pitchFamily="34" charset="0"/>
              </a:defRPr>
            </a:lvl1pPr>
          </a:lstStyle>
          <a:p>
            <a:fld id="{479216A2-F04F-49E8-8389-0E83AE24AB6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rgbClr val="000000"/>
                </a:solidFill>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ea typeface="新細明體" pitchFamily="18" charset="-120"/>
              </a:defRPr>
            </a:lvl1pPr>
          </a:lstStyle>
          <a:p>
            <a:fld id="{7DEB877F-B366-466A-AEC6-1BC2B12940F9}"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4464"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rgbClr val="000000"/>
                </a:solidFill>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ea typeface="新細明體" pitchFamily="18" charset="-120"/>
              </a:defRPr>
            </a:lvl1pPr>
          </a:lstStyle>
          <a:p>
            <a:fld id="{56EF1E15-A5AB-4554-89AF-CE2BBD848CFA}"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4465"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rgbClr val="000000"/>
                </a:solidFill>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ea typeface="新細明體" pitchFamily="18" charset="-120"/>
              </a:defRPr>
            </a:lvl1pPr>
          </a:lstStyle>
          <a:p>
            <a:fld id="{9D9A21C9-4B73-4AC4-B02D-E775B64983C8}"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4466"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rgbClr val="000000"/>
                </a:solidFill>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ea typeface="新細明體" pitchFamily="18" charset="-120"/>
              </a:defRPr>
            </a:lvl1pPr>
          </a:lstStyle>
          <a:p>
            <a:fld id="{EB8DBD09-B34B-4CD9-A749-BF76A65D519A}"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4467"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solidFill>
                  <a:srgbClr val="000000"/>
                </a:solidFill>
                <a:ea typeface="新細明體" panose="02020500000000000000" pitchFamily="18" charset="-120"/>
              </a:defRPr>
            </a:lvl1pPr>
          </a:lstStyle>
          <a:p>
            <a:pPr>
              <a:defRPr/>
            </a:pPr>
            <a:r>
              <a:rPr lang="en-US" altLang="zh-TW"/>
              <a:t>TCP/IP Protocol Suite</a:t>
            </a:r>
          </a:p>
        </p:txBody>
      </p:sp>
      <p:sp>
        <p:nvSpPr>
          <p:cNvPr id="209933"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ea typeface="新細明體" pitchFamily="18" charset="-120"/>
              </a:defRPr>
            </a:lvl1pPr>
          </a:lstStyle>
          <a:p>
            <a:fld id="{1A0E7B12-E41A-4ED8-8929-45DA87925ABF}"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446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emf"/></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100.emf"/><Relationship Id="rId5" Type="http://schemas.openxmlformats.org/officeDocument/2006/relationships/customXml" Target="../ink/ink51.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04.emf"/></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107.emf"/><Relationship Id="rId5" Type="http://schemas.openxmlformats.org/officeDocument/2006/relationships/customXml" Target="../ink/ink54.xml"/><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customXml" Target="../ink/ink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1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5.png"/><Relationship Id="rId1" Type="http://schemas.openxmlformats.org/officeDocument/2006/relationships/slideLayout" Target="../slideLayouts/slideLayout32.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6.png"/><Relationship Id="rId1" Type="http://schemas.openxmlformats.org/officeDocument/2006/relationships/slideLayout" Target="../slideLayouts/slideLayout32.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7.wmf"/><Relationship Id="rId1" Type="http://schemas.openxmlformats.org/officeDocument/2006/relationships/slideLayout" Target="../slideLayouts/slideLayout32.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2.xml"/><Relationship Id="rId5" Type="http://schemas.openxmlformats.org/officeDocument/2006/relationships/image" Target="../media/image32.emf"/><Relationship Id="rId4" Type="http://schemas.openxmlformats.org/officeDocument/2006/relationships/customXml" Target="../ink/ink15.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1.emf"/><Relationship Id="rId5" Type="http://schemas.openxmlformats.org/officeDocument/2006/relationships/image" Target="../media/image22.png"/><Relationship Id="rId10" Type="http://schemas.openxmlformats.org/officeDocument/2006/relationships/image" Target="../media/image29.emf"/><Relationship Id="rId4" Type="http://schemas.openxmlformats.org/officeDocument/2006/relationships/image" Target="../media/image21.png"/><Relationship Id="rId9"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7.xml"/><Relationship Id="rId1" Type="http://schemas.openxmlformats.org/officeDocument/2006/relationships/slideLayout" Target="../slideLayouts/slideLayout51.xml"/><Relationship Id="rId4" Type="http://schemas.openxmlformats.org/officeDocument/2006/relationships/image" Target="../media/image50.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57.emf"/><Relationship Id="rId4" Type="http://schemas.openxmlformats.org/officeDocument/2006/relationships/image" Target="../media/image38.png"/><Relationship Id="rId9" Type="http://schemas.openxmlformats.org/officeDocument/2006/relationships/customXml" Target="../ink/ink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2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43.png"/><Relationship Id="rId7" Type="http://schemas.openxmlformats.org/officeDocument/2006/relationships/customXml" Target="../ink/ink22.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customXml" Target="../ink/ink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customXml" Target="../ink/ink2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customXml" Target="../ink/ink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customXml" Target="../ink/ink28.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customXml" Target="../ink/ink29.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3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63.emf"/></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5.emf"/><Relationship Id="rId4" Type="http://schemas.openxmlformats.org/officeDocument/2006/relationships/customXml" Target="../ink/ink3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7.emf"/><Relationship Id="rId4" Type="http://schemas.openxmlformats.org/officeDocument/2006/relationships/customXml" Target="../ink/ink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72.emf"/><Relationship Id="rId4" Type="http://schemas.openxmlformats.org/officeDocument/2006/relationships/customXml" Target="../ink/ink35.xml"/></Relationships>
</file>

<file path=ppt/slides/_rels/slide6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36.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55.xml"/><Relationship Id="rId1" Type="http://schemas.openxmlformats.org/officeDocument/2006/relationships/slideLayout" Target="../slideLayouts/slideLayout77.xml"/><Relationship Id="rId4" Type="http://schemas.openxmlformats.org/officeDocument/2006/relationships/image" Target="../media/image75.emf"/></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7.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78.emf"/><Relationship Id="rId5" Type="http://schemas.openxmlformats.org/officeDocument/2006/relationships/customXml" Target="../ink/ink39.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64.png"/><Relationship Id="rId7" Type="http://schemas.openxmlformats.org/officeDocument/2006/relationships/customXml" Target="../ink/ink40.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6.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88.emf"/><Relationship Id="rId4" Type="http://schemas.openxmlformats.org/officeDocument/2006/relationships/customXml" Target="../ink/ink4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0.emf"/><Relationship Id="rId4" Type="http://schemas.openxmlformats.org/officeDocument/2006/relationships/customXml" Target="../ink/ink42.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01.emf"/><Relationship Id="rId4" Type="http://schemas.openxmlformats.org/officeDocument/2006/relationships/customXml" Target="../ink/ink43.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3.emf"/><Relationship Id="rId4" Type="http://schemas.openxmlformats.org/officeDocument/2006/relationships/customXml" Target="../ink/ink44.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05.emf"/><Relationship Id="rId4" Type="http://schemas.openxmlformats.org/officeDocument/2006/relationships/customXml" Target="../ink/ink45.xml"/></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92.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9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emf"/><Relationship Id="rId4" Type="http://schemas.openxmlformats.org/officeDocument/2006/relationships/image" Target="../media/image86.png"/><Relationship Id="rId9" Type="http://schemas.openxmlformats.org/officeDocument/2006/relationships/customXml" Target="../ink/ink4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5.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98.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76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013C7D3-740C-4892-92F6-A3918FA899D2}" type="slidenum">
              <a:rPr lang="en-US" altLang="zh-TW" b="0"/>
              <a:pPr/>
              <a:t>1</a:t>
            </a:fld>
            <a:endParaRPr lang="en-US" altLang="zh-TW" b="0"/>
          </a:p>
        </p:txBody>
      </p:sp>
      <p:sp>
        <p:nvSpPr>
          <p:cNvPr id="27652" name="Text Box 2"/>
          <p:cNvSpPr txBox="1">
            <a:spLocks noChangeArrowheads="1"/>
          </p:cNvSpPr>
          <p:nvPr/>
        </p:nvSpPr>
        <p:spPr bwMode="auto">
          <a:xfrm>
            <a:off x="1714500" y="6604000"/>
            <a:ext cx="5656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lvl1pPr defTabSz="1028700">
              <a:defRPr b="1">
                <a:solidFill>
                  <a:schemeClr val="tx1"/>
                </a:solidFill>
                <a:latin typeface="Tahoma" panose="020B0604030504040204" pitchFamily="34" charset="0"/>
              </a:defRPr>
            </a:lvl1pPr>
            <a:lvl2pPr marL="742950" indent="-285750" defTabSz="1028700">
              <a:defRPr b="1">
                <a:solidFill>
                  <a:schemeClr val="tx1"/>
                </a:solidFill>
                <a:latin typeface="Tahoma" panose="020B0604030504040204" pitchFamily="34" charset="0"/>
              </a:defRPr>
            </a:lvl2pPr>
            <a:lvl3pPr marL="1143000" indent="-228600" defTabSz="1028700">
              <a:defRPr b="1">
                <a:solidFill>
                  <a:schemeClr val="tx1"/>
                </a:solidFill>
                <a:latin typeface="Tahoma" panose="020B0604030504040204" pitchFamily="34" charset="0"/>
              </a:defRPr>
            </a:lvl3pPr>
            <a:lvl4pPr marL="1600200" indent="-228600" defTabSz="1028700">
              <a:defRPr b="1">
                <a:solidFill>
                  <a:schemeClr val="tx1"/>
                </a:solidFill>
                <a:latin typeface="Tahoma" panose="020B0604030504040204" pitchFamily="34" charset="0"/>
              </a:defRPr>
            </a:lvl4pPr>
            <a:lvl5pPr marL="2057400" indent="-228600" defTabSz="1028700">
              <a:defRPr b="1">
                <a:solidFill>
                  <a:schemeClr val="tx1"/>
                </a:solidFill>
                <a:latin typeface="Tahoma" panose="020B0604030504040204" pitchFamily="34" charset="0"/>
              </a:defRPr>
            </a:lvl5pPr>
            <a:lvl6pPr marL="2514600" indent="-228600" defTabSz="1028700" eaLnBrk="0" fontAlgn="base" hangingPunct="0">
              <a:spcBef>
                <a:spcPct val="0"/>
              </a:spcBef>
              <a:spcAft>
                <a:spcPct val="0"/>
              </a:spcAft>
              <a:defRPr b="1">
                <a:solidFill>
                  <a:schemeClr val="tx1"/>
                </a:solidFill>
                <a:latin typeface="Tahoma" panose="020B0604030504040204" pitchFamily="34" charset="0"/>
              </a:defRPr>
            </a:lvl6pPr>
            <a:lvl7pPr marL="2971800" indent="-228600" defTabSz="1028700" eaLnBrk="0" fontAlgn="base" hangingPunct="0">
              <a:spcBef>
                <a:spcPct val="0"/>
              </a:spcBef>
              <a:spcAft>
                <a:spcPct val="0"/>
              </a:spcAft>
              <a:defRPr b="1">
                <a:solidFill>
                  <a:schemeClr val="tx1"/>
                </a:solidFill>
                <a:latin typeface="Tahoma" panose="020B0604030504040204" pitchFamily="34" charset="0"/>
              </a:defRPr>
            </a:lvl7pPr>
            <a:lvl8pPr marL="3429000" indent="-228600" defTabSz="1028700" eaLnBrk="0" fontAlgn="base" hangingPunct="0">
              <a:spcBef>
                <a:spcPct val="0"/>
              </a:spcBef>
              <a:spcAft>
                <a:spcPct val="0"/>
              </a:spcAft>
              <a:defRPr b="1">
                <a:solidFill>
                  <a:schemeClr val="tx1"/>
                </a:solidFill>
                <a:latin typeface="Tahoma" panose="020B0604030504040204" pitchFamily="34" charset="0"/>
              </a:defRPr>
            </a:lvl8pPr>
            <a:lvl9pPr marL="3886200" indent="-228600" defTabSz="10287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pPr>
            <a:r>
              <a:rPr lang="en-US" altLang="zh-TW" sz="1000" b="0">
                <a:latin typeface="Arial" panose="020B0604020202020204" pitchFamily="34" charset="0"/>
                <a:ea typeface="新細明體" pitchFamily="18" charset="-120"/>
              </a:rPr>
              <a:t>Copyright </a:t>
            </a:r>
            <a:r>
              <a:rPr lang="en-US" altLang="zh-TW" sz="1000" b="0">
                <a:latin typeface="Arial" panose="020B0604020202020204" pitchFamily="34" charset="0"/>
                <a:ea typeface="新細明體" pitchFamily="18" charset="-120"/>
                <a:cs typeface="Times New Roman" panose="02020603050405020304" pitchFamily="18" charset="0"/>
              </a:rPr>
              <a:t>© </a:t>
            </a:r>
            <a:r>
              <a:rPr lang="en-US" altLang="zh-TW" sz="1000" b="0">
                <a:latin typeface="Arial" panose="020B0604020202020204" pitchFamily="34" charset="0"/>
                <a:ea typeface="新細明體" pitchFamily="18" charset="-120"/>
              </a:rPr>
              <a:t>The McGraw-Hill Companies, Inc. Permission required for reproduction or display.</a:t>
            </a:r>
          </a:p>
        </p:txBody>
      </p:sp>
      <p:pic>
        <p:nvPicPr>
          <p:cNvPr id="27653" name="Picture 3" descr="branding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4"/>
          <p:cNvSpPr txBox="1">
            <a:spLocks noChangeArrowheads="1"/>
          </p:cNvSpPr>
          <p:nvPr/>
        </p:nvSpPr>
        <p:spPr bwMode="auto">
          <a:xfrm>
            <a:off x="187325" y="914400"/>
            <a:ext cx="4156075" cy="8239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latin typeface="Times" panose="02020603050405020304" pitchFamily="18" charset="0"/>
                <a:ea typeface="新細明體" pitchFamily="18" charset="-120"/>
              </a:rPr>
              <a:t>Chapter 11</a:t>
            </a:r>
          </a:p>
        </p:txBody>
      </p:sp>
      <p:pic>
        <p:nvPicPr>
          <p:cNvPr id="27655" name="Picture 5" descr="Forouzan4e10lbj_n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1066800"/>
            <a:ext cx="40767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6"/>
          <p:cNvSpPr txBox="1">
            <a:spLocks noChangeArrowheads="1"/>
          </p:cNvSpPr>
          <p:nvPr/>
        </p:nvSpPr>
        <p:spPr bwMode="auto">
          <a:xfrm>
            <a:off x="263525" y="2209800"/>
            <a:ext cx="4156075" cy="22875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solidFill>
                  <a:schemeClr val="folHlink"/>
                </a:solidFill>
                <a:latin typeface="Times" panose="02020603050405020304" pitchFamily="18" charset="0"/>
                <a:ea typeface="新細明體" pitchFamily="18" charset="-120"/>
              </a:rPr>
              <a:t>Unicast Routing</a:t>
            </a:r>
          </a:p>
          <a:p>
            <a:pPr algn="ctr" eaLnBrk="1" hangingPunct="1"/>
            <a:r>
              <a:rPr lang="en-US" altLang="zh-TW" sz="4800">
                <a:solidFill>
                  <a:schemeClr val="folHlink"/>
                </a:solidFill>
                <a:latin typeface="Times" panose="02020603050405020304" pitchFamily="18" charset="0"/>
                <a:ea typeface="新細明體" pitchFamily="18" charset="-120"/>
              </a:rPr>
              <a:t>Protocols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68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2C7C436-CA90-44C4-BFE9-6FB4D141BB5A}" type="slidenum">
              <a:rPr lang="en-US" altLang="zh-TW" b="0"/>
              <a:pPr/>
              <a:t>10</a:t>
            </a:fld>
            <a:endParaRPr lang="en-US" altLang="zh-TW" b="0"/>
          </a:p>
        </p:txBody>
      </p:sp>
      <p:sp>
        <p:nvSpPr>
          <p:cNvPr id="3686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Autonomous systems</a:t>
            </a:r>
          </a:p>
        </p:txBody>
      </p:sp>
      <p:sp>
        <p:nvSpPr>
          <p:cNvPr id="3686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687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925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243205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258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138" y="2532063"/>
            <a:ext cx="2989262" cy="158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258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3" y="4244975"/>
            <a:ext cx="5557837" cy="20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2589"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408363"/>
            <a:ext cx="2495550" cy="146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259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7125" y="2743200"/>
            <a:ext cx="8032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683760" y="201600"/>
              <a:ext cx="1356840" cy="691920"/>
            </p14:xfrm>
          </p:contentPart>
        </mc:Choice>
        <mc:Fallback xmlns="">
          <p:pic>
            <p:nvPicPr>
              <p:cNvPr id="2" name="Ink 1"/>
              <p:cNvPicPr/>
              <p:nvPr/>
            </p:nvPicPr>
            <p:blipFill>
              <a:blip r:embed="rId9"/>
              <a:stretch>
                <a:fillRect/>
              </a:stretch>
            </p:blipFill>
            <p:spPr>
              <a:xfrm>
                <a:off x="6681240" y="196200"/>
                <a:ext cx="1369440" cy="704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25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925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925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iterate type="lt">
                                    <p:tmPct val="5000"/>
                                  </p:iterate>
                                  <p:childTnLst>
                                    <p:set>
                                      <p:cBhvr>
                                        <p:cTn id="18" dur="1" fill="hold">
                                          <p:stCondLst>
                                            <p:cond delay="0"/>
                                          </p:stCondLst>
                                        </p:cTn>
                                        <p:tgtEl>
                                          <p:spTgt spid="792590"/>
                                        </p:tgtEl>
                                        <p:attrNameLst>
                                          <p:attrName>style.visibility</p:attrName>
                                        </p:attrNameLst>
                                      </p:cBhvr>
                                      <p:to>
                                        <p:strVal val="visible"/>
                                      </p:to>
                                    </p:set>
                                    <p:anim calcmode="lin" valueType="num">
                                      <p:cBhvr>
                                        <p:cTn id="19" dur="1000" fill="hold"/>
                                        <p:tgtEl>
                                          <p:spTgt spid="792590"/>
                                        </p:tgtEl>
                                        <p:attrNameLst>
                                          <p:attrName>ppt_w</p:attrName>
                                        </p:attrNameLst>
                                      </p:cBhvr>
                                      <p:tavLst>
                                        <p:tav tm="0">
                                          <p:val>
                                            <p:fltVal val="0"/>
                                          </p:val>
                                        </p:tav>
                                        <p:tav tm="100000">
                                          <p:val>
                                            <p:strVal val="#ppt_w"/>
                                          </p:val>
                                        </p:tav>
                                      </p:tavLst>
                                    </p:anim>
                                    <p:anim calcmode="lin" valueType="num">
                                      <p:cBhvr>
                                        <p:cTn id="20" dur="1000" fill="hold"/>
                                        <p:tgtEl>
                                          <p:spTgt spid="792590"/>
                                        </p:tgtEl>
                                        <p:attrNameLst>
                                          <p:attrName>ppt_h</p:attrName>
                                        </p:attrNameLst>
                                      </p:cBhvr>
                                      <p:tavLst>
                                        <p:tav tm="0">
                                          <p:val>
                                            <p:fltVal val="0"/>
                                          </p:val>
                                        </p:tav>
                                        <p:tav tm="100000">
                                          <p:val>
                                            <p:strVal val="#ppt_h"/>
                                          </p:val>
                                        </p:tav>
                                      </p:tavLst>
                                    </p:anim>
                                    <p:anim calcmode="lin" valueType="num">
                                      <p:cBhvr>
                                        <p:cTn id="21" dur="1000" fill="hold"/>
                                        <p:tgtEl>
                                          <p:spTgt spid="792590"/>
                                        </p:tgtEl>
                                        <p:attrNameLst>
                                          <p:attrName>style.rotation</p:attrName>
                                        </p:attrNameLst>
                                      </p:cBhvr>
                                      <p:tavLst>
                                        <p:tav tm="0">
                                          <p:val>
                                            <p:fltVal val="90"/>
                                          </p:val>
                                        </p:tav>
                                        <p:tav tm="100000">
                                          <p:val>
                                            <p:fltVal val="0"/>
                                          </p:val>
                                        </p:tav>
                                      </p:tavLst>
                                    </p:anim>
                                    <p:animEffect transition="in" filter="fade">
                                      <p:cBhvr>
                                        <p:cTn id="22" dur="1000"/>
                                        <p:tgtEl>
                                          <p:spTgt spid="7925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92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38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F198BF-CAFC-4D05-81A8-477C66EC530D}" type="slidenum">
              <a:rPr lang="en-US" altLang="zh-TW" b="0"/>
              <a:pPr/>
              <a:t>100</a:t>
            </a:fld>
            <a:endParaRPr lang="en-US" altLang="zh-TW" b="0"/>
          </a:p>
        </p:txBody>
      </p:sp>
      <p:sp>
        <p:nvSpPr>
          <p:cNvPr id="1638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Routing tables after aggregation</a:t>
            </a:r>
          </a:p>
        </p:txBody>
      </p:sp>
      <p:sp>
        <p:nvSpPr>
          <p:cNvPr id="1638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454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995363"/>
            <a:ext cx="2989263" cy="245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548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995363"/>
            <a:ext cx="2989263" cy="245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548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967163"/>
            <a:ext cx="2989263"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45482"/>
                                        </p:tgtEl>
                                        <p:attrNameLst>
                                          <p:attrName>style.visibility</p:attrName>
                                        </p:attrNameLst>
                                      </p:cBhvr>
                                      <p:to>
                                        <p:strVal val="visible"/>
                                      </p:to>
                                    </p:set>
                                    <p:animEffect transition="in" filter="wipe(up)">
                                      <p:cBhvr>
                                        <p:cTn id="7" dur="1000"/>
                                        <p:tgtEl>
                                          <p:spTgt spid="745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45484"/>
                                        </p:tgtEl>
                                        <p:attrNameLst>
                                          <p:attrName>style.visibility</p:attrName>
                                        </p:attrNameLst>
                                      </p:cBhvr>
                                      <p:to>
                                        <p:strVal val="visible"/>
                                      </p:to>
                                    </p:set>
                                    <p:animEffect transition="in" filter="wipe(up)">
                                      <p:cBhvr>
                                        <p:cTn id="12" dur="1000"/>
                                        <p:tgtEl>
                                          <p:spTgt spid="7454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45485"/>
                                        </p:tgtEl>
                                        <p:attrNameLst>
                                          <p:attrName>style.visibility</p:attrName>
                                        </p:attrNameLst>
                                      </p:cBhvr>
                                      <p:to>
                                        <p:strVal val="visible"/>
                                      </p:to>
                                    </p:set>
                                    <p:animEffect transition="in" filter="wipe(up)">
                                      <p:cBhvr>
                                        <p:cTn id="17" dur="1000"/>
                                        <p:tgtEl>
                                          <p:spTgt spid="745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38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F198BF-CAFC-4D05-81A8-477C66EC530D}" type="slidenum">
              <a:rPr lang="en-US" altLang="zh-TW" b="0"/>
              <a:pPr/>
              <a:t>101</a:t>
            </a:fld>
            <a:endParaRPr lang="en-US" altLang="zh-TW" b="0"/>
          </a:p>
        </p:txBody>
      </p:sp>
      <p:sp>
        <p:nvSpPr>
          <p:cNvPr id="1638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Routing tables after aggregation</a:t>
            </a:r>
          </a:p>
        </p:txBody>
      </p:sp>
      <p:sp>
        <p:nvSpPr>
          <p:cNvPr id="1638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38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454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2070100"/>
            <a:ext cx="2989263" cy="245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219200"/>
            <a:ext cx="3158757" cy="474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476640" y="0"/>
              <a:ext cx="8076960" cy="5946840"/>
            </p14:xfrm>
          </p:contentPart>
        </mc:Choice>
        <mc:Fallback>
          <p:pic>
            <p:nvPicPr>
              <p:cNvPr id="2" name="Ink 1"/>
              <p:cNvPicPr/>
              <p:nvPr/>
            </p:nvPicPr>
            <p:blipFill>
              <a:blip r:embed="rId6"/>
              <a:stretch>
                <a:fillRect/>
              </a:stretch>
            </p:blipFill>
            <p:spPr>
              <a:xfrm>
                <a:off x="470160" y="-10440"/>
                <a:ext cx="8098920" cy="5970240"/>
              </a:xfrm>
              <a:prstGeom prst="rect">
                <a:avLst/>
              </a:prstGeom>
            </p:spPr>
          </p:pic>
        </mc:Fallback>
      </mc:AlternateContent>
    </p:spTree>
    <p:extLst>
      <p:ext uri="{BB962C8B-B14F-4D97-AF65-F5344CB8AC3E}">
        <p14:creationId xmlns:p14="http://schemas.microsoft.com/office/powerpoint/2010/main" val="377048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45482"/>
                                        </p:tgtEl>
                                        <p:attrNameLst>
                                          <p:attrName>style.visibility</p:attrName>
                                        </p:attrNameLst>
                                      </p:cBhvr>
                                      <p:to>
                                        <p:strVal val="visible"/>
                                      </p:to>
                                    </p:set>
                                    <p:animEffect transition="in" filter="wipe(up)">
                                      <p:cBhvr>
                                        <p:cTn id="7" dur="1000"/>
                                        <p:tgtEl>
                                          <p:spTgt spid="745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Content Placeholder 2"/>
          <p:cNvSpPr>
            <a:spLocks noGrp="1"/>
          </p:cNvSpPr>
          <p:nvPr>
            <p:ph idx="1"/>
          </p:nvPr>
        </p:nvSpPr>
        <p:spPr bwMode="auto">
          <a:xfrm>
            <a:off x="228600" y="1052513"/>
            <a:ext cx="8286750" cy="5124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dirty="0" smtClean="0"/>
              <a:t>Policy routing can be easily implemented through path vector routing. </a:t>
            </a:r>
          </a:p>
          <a:p>
            <a:pPr algn="just"/>
            <a:endParaRPr lang="en-US" altLang="en-US" sz="2400" dirty="0" smtClean="0"/>
          </a:p>
          <a:p>
            <a:pPr algn="just"/>
            <a:r>
              <a:rPr lang="en-US" altLang="en-US" sz="2400" dirty="0" smtClean="0"/>
              <a:t>When a router receives a message, it can check the path. </a:t>
            </a:r>
          </a:p>
          <a:p>
            <a:pPr algn="just"/>
            <a:endParaRPr lang="en-US" altLang="en-US" sz="2400" dirty="0" smtClean="0"/>
          </a:p>
          <a:p>
            <a:pPr algn="just"/>
            <a:r>
              <a:rPr lang="en-US" altLang="en-US" sz="2400" dirty="0" smtClean="0"/>
              <a:t>If one of the autonomous systems listed in the path is against its policy, it can ignore that path and that destination. </a:t>
            </a:r>
          </a:p>
          <a:p>
            <a:pPr algn="just"/>
            <a:endParaRPr lang="en-US" altLang="en-US" sz="2400" dirty="0" smtClean="0"/>
          </a:p>
          <a:p>
            <a:pPr algn="just"/>
            <a:r>
              <a:rPr lang="en-US" altLang="en-US" sz="2400" dirty="0" smtClean="0"/>
              <a:t>It does not update its routing table with this path, and it does not send this message to its neighbors.</a:t>
            </a:r>
          </a:p>
        </p:txBody>
      </p:sp>
      <p:sp>
        <p:nvSpPr>
          <p:cNvPr id="164867"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64868"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7F9D52-042B-4AC4-B682-3812840ACAA1}" type="slidenum">
              <a:rPr lang="en-US" altLang="zh-TW" b="0">
                <a:solidFill>
                  <a:srgbClr val="000000"/>
                </a:solidFill>
              </a:rPr>
              <a:pPr/>
              <a:t>102</a:t>
            </a:fld>
            <a:endParaRPr lang="en-US" altLang="zh-TW" b="0">
              <a:solidFill>
                <a:srgbClr val="000000"/>
              </a:solidFill>
            </a:endParaRPr>
          </a:p>
        </p:txBody>
      </p:sp>
      <p:sp>
        <p:nvSpPr>
          <p:cNvPr id="164869" name="Text Box 2"/>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Policy  Routing</a:t>
            </a:r>
          </a:p>
        </p:txBody>
      </p:sp>
      <p:sp>
        <p:nvSpPr>
          <p:cNvPr id="16487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487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487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487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487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487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487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63280" y="5238360"/>
              <a:ext cx="5825520" cy="1477800"/>
            </p14:xfrm>
          </p:contentPart>
        </mc:Choice>
        <mc:Fallback>
          <p:pic>
            <p:nvPicPr>
              <p:cNvPr id="2" name="Ink 1"/>
              <p:cNvPicPr/>
              <p:nvPr/>
            </p:nvPicPr>
            <p:blipFill>
              <a:blip r:embed="rId4"/>
              <a:stretch>
                <a:fillRect/>
              </a:stretch>
            </p:blipFill>
            <p:spPr>
              <a:xfrm>
                <a:off x="2655720" y="5232240"/>
                <a:ext cx="5847120" cy="1500480"/>
              </a:xfrm>
              <a:prstGeom prst="rect">
                <a:avLst/>
              </a:prstGeom>
            </p:spPr>
          </p:pic>
        </mc:Fallback>
      </mc:AlternateContent>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58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9DD48E6-5DCF-4830-9FAC-A83CFE3FEE45}" type="slidenum">
              <a:rPr lang="en-US" altLang="zh-TW" b="0"/>
              <a:pPr/>
              <a:t>103</a:t>
            </a:fld>
            <a:endParaRPr lang="en-US" altLang="zh-TW" b="0"/>
          </a:p>
        </p:txBody>
      </p:sp>
      <p:sp>
        <p:nvSpPr>
          <p:cNvPr id="872450" name="Rectangle 2"/>
          <p:cNvSpPr>
            <a:spLocks noChangeArrowheads="1"/>
          </p:cNvSpPr>
          <p:nvPr/>
        </p:nvSpPr>
        <p:spPr bwMode="auto">
          <a:xfrm>
            <a:off x="0" y="0"/>
            <a:ext cx="9144000" cy="11430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165893" name="Text Box 3"/>
          <p:cNvSpPr txBox="1">
            <a:spLocks noChangeArrowheads="1"/>
          </p:cNvSpPr>
          <p:nvPr/>
        </p:nvSpPr>
        <p:spPr bwMode="auto">
          <a:xfrm>
            <a:off x="228600" y="263525"/>
            <a:ext cx="22002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11-8  BGP</a:t>
            </a:r>
          </a:p>
        </p:txBody>
      </p:sp>
      <p:sp>
        <p:nvSpPr>
          <p:cNvPr id="165894"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165895" name="Rectangle 5"/>
          <p:cNvSpPr>
            <a:spLocks noChangeArrowheads="1"/>
          </p:cNvSpPr>
          <p:nvPr/>
        </p:nvSpPr>
        <p:spPr bwMode="auto">
          <a:xfrm>
            <a:off x="381000" y="1524000"/>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Border Gateway Protocol (BGP) is an interdomain routing protocol using path vector routing. It first appeared in 1989 and has gone through four versions.</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show="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669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69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33485E7-CF09-48CB-9631-02C5779D027E}" type="slidenum">
              <a:rPr lang="en-US" altLang="zh-TW" b="0"/>
              <a:pPr/>
              <a:t>104</a:t>
            </a:fld>
            <a:endParaRPr lang="en-US" altLang="zh-TW" b="0"/>
          </a:p>
        </p:txBody>
      </p:sp>
      <p:sp>
        <p:nvSpPr>
          <p:cNvPr id="874498"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66917"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874500" name="Rectangle 4"/>
          <p:cNvSpPr>
            <a:spLocks noChangeArrowheads="1"/>
          </p:cNvSpPr>
          <p:nvPr/>
        </p:nvSpPr>
        <p:spPr bwMode="auto">
          <a:xfrm>
            <a:off x="304800" y="989013"/>
            <a:ext cx="8382000" cy="359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Types of Autonomous Systems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Path Attributes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BGP Sessions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External and Internal BGP</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Types of Packets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Packet Format</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Encapsulation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74500"/>
                                        </p:tgtEl>
                                        <p:attrNameLst>
                                          <p:attrName>style.visibility</p:attrName>
                                        </p:attrNameLst>
                                      </p:cBhvr>
                                      <p:to>
                                        <p:strVal val="visible"/>
                                      </p:to>
                                    </p:set>
                                    <p:animEffect transition="in" filter="wipe(up)">
                                      <p:cBhvr>
                                        <p:cTn id="7" dur="5000"/>
                                        <p:tgtEl>
                                          <p:spTgt spid="874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79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3861C7-D485-4427-AB1E-E3CFACC8F9EF}" type="slidenum">
              <a:rPr lang="en-US" altLang="zh-TW" b="0"/>
              <a:pPr/>
              <a:t>105</a:t>
            </a:fld>
            <a:endParaRPr lang="en-US" altLang="zh-TW" b="0" dirty="0"/>
          </a:p>
        </p:txBody>
      </p:sp>
      <p:sp>
        <p:nvSpPr>
          <p:cNvPr id="16794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0000FF"/>
                </a:solidFill>
                <a:latin typeface="Times New Roman" panose="02020603050405020304" pitchFamily="18" charset="0"/>
              </a:rPr>
              <a:t>Figure 11.53</a:t>
            </a:r>
            <a:r>
              <a:rPr lang="en-US" altLang="en-US" dirty="0">
                <a:solidFill>
                  <a:schemeClr val="accent2"/>
                </a:solidFill>
                <a:latin typeface="Times New Roman" panose="02020603050405020304" pitchFamily="18" charset="0"/>
              </a:rPr>
              <a:t>   </a:t>
            </a:r>
            <a:r>
              <a:rPr lang="en-US" altLang="en-US" i="1" dirty="0" smtClean="0">
                <a:latin typeface="Times New Roman" panose="02020603050405020304" pitchFamily="18" charset="0"/>
              </a:rPr>
              <a:t>BGP </a:t>
            </a:r>
            <a:r>
              <a:rPr lang="en-US" altLang="en-US" i="1" dirty="0">
                <a:latin typeface="Times New Roman" panose="02020603050405020304" pitchFamily="18" charset="0"/>
              </a:rPr>
              <a:t>sessions</a:t>
            </a:r>
          </a:p>
        </p:txBody>
      </p:sp>
      <p:sp>
        <p:nvSpPr>
          <p:cNvPr id="16794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51" name="Text Box 14"/>
          <p:cNvSpPr txBox="1">
            <a:spLocks noChangeArrowheads="1"/>
          </p:cNvSpPr>
          <p:nvPr/>
        </p:nvSpPr>
        <p:spPr bwMode="auto">
          <a:xfrm>
            <a:off x="585788" y="1004888"/>
            <a:ext cx="808355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marL="342900" indent="-342900" algn="just">
              <a:buFont typeface="Arial" panose="020B0604020202020204" pitchFamily="34" charset="0"/>
              <a:buChar char="•"/>
            </a:pPr>
            <a:r>
              <a:rPr lang="en-GB" sz="2000" b="0" dirty="0"/>
              <a:t>The exchange of routing information between two routers using BGP takes place in </a:t>
            </a:r>
            <a:r>
              <a:rPr lang="en-GB" sz="2000" b="0" dirty="0" smtClean="0"/>
              <a:t>a </a:t>
            </a:r>
            <a:r>
              <a:rPr lang="en-GB" sz="2000" b="0" dirty="0" smtClean="0">
                <a:solidFill>
                  <a:srgbClr val="C00000"/>
                </a:solidFill>
              </a:rPr>
              <a:t>session</a:t>
            </a:r>
            <a:r>
              <a:rPr lang="en-GB" sz="2000" b="0" dirty="0"/>
              <a:t>. </a:t>
            </a:r>
            <a:endParaRPr lang="en-GB" sz="2000" b="0" dirty="0" smtClean="0"/>
          </a:p>
          <a:p>
            <a:pPr marL="342900" indent="-342900" algn="just">
              <a:buFont typeface="Arial" panose="020B0604020202020204" pitchFamily="34" charset="0"/>
              <a:buChar char="•"/>
            </a:pPr>
            <a:endParaRPr lang="en-GB" sz="2000" b="0" dirty="0" smtClean="0"/>
          </a:p>
          <a:p>
            <a:pPr marL="342900" indent="-342900" algn="just">
              <a:buFont typeface="Arial" panose="020B0604020202020204" pitchFamily="34" charset="0"/>
              <a:buChar char="•"/>
            </a:pPr>
            <a:r>
              <a:rPr lang="en-GB" sz="2000" b="0" dirty="0" smtClean="0"/>
              <a:t>A </a:t>
            </a:r>
            <a:r>
              <a:rPr lang="en-GB" sz="2000" b="0" dirty="0">
                <a:solidFill>
                  <a:srgbClr val="C00000"/>
                </a:solidFill>
              </a:rPr>
              <a:t>session</a:t>
            </a:r>
            <a:r>
              <a:rPr lang="en-GB" sz="2000" b="0" dirty="0"/>
              <a:t> is a connection that is established between two BGP routers only </a:t>
            </a:r>
            <a:r>
              <a:rPr lang="en-GB" sz="2000" b="0" dirty="0" smtClean="0"/>
              <a:t>for the </a:t>
            </a:r>
            <a:r>
              <a:rPr lang="en-GB" sz="2000" b="0" dirty="0"/>
              <a:t>sake of exchanging routing information. </a:t>
            </a:r>
            <a:endParaRPr lang="en-GB" sz="2000" b="0" dirty="0" smtClean="0"/>
          </a:p>
          <a:p>
            <a:pPr marL="342900" indent="-342900" algn="just">
              <a:buFont typeface="Arial" panose="020B0604020202020204" pitchFamily="34" charset="0"/>
              <a:buChar char="•"/>
            </a:pPr>
            <a:endParaRPr lang="en-GB" sz="2000" b="0" dirty="0"/>
          </a:p>
          <a:p>
            <a:pPr marL="342900" indent="-342900" algn="just">
              <a:buFont typeface="Arial" panose="020B0604020202020204" pitchFamily="34" charset="0"/>
              <a:buChar char="•"/>
            </a:pPr>
            <a:r>
              <a:rPr lang="en-GB" sz="2000" b="0" dirty="0" smtClean="0"/>
              <a:t>To </a:t>
            </a:r>
            <a:r>
              <a:rPr lang="en-GB" sz="2000" b="0" dirty="0"/>
              <a:t>create a reliable environment, BGP </a:t>
            </a:r>
            <a:r>
              <a:rPr lang="en-GB" sz="2000" b="0" dirty="0" smtClean="0"/>
              <a:t>uses the </a:t>
            </a:r>
            <a:r>
              <a:rPr lang="en-GB" sz="2000" b="0" dirty="0"/>
              <a:t>services of TCP. In other words, a session at the BGP level, as an application </a:t>
            </a:r>
            <a:r>
              <a:rPr lang="en-GB" sz="2000" b="0" dirty="0" smtClean="0"/>
              <a:t>program, is </a:t>
            </a:r>
            <a:r>
              <a:rPr lang="en-GB" sz="2000" b="0" dirty="0"/>
              <a:t>a connection at the TCP level. </a:t>
            </a:r>
            <a:endParaRPr lang="en-GB" sz="2000" b="0" dirty="0" smtClean="0"/>
          </a:p>
          <a:p>
            <a:pPr marL="342900" indent="-342900" algn="just">
              <a:buFont typeface="Arial" panose="020B0604020202020204" pitchFamily="34" charset="0"/>
              <a:buChar char="•"/>
            </a:pPr>
            <a:endParaRPr lang="en-GB" sz="2000" b="0" dirty="0"/>
          </a:p>
          <a:p>
            <a:pPr marL="342900" indent="-342900" algn="just">
              <a:buFont typeface="Arial" panose="020B0604020202020204" pitchFamily="34" charset="0"/>
              <a:buChar char="•"/>
            </a:pPr>
            <a:r>
              <a:rPr lang="en-GB" sz="2000" b="0" dirty="0" smtClean="0"/>
              <a:t>However</a:t>
            </a:r>
            <a:r>
              <a:rPr lang="en-GB" sz="2000" b="0" dirty="0"/>
              <a:t>, there is a subtle difference between </a:t>
            </a:r>
            <a:r>
              <a:rPr lang="en-GB" sz="2000" b="0" dirty="0" smtClean="0"/>
              <a:t>a connection </a:t>
            </a:r>
            <a:r>
              <a:rPr lang="en-GB" sz="2000" b="0" dirty="0"/>
              <a:t>in TCP made for BGP and other application programs. When a TCP </a:t>
            </a:r>
            <a:r>
              <a:rPr lang="en-GB" sz="2000" b="0" dirty="0" smtClean="0"/>
              <a:t>connection is </a:t>
            </a:r>
            <a:r>
              <a:rPr lang="en-GB" sz="2000" b="0" dirty="0"/>
              <a:t>created for BGP, it can last for a long time, until something unusual </a:t>
            </a:r>
            <a:r>
              <a:rPr lang="en-GB" sz="2000" b="0" dirty="0" smtClean="0"/>
              <a:t>happens. For </a:t>
            </a:r>
            <a:r>
              <a:rPr lang="en-GB" sz="2000" b="0" dirty="0"/>
              <a:t>this reason, BGP sessions are sometimes referred to as </a:t>
            </a:r>
            <a:r>
              <a:rPr lang="en-GB" sz="2000" b="0" i="1" dirty="0" err="1">
                <a:solidFill>
                  <a:srgbClr val="C00000"/>
                </a:solidFill>
              </a:rPr>
              <a:t>semipermanent</a:t>
            </a:r>
            <a:r>
              <a:rPr lang="en-GB" sz="2000" b="0" i="1" dirty="0">
                <a:solidFill>
                  <a:srgbClr val="C00000"/>
                </a:solidFill>
              </a:rPr>
              <a:t> connections</a:t>
            </a:r>
            <a:r>
              <a:rPr lang="en-GB" sz="2000" b="0" dirty="0"/>
              <a:t>.</a:t>
            </a:r>
            <a:endParaRPr lang="en-US" altLang="zh-TW" sz="2000" i="1" dirty="0">
              <a:solidFill>
                <a:schemeClr val="hlink"/>
              </a:solidFill>
              <a:ea typeface="新細明體" pitchFamily="18" charset="-12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306600" y="1721520"/>
              <a:ext cx="4894200" cy="4602600"/>
            </p14:xfrm>
          </p:contentPart>
        </mc:Choice>
        <mc:Fallback>
          <p:pic>
            <p:nvPicPr>
              <p:cNvPr id="2" name="Ink 1"/>
              <p:cNvPicPr/>
              <p:nvPr/>
            </p:nvPicPr>
            <p:blipFill>
              <a:blip r:embed="rId4"/>
              <a:stretch>
                <a:fillRect/>
              </a:stretch>
            </p:blipFill>
            <p:spPr>
              <a:xfrm>
                <a:off x="3299400" y="1715040"/>
                <a:ext cx="4914000" cy="4622400"/>
              </a:xfrm>
              <a:prstGeom prst="rect">
                <a:avLst/>
              </a:prstGeom>
            </p:spPr>
          </p:pic>
        </mc:Fallback>
      </mc:AlternateContent>
    </p:spTree>
    <p:extLst>
      <p:ext uri="{BB962C8B-B14F-4D97-AF65-F5344CB8AC3E}">
        <p14:creationId xmlns:p14="http://schemas.microsoft.com/office/powerpoint/2010/main" val="14111823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79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3861C7-D485-4427-AB1E-E3CFACC8F9EF}" type="slidenum">
              <a:rPr lang="en-US" altLang="zh-TW" b="0"/>
              <a:pPr/>
              <a:t>106</a:t>
            </a:fld>
            <a:endParaRPr lang="en-US" altLang="zh-TW" b="0"/>
          </a:p>
        </p:txBody>
      </p:sp>
      <p:sp>
        <p:nvSpPr>
          <p:cNvPr id="16794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Internal and external BGP sessions</a:t>
            </a:r>
          </a:p>
        </p:txBody>
      </p:sp>
      <p:sp>
        <p:nvSpPr>
          <p:cNvPr id="16794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6794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pic>
        <p:nvPicPr>
          <p:cNvPr id="7475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2136775"/>
            <a:ext cx="2824162" cy="238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3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50" y="2133600"/>
            <a:ext cx="3016250" cy="238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33" name="Line 13"/>
          <p:cNvSpPr>
            <a:spLocks noChangeShapeType="1"/>
          </p:cNvSpPr>
          <p:nvPr/>
        </p:nvSpPr>
        <p:spPr bwMode="auto">
          <a:xfrm>
            <a:off x="3200400" y="3505200"/>
            <a:ext cx="2971800" cy="0"/>
          </a:xfrm>
          <a:prstGeom prst="line">
            <a:avLst/>
          </a:prstGeom>
          <a:noFill/>
          <a:ln w="5715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1" name="Text Box 14"/>
          <p:cNvSpPr txBox="1">
            <a:spLocks noChangeArrowheads="1"/>
          </p:cNvSpPr>
          <p:nvPr/>
        </p:nvSpPr>
        <p:spPr bwMode="auto">
          <a:xfrm>
            <a:off x="1371600" y="4953000"/>
            <a:ext cx="632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chemeClr val="hlink"/>
                </a:solidFill>
                <a:ea typeface="新細明體" pitchFamily="18" charset="-120"/>
              </a:rPr>
              <a:t>A speaker node advertises the path, not the metric of the nodes, in its AS or other ASs.</a:t>
            </a: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270960" y="2791080"/>
              <a:ext cx="4078800" cy="1363680"/>
            </p14:xfrm>
          </p:contentPart>
        </mc:Choice>
        <mc:Fallback>
          <p:pic>
            <p:nvPicPr>
              <p:cNvPr id="2" name="Ink 1"/>
              <p:cNvPicPr/>
              <p:nvPr/>
            </p:nvPicPr>
            <p:blipFill>
              <a:blip r:embed="rId6"/>
              <a:stretch>
                <a:fillRect/>
              </a:stretch>
            </p:blipFill>
            <p:spPr>
              <a:xfrm>
                <a:off x="3265920" y="2783880"/>
                <a:ext cx="4095360" cy="137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47533"/>
                                        </p:tgtEl>
                                        <p:attrNameLst>
                                          <p:attrName>style.visibility</p:attrName>
                                        </p:attrNameLst>
                                      </p:cBhvr>
                                      <p:to>
                                        <p:strVal val="visible"/>
                                      </p:to>
                                    </p:set>
                                    <p:animEffect transition="in" filter="wipe(left)">
                                      <p:cBhvr>
                                        <p:cTn id="15" dur="5000"/>
                                        <p:tgtEl>
                                          <p:spTgt spid="747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68963"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31DDC3-46D3-4ED6-A3E2-5037F7497219}" type="slidenum">
              <a:rPr lang="zh-TW" altLang="en-US" b="0">
                <a:latin typeface="Comic Sans MS" panose="030F0702030302020204" pitchFamily="66" charset="0"/>
              </a:rPr>
              <a:pPr/>
              <a:t>107</a:t>
            </a:fld>
            <a:endParaRPr lang="en-US" altLang="zh-TW" b="0">
              <a:latin typeface="Comic Sans MS" panose="030F0702030302020204" pitchFamily="66" charset="0"/>
            </a:endParaRPr>
          </a:p>
        </p:txBody>
      </p:sp>
      <p:sp>
        <p:nvSpPr>
          <p:cNvPr id="168964"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Path Vector Routing (1)</a:t>
            </a:r>
          </a:p>
        </p:txBody>
      </p:sp>
      <p:sp>
        <p:nvSpPr>
          <p:cNvPr id="168965" name="Rectangle 3"/>
          <p:cNvSpPr>
            <a:spLocks noChangeArrowheads="1"/>
          </p:cNvSpPr>
          <p:nvPr/>
        </p:nvSpPr>
        <p:spPr bwMode="auto">
          <a:xfrm>
            <a:off x="685800" y="1219200"/>
            <a:ext cx="7696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FontTx/>
              <a:buChar char="•"/>
            </a:pPr>
            <a:r>
              <a:rPr kumimoji="1" lang="en-US" altLang="zh-TW" sz="3200" b="0">
                <a:solidFill>
                  <a:schemeClr val="tx2"/>
                </a:solidFill>
                <a:latin typeface="Comic Sans MS" panose="030F0702030302020204" pitchFamily="66" charset="0"/>
              </a:rPr>
              <a:t>Sharing</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A speaker in an AS shares its table with immediate neighbors</a:t>
            </a:r>
          </a:p>
          <a:p>
            <a:pPr eaLnBrk="1" hangingPunct="1">
              <a:spcBef>
                <a:spcPct val="20000"/>
              </a:spcBef>
              <a:buFontTx/>
              <a:buChar char="•"/>
            </a:pPr>
            <a:r>
              <a:rPr kumimoji="1" lang="en-US" altLang="zh-TW" sz="3200" b="0">
                <a:solidFill>
                  <a:schemeClr val="tx2"/>
                </a:solidFill>
                <a:latin typeface="Comic Sans MS" panose="030F0702030302020204" pitchFamily="66" charset="0"/>
              </a:rPr>
              <a:t>Updating</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Adding the nodes that are not in its routing table and adding its own AS and the AS that sent the table</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The routing table shows the path completely</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6"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69987"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DCE8FC-6374-428B-9798-94CFDB818DA4}" type="slidenum">
              <a:rPr lang="zh-TW" altLang="en-US" b="0">
                <a:latin typeface="Comic Sans MS" panose="030F0702030302020204" pitchFamily="66" charset="0"/>
              </a:rPr>
              <a:pPr/>
              <a:t>108</a:t>
            </a:fld>
            <a:endParaRPr lang="en-US" altLang="zh-TW" b="0">
              <a:latin typeface="Comic Sans MS" panose="030F0702030302020204" pitchFamily="66" charset="0"/>
            </a:endParaRPr>
          </a:p>
        </p:txBody>
      </p:sp>
      <p:sp>
        <p:nvSpPr>
          <p:cNvPr id="169988"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Path Vector Routing (2)</a:t>
            </a:r>
          </a:p>
        </p:txBody>
      </p:sp>
      <p:sp>
        <p:nvSpPr>
          <p:cNvPr id="169989" name="Rectangle 3"/>
          <p:cNvSpPr>
            <a:spLocks noChangeArrowheads="1"/>
          </p:cNvSpPr>
          <p:nvPr/>
        </p:nvSpPr>
        <p:spPr bwMode="auto">
          <a:xfrm>
            <a:off x="685800" y="1219200"/>
            <a:ext cx="7696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FontTx/>
              <a:buChar char="•"/>
            </a:pPr>
            <a:r>
              <a:rPr kumimoji="1" lang="en-US" altLang="zh-TW" sz="3200" b="0">
                <a:solidFill>
                  <a:schemeClr val="tx2"/>
                </a:solidFill>
                <a:latin typeface="Comic Sans MS" panose="030F0702030302020204" pitchFamily="66" charset="0"/>
              </a:rPr>
              <a:t>Loop prevention</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A route checks to see if its AS is in the path list to the destination</a:t>
            </a:r>
          </a:p>
          <a:p>
            <a:pPr eaLnBrk="1" hangingPunct="1">
              <a:spcBef>
                <a:spcPct val="30000"/>
              </a:spcBef>
              <a:buFontTx/>
              <a:buChar char="•"/>
            </a:pPr>
            <a:r>
              <a:rPr kumimoji="1" lang="en-US" altLang="zh-TW" sz="3200" b="0">
                <a:solidFill>
                  <a:schemeClr val="tx2"/>
                </a:solidFill>
                <a:latin typeface="Comic Sans MS" panose="030F0702030302020204" pitchFamily="66" charset="0"/>
              </a:rPr>
              <a:t>Policy routing</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If one of the ASs listed in the path is against its policy, it can ignore that path and that destination</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It does not update its routing table with the path, and it does not send this message to its neighbors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0"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71011"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E288E3-B25B-4561-8648-77A7B1CAFACE}" type="slidenum">
              <a:rPr lang="zh-TW" altLang="en-US" b="0">
                <a:latin typeface="Comic Sans MS" panose="030F0702030302020204" pitchFamily="66" charset="0"/>
              </a:rPr>
              <a:pPr/>
              <a:t>109</a:t>
            </a:fld>
            <a:endParaRPr lang="en-US" altLang="zh-TW" b="0">
              <a:latin typeface="Comic Sans MS" panose="030F0702030302020204" pitchFamily="66" charset="0"/>
            </a:endParaRPr>
          </a:p>
        </p:txBody>
      </p:sp>
      <p:sp>
        <p:nvSpPr>
          <p:cNvPr id="171012"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Path Vector Routing (3)</a:t>
            </a:r>
          </a:p>
        </p:txBody>
      </p:sp>
      <p:sp>
        <p:nvSpPr>
          <p:cNvPr id="171013" name="Rectangle 3"/>
          <p:cNvSpPr>
            <a:spLocks noChangeArrowheads="1"/>
          </p:cNvSpPr>
          <p:nvPr/>
        </p:nvSpPr>
        <p:spPr bwMode="auto">
          <a:xfrm>
            <a:off x="685800" y="1219200"/>
            <a:ext cx="769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FontTx/>
              <a:buChar char="•"/>
            </a:pPr>
            <a:r>
              <a:rPr kumimoji="1" lang="en-US" altLang="zh-TW" sz="3200" b="0">
                <a:solidFill>
                  <a:schemeClr val="tx2"/>
                </a:solidFill>
                <a:latin typeface="Comic Sans MS" panose="030F0702030302020204" pitchFamily="66" charset="0"/>
              </a:rPr>
              <a:t>Optimum path</a:t>
            </a:r>
          </a:p>
          <a:p>
            <a:pPr lvl="1" eaLnBrk="1" hangingPunct="1">
              <a:spcBef>
                <a:spcPct val="20000"/>
              </a:spcBef>
              <a:buFontTx/>
              <a:buChar char="–"/>
            </a:pPr>
            <a:r>
              <a:rPr kumimoji="1" lang="en-US" altLang="zh-TW" sz="2800" b="0">
                <a:latin typeface="Comic Sans MS" panose="030F0702030302020204" pitchFamily="66" charset="0"/>
              </a:rPr>
              <a:t>Problem: each AS that is included in the path may use a different criteria for the metric</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The optimum path is the path that fits the organization</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For Fig. 14-49, the author chose the one that had the smaller number of ASs</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Other criteria: security, safety, reliability, etc.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78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5BF5E0C-67A8-4B92-B655-4BF82002C513}" type="slidenum">
              <a:rPr lang="en-US" altLang="zh-TW" b="0"/>
              <a:pPr/>
              <a:t>11</a:t>
            </a:fld>
            <a:endParaRPr lang="en-US" altLang="zh-TW" b="0"/>
          </a:p>
        </p:txBody>
      </p:sp>
      <p:sp>
        <p:nvSpPr>
          <p:cNvPr id="3789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Popular routing protocols</a:t>
            </a:r>
          </a:p>
        </p:txBody>
      </p:sp>
      <p:sp>
        <p:nvSpPr>
          <p:cNvPr id="3789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3789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3790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665480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50120" y="3622680"/>
              <a:ext cx="5908680" cy="444960"/>
            </p14:xfrm>
          </p:contentPart>
        </mc:Choice>
        <mc:Fallback xmlns="">
          <p:pic>
            <p:nvPicPr>
              <p:cNvPr id="2" name="Ink 1"/>
              <p:cNvPicPr/>
              <p:nvPr/>
            </p:nvPicPr>
            <p:blipFill>
              <a:blip r:embed="rId5"/>
              <a:stretch>
                <a:fillRect/>
              </a:stretch>
            </p:blipFill>
            <p:spPr>
              <a:xfrm>
                <a:off x="1034280" y="3606840"/>
                <a:ext cx="5941440" cy="477720"/>
              </a:xfrm>
              <a:prstGeom prst="rect">
                <a:avLst/>
              </a:prstGeom>
            </p:spPr>
          </p:pic>
        </mc:Fallback>
      </mc:AlternateContent>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72035"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FE67BF9-7018-4139-86B5-082A385F95C3}" type="slidenum">
              <a:rPr lang="zh-TW" altLang="en-US" b="0">
                <a:latin typeface="Comic Sans MS" panose="030F0702030302020204" pitchFamily="66" charset="0"/>
              </a:rPr>
              <a:pPr/>
              <a:t>110</a:t>
            </a:fld>
            <a:endParaRPr lang="en-US" altLang="zh-TW" b="0">
              <a:latin typeface="Comic Sans MS" panose="030F0702030302020204" pitchFamily="66" charset="0"/>
            </a:endParaRPr>
          </a:p>
        </p:txBody>
      </p:sp>
      <p:sp>
        <p:nvSpPr>
          <p:cNvPr id="172036"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Types of AS</a:t>
            </a:r>
          </a:p>
        </p:txBody>
      </p:sp>
      <p:sp>
        <p:nvSpPr>
          <p:cNvPr id="172037" name="Rectangle 3"/>
          <p:cNvSpPr>
            <a:spLocks noChangeArrowheads="1"/>
          </p:cNvSpPr>
          <p:nvPr/>
        </p:nvSpPr>
        <p:spPr bwMode="auto">
          <a:xfrm>
            <a:off x="685800" y="1219200"/>
            <a:ext cx="769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FontTx/>
              <a:buChar char="•"/>
            </a:pPr>
            <a:r>
              <a:rPr kumimoji="1" lang="en-US" altLang="zh-TW" sz="3200" b="0">
                <a:solidFill>
                  <a:schemeClr val="tx2"/>
                </a:solidFill>
                <a:latin typeface="Comic Sans MS" panose="030F0702030302020204" pitchFamily="66" charset="0"/>
              </a:rPr>
              <a:t>Stub AS</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Only one connection to another AS (only a source or sink for data traffic)</a:t>
            </a:r>
          </a:p>
          <a:p>
            <a:pPr eaLnBrk="1" hangingPunct="1">
              <a:spcBef>
                <a:spcPct val="20000"/>
              </a:spcBef>
              <a:buFontTx/>
              <a:buChar char="•"/>
            </a:pPr>
            <a:r>
              <a:rPr kumimoji="1" lang="en-US" altLang="zh-TW" sz="3200" b="0">
                <a:solidFill>
                  <a:schemeClr val="tx2"/>
                </a:solidFill>
                <a:latin typeface="Comic Sans MS" panose="030F0702030302020204" pitchFamily="66" charset="0"/>
              </a:rPr>
              <a:t>Multihomed AS</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More than one connection to other AS, but it is still only a source or sink for data traffic</a:t>
            </a:r>
          </a:p>
          <a:p>
            <a:pPr eaLnBrk="1" hangingPunct="1">
              <a:spcBef>
                <a:spcPct val="20000"/>
              </a:spcBef>
              <a:buFontTx/>
              <a:buChar char="•"/>
            </a:pPr>
            <a:r>
              <a:rPr kumimoji="1" lang="en-US" altLang="zh-TW" sz="3200" b="0">
                <a:solidFill>
                  <a:schemeClr val="tx2"/>
                </a:solidFill>
                <a:latin typeface="Comic Sans MS" panose="030F0702030302020204" pitchFamily="66" charset="0"/>
              </a:rPr>
              <a:t>Transit AS</a:t>
            </a:r>
          </a:p>
          <a:p>
            <a:pPr lvl="1" eaLnBrk="1" hangingPunct="1">
              <a:spcBef>
                <a:spcPct val="20000"/>
              </a:spcBef>
              <a:buFontTx/>
              <a:buChar char="–"/>
            </a:pPr>
            <a:r>
              <a:rPr kumimoji="1" lang="en-US" altLang="zh-TW" sz="2800" b="0">
                <a:solidFill>
                  <a:srgbClr val="0000CC"/>
                </a:solidFill>
                <a:latin typeface="Comic Sans MS" panose="030F0702030302020204" pitchFamily="66" charset="0"/>
              </a:rPr>
              <a:t>Multihomed AS that also allows transient traffic</a:t>
            </a:r>
            <a:endParaRPr kumimoji="1" lang="en-US" altLang="zh-TW" sz="2800" b="0">
              <a:solidFill>
                <a:schemeClr val="tx2"/>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730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8E6BCF-5020-4963-9BF4-1AE0E6735D40}" type="slidenum">
              <a:rPr lang="en-US" altLang="zh-TW" b="0"/>
              <a:pPr/>
              <a:t>111</a:t>
            </a:fld>
            <a:endParaRPr lang="en-US" altLang="zh-TW" b="0"/>
          </a:p>
        </p:txBody>
      </p:sp>
      <p:sp>
        <p:nvSpPr>
          <p:cNvPr id="17306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Types of BGP messages</a:t>
            </a:r>
          </a:p>
        </p:txBody>
      </p:sp>
      <p:sp>
        <p:nvSpPr>
          <p:cNvPr id="1730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30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30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306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306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306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306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7306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14600"/>
            <a:ext cx="72390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740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FC5F7D3-B5FA-49AA-9F54-AF107F4AF611}" type="slidenum">
              <a:rPr lang="en-US" altLang="zh-TW" b="0"/>
              <a:pPr/>
              <a:t>112</a:t>
            </a:fld>
            <a:endParaRPr lang="en-US" altLang="zh-TW" b="0"/>
          </a:p>
        </p:txBody>
      </p:sp>
      <p:sp>
        <p:nvSpPr>
          <p:cNvPr id="17408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BGP packet header</a:t>
            </a:r>
          </a:p>
        </p:txBody>
      </p:sp>
      <p:sp>
        <p:nvSpPr>
          <p:cNvPr id="17408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08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08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08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08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09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409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7409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2009775"/>
            <a:ext cx="8116887"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751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273E93-9D19-45E4-A2CD-AEEA66E0DA42}" type="slidenum">
              <a:rPr lang="en-US" altLang="zh-TW" b="0"/>
              <a:pPr/>
              <a:t>113</a:t>
            </a:fld>
            <a:endParaRPr lang="en-US" altLang="zh-TW" b="0"/>
          </a:p>
        </p:txBody>
      </p:sp>
      <p:sp>
        <p:nvSpPr>
          <p:cNvPr id="17510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Open message</a:t>
            </a:r>
          </a:p>
        </p:txBody>
      </p:sp>
      <p:sp>
        <p:nvSpPr>
          <p:cNvPr id="17510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511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511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511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511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511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511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7511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3" y="1654175"/>
            <a:ext cx="8116887"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761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DDDDE49-3B72-49A3-B3CD-FBBD4356D3C3}" type="slidenum">
              <a:rPr lang="en-US" altLang="zh-TW" b="0"/>
              <a:pPr/>
              <a:t>114</a:t>
            </a:fld>
            <a:endParaRPr lang="en-US" altLang="zh-TW" b="0"/>
          </a:p>
        </p:txBody>
      </p:sp>
      <p:sp>
        <p:nvSpPr>
          <p:cNvPr id="17613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Update message</a:t>
            </a:r>
          </a:p>
        </p:txBody>
      </p:sp>
      <p:sp>
        <p:nvSpPr>
          <p:cNvPr id="17613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7613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7613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7613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7613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7613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17613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pic>
        <p:nvPicPr>
          <p:cNvPr id="17614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 y="1122363"/>
            <a:ext cx="7559675"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41" name="Rectangle 11"/>
          <p:cNvSpPr>
            <a:spLocks noChangeArrowheads="1"/>
          </p:cNvSpPr>
          <p:nvPr/>
        </p:nvSpPr>
        <p:spPr bwMode="auto">
          <a:xfrm>
            <a:off x="3733800" y="3962400"/>
            <a:ext cx="1828800" cy="457200"/>
          </a:xfrm>
          <a:prstGeom prst="rect">
            <a:avLst/>
          </a:prstGeom>
          <a:noFill/>
          <a:ln w="28575">
            <a:solidFill>
              <a:schemeClr val="folHlink"/>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76142" name="Rectangle 12"/>
          <p:cNvSpPr>
            <a:spLocks noChangeArrowheads="1"/>
          </p:cNvSpPr>
          <p:nvPr/>
        </p:nvSpPr>
        <p:spPr bwMode="auto">
          <a:xfrm>
            <a:off x="3200400" y="5181600"/>
            <a:ext cx="2895600" cy="457200"/>
          </a:xfrm>
          <a:prstGeom prst="rect">
            <a:avLst/>
          </a:prstGeom>
          <a:noFill/>
          <a:ln w="28575">
            <a:solidFill>
              <a:schemeClr val="folHlink"/>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77155"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80FE7C-0D13-49DB-956C-085365810070}" type="slidenum">
              <a:rPr lang="zh-TW" altLang="en-US" b="0">
                <a:latin typeface="Comic Sans MS" panose="030F0702030302020204" pitchFamily="66" charset="0"/>
              </a:rPr>
              <a:pPr/>
              <a:t>115</a:t>
            </a:fld>
            <a:endParaRPr lang="en-US" altLang="zh-TW" b="0">
              <a:latin typeface="Comic Sans MS" panose="030F0702030302020204" pitchFamily="66" charset="0"/>
            </a:endParaRPr>
          </a:p>
        </p:txBody>
      </p:sp>
      <p:sp>
        <p:nvSpPr>
          <p:cNvPr id="177156"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Path Attributes</a:t>
            </a:r>
          </a:p>
        </p:txBody>
      </p:sp>
      <p:sp>
        <p:nvSpPr>
          <p:cNvPr id="177157" name="Rectangle 3"/>
          <p:cNvSpPr>
            <a:spLocks noChangeArrowheads="1"/>
          </p:cNvSpPr>
          <p:nvPr/>
        </p:nvSpPr>
        <p:spPr bwMode="auto">
          <a:xfrm>
            <a:off x="685800" y="1219200"/>
            <a:ext cx="7696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FontTx/>
              <a:buChar char="•"/>
            </a:pPr>
            <a:r>
              <a:rPr kumimoji="1" lang="en-US" altLang="zh-TW" sz="3200" b="0" dirty="0">
                <a:solidFill>
                  <a:schemeClr val="tx2"/>
                </a:solidFill>
                <a:latin typeface="Comic Sans MS" panose="030F0702030302020204" pitchFamily="66" charset="0"/>
              </a:rPr>
              <a:t>ORIGIN</a:t>
            </a:r>
          </a:p>
          <a:p>
            <a:pPr lvl="1" eaLnBrk="1" hangingPunct="1">
              <a:spcBef>
                <a:spcPct val="20000"/>
              </a:spcBef>
              <a:buFontTx/>
              <a:buChar char="–"/>
            </a:pPr>
            <a:r>
              <a:rPr kumimoji="1" lang="en-US" altLang="zh-TW" sz="2800" b="0" dirty="0">
                <a:solidFill>
                  <a:srgbClr val="0000CC"/>
                </a:solidFill>
                <a:latin typeface="Comic Sans MS" panose="030F0702030302020204" pitchFamily="66" charset="0"/>
              </a:rPr>
              <a:t>The source of the routing information (RIP, OSPF, </a:t>
            </a:r>
            <a:r>
              <a:rPr kumimoji="1" lang="en-US" altLang="zh-TW" sz="2800" b="0" dirty="0" err="1">
                <a:solidFill>
                  <a:srgbClr val="0000CC"/>
                </a:solidFill>
                <a:latin typeface="Comic Sans MS" panose="030F0702030302020204" pitchFamily="66" charset="0"/>
              </a:rPr>
              <a:t>etc</a:t>
            </a:r>
            <a:r>
              <a:rPr kumimoji="1" lang="en-US" altLang="zh-TW" sz="2800" b="0" dirty="0">
                <a:solidFill>
                  <a:srgbClr val="0000CC"/>
                </a:solidFill>
                <a:latin typeface="Comic Sans MS" panose="030F0702030302020204" pitchFamily="66" charset="0"/>
              </a:rPr>
              <a:t>)</a:t>
            </a:r>
          </a:p>
          <a:p>
            <a:pPr eaLnBrk="1" hangingPunct="1">
              <a:spcBef>
                <a:spcPct val="20000"/>
              </a:spcBef>
              <a:buFontTx/>
              <a:buChar char="•"/>
            </a:pPr>
            <a:r>
              <a:rPr kumimoji="1" lang="en-US" altLang="zh-TW" sz="3200" b="0" dirty="0">
                <a:solidFill>
                  <a:schemeClr val="tx2"/>
                </a:solidFill>
                <a:latin typeface="Comic Sans MS" panose="030F0702030302020204" pitchFamily="66" charset="0"/>
              </a:rPr>
              <a:t>AS_PATH</a:t>
            </a:r>
          </a:p>
          <a:p>
            <a:pPr lvl="1" eaLnBrk="1" hangingPunct="1">
              <a:spcBef>
                <a:spcPct val="20000"/>
              </a:spcBef>
              <a:buFontTx/>
              <a:buChar char="–"/>
            </a:pPr>
            <a:r>
              <a:rPr kumimoji="1" lang="en-US" altLang="zh-TW" sz="2800" b="0" dirty="0">
                <a:solidFill>
                  <a:srgbClr val="0000CC"/>
                </a:solidFill>
                <a:latin typeface="Comic Sans MS" panose="030F0702030302020204" pitchFamily="66" charset="0"/>
              </a:rPr>
              <a:t>The list of ASs through which  the destination can be reached</a:t>
            </a:r>
          </a:p>
          <a:p>
            <a:pPr eaLnBrk="1" hangingPunct="1">
              <a:spcBef>
                <a:spcPct val="20000"/>
              </a:spcBef>
              <a:buFontTx/>
              <a:buChar char="•"/>
            </a:pPr>
            <a:r>
              <a:rPr kumimoji="1" lang="en-US" altLang="zh-TW" sz="3200" b="0" dirty="0">
                <a:solidFill>
                  <a:schemeClr val="tx2"/>
                </a:solidFill>
                <a:latin typeface="Comic Sans MS" panose="030F0702030302020204" pitchFamily="66" charset="0"/>
              </a:rPr>
              <a:t>NEXT-HOP</a:t>
            </a:r>
          </a:p>
          <a:p>
            <a:pPr lvl="1" eaLnBrk="1" hangingPunct="1">
              <a:spcBef>
                <a:spcPct val="20000"/>
              </a:spcBef>
              <a:buFontTx/>
              <a:buChar char="–"/>
            </a:pPr>
            <a:r>
              <a:rPr kumimoji="1" lang="en-US" altLang="zh-TW" sz="2800" b="0" dirty="0">
                <a:solidFill>
                  <a:srgbClr val="0000CC"/>
                </a:solidFill>
                <a:latin typeface="Comic Sans MS" panose="030F0702030302020204" pitchFamily="66" charset="0"/>
              </a:rPr>
              <a:t>The next router to which the data packet should be sent</a:t>
            </a:r>
            <a:endParaRPr kumimoji="1" lang="en-US" altLang="zh-TW" sz="2800" b="0" dirty="0">
              <a:solidFill>
                <a:schemeClr val="tx2"/>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78179"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8B57AD2-EAE5-4FCF-B734-012F5359AAD8}" type="slidenum">
              <a:rPr lang="zh-TW" altLang="en-US" b="0">
                <a:latin typeface="Comic Sans MS" panose="030F0702030302020204" pitchFamily="66" charset="0"/>
              </a:rPr>
              <a:pPr/>
              <a:t>116</a:t>
            </a:fld>
            <a:endParaRPr lang="en-US" altLang="zh-TW" b="0">
              <a:latin typeface="Comic Sans MS" panose="030F0702030302020204" pitchFamily="66" charset="0"/>
            </a:endParaRPr>
          </a:p>
        </p:txBody>
      </p:sp>
      <p:sp>
        <p:nvSpPr>
          <p:cNvPr id="178180"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NLRI</a:t>
            </a:r>
          </a:p>
        </p:txBody>
      </p:sp>
      <p:sp>
        <p:nvSpPr>
          <p:cNvPr id="178181" name="Rectangle 3"/>
          <p:cNvSpPr>
            <a:spLocks noChangeArrowheads="1"/>
          </p:cNvSpPr>
          <p:nvPr/>
        </p:nvSpPr>
        <p:spPr bwMode="auto">
          <a:xfrm>
            <a:off x="685800" y="1219200"/>
            <a:ext cx="7696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FontTx/>
              <a:buChar char="•"/>
            </a:pPr>
            <a:r>
              <a:rPr kumimoji="1" lang="en-US" altLang="zh-TW" sz="3200" b="0">
                <a:solidFill>
                  <a:schemeClr val="tx2"/>
                </a:solidFill>
                <a:latin typeface="Comic Sans MS" panose="030F0702030302020204" pitchFamily="66" charset="0"/>
              </a:rPr>
              <a:t>Network layer reachability information</a:t>
            </a:r>
          </a:p>
          <a:p>
            <a:pPr lvl="1" eaLnBrk="1" hangingPunct="1">
              <a:lnSpc>
                <a:spcPct val="120000"/>
              </a:lnSpc>
              <a:spcBef>
                <a:spcPct val="20000"/>
              </a:spcBef>
              <a:buFontTx/>
              <a:buChar char="–"/>
            </a:pPr>
            <a:r>
              <a:rPr kumimoji="1" lang="en-US" altLang="zh-TW" sz="2800" b="0">
                <a:solidFill>
                  <a:srgbClr val="0000CC"/>
                </a:solidFill>
                <a:latin typeface="Comic Sans MS" panose="030F0702030302020204" pitchFamily="66" charset="0"/>
              </a:rPr>
              <a:t>It defines the network that is actually advertised by this message</a:t>
            </a:r>
          </a:p>
          <a:p>
            <a:pPr lvl="1" eaLnBrk="1" hangingPunct="1">
              <a:lnSpc>
                <a:spcPct val="120000"/>
              </a:lnSpc>
              <a:spcBef>
                <a:spcPct val="20000"/>
              </a:spcBef>
              <a:buFontTx/>
              <a:buChar char="–"/>
            </a:pPr>
            <a:r>
              <a:rPr kumimoji="1" lang="en-US" altLang="zh-TW" sz="2800" b="0">
                <a:solidFill>
                  <a:schemeClr val="bg2"/>
                </a:solidFill>
                <a:latin typeface="Comic Sans MS" panose="030F0702030302020204" pitchFamily="66" charset="0"/>
              </a:rPr>
              <a:t>Length field</a:t>
            </a:r>
            <a:r>
              <a:rPr kumimoji="1" lang="en-US" altLang="zh-TW" sz="2800" b="0">
                <a:solidFill>
                  <a:srgbClr val="0000CC"/>
                </a:solidFill>
                <a:latin typeface="Comic Sans MS" panose="030F0702030302020204" pitchFamily="66" charset="0"/>
              </a:rPr>
              <a:t> and </a:t>
            </a:r>
            <a:r>
              <a:rPr kumimoji="1" lang="en-US" altLang="zh-TW" sz="2800" b="0">
                <a:solidFill>
                  <a:schemeClr val="bg2"/>
                </a:solidFill>
                <a:latin typeface="Comic Sans MS" panose="030F0702030302020204" pitchFamily="66" charset="0"/>
              </a:rPr>
              <a:t>IP address prefix</a:t>
            </a:r>
          </a:p>
          <a:p>
            <a:pPr lvl="1" eaLnBrk="1" hangingPunct="1">
              <a:lnSpc>
                <a:spcPct val="120000"/>
              </a:lnSpc>
              <a:spcBef>
                <a:spcPct val="20000"/>
              </a:spcBef>
              <a:buFontTx/>
              <a:buChar char="–"/>
            </a:pPr>
            <a:r>
              <a:rPr kumimoji="1" lang="en-US" altLang="zh-TW" sz="2800" b="0">
                <a:solidFill>
                  <a:srgbClr val="0000CC"/>
                </a:solidFill>
                <a:latin typeface="Comic Sans MS" panose="030F0702030302020204" pitchFamily="66" charset="0"/>
              </a:rPr>
              <a:t>BGP4 supports classless addressing and CIDR</a:t>
            </a:r>
            <a:endParaRPr kumimoji="1" lang="en-US" altLang="zh-TW" sz="2800" b="0">
              <a:solidFill>
                <a:schemeClr val="tx2"/>
              </a:solidFill>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792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D438B98-5259-4800-A9C6-FD9C6402F0DA}" type="slidenum">
              <a:rPr lang="en-US" altLang="zh-TW" b="0"/>
              <a:pPr/>
              <a:t>117</a:t>
            </a:fld>
            <a:endParaRPr lang="en-US" altLang="zh-TW" b="0"/>
          </a:p>
        </p:txBody>
      </p:sp>
      <p:sp>
        <p:nvSpPr>
          <p:cNvPr id="179204"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920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9206"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920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920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9209"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7921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8601" name="Line 9"/>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602" name="Line 10"/>
          <p:cNvSpPr>
            <a:spLocks noChangeShapeType="1"/>
          </p:cNvSpPr>
          <p:nvPr/>
        </p:nvSpPr>
        <p:spPr bwMode="auto">
          <a:xfrm>
            <a:off x="609600" y="38862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8603" name="Rectangle 11"/>
          <p:cNvSpPr>
            <a:spLocks noChangeArrowheads="1"/>
          </p:cNvSpPr>
          <p:nvPr/>
        </p:nvSpPr>
        <p:spPr bwMode="auto">
          <a:xfrm>
            <a:off x="647700" y="27162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BGP supports classless addressing </a:t>
            </a:r>
            <a:br>
              <a:rPr lang="en-US" altLang="zh-TW" sz="3200" i="1">
                <a:solidFill>
                  <a:schemeClr val="bg1"/>
                </a:solidFill>
                <a:latin typeface="Arial" panose="020B0604020202020204" pitchFamily="34" charset="0"/>
                <a:ea typeface="新細明體" pitchFamily="18" charset="-120"/>
              </a:rPr>
            </a:br>
            <a:r>
              <a:rPr lang="en-US" altLang="zh-TW" sz="3200" i="1">
                <a:solidFill>
                  <a:schemeClr val="bg1"/>
                </a:solidFill>
                <a:latin typeface="Arial" panose="020B0604020202020204" pitchFamily="34" charset="0"/>
                <a:ea typeface="新細明體" pitchFamily="18" charset="-120"/>
              </a:rPr>
              <a:t>and CIDR.</a:t>
            </a:r>
          </a:p>
        </p:txBody>
      </p:sp>
      <p:grpSp>
        <p:nvGrpSpPr>
          <p:cNvPr id="878604" name="Group 12"/>
          <p:cNvGrpSpPr>
            <a:grpSpLocks/>
          </p:cNvGrpSpPr>
          <p:nvPr/>
        </p:nvGrpSpPr>
        <p:grpSpPr bwMode="auto">
          <a:xfrm>
            <a:off x="609600" y="1981200"/>
            <a:ext cx="1143000" cy="566738"/>
            <a:chOff x="1200" y="1248"/>
            <a:chExt cx="720" cy="357"/>
          </a:xfrm>
        </p:grpSpPr>
        <p:pic>
          <p:nvPicPr>
            <p:cNvPr id="17921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860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878604"/>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878601"/>
                                        </p:tgtEl>
                                        <p:attrNameLst>
                                          <p:attrName>style.visibility</p:attrName>
                                        </p:attrNameLst>
                                      </p:cBhvr>
                                      <p:to>
                                        <p:strVal val="visible"/>
                                      </p:to>
                                    </p:set>
                                    <p:animEffect transition="in" filter="checkerboard(across)">
                                      <p:cBhvr>
                                        <p:cTn id="13" dur="500"/>
                                        <p:tgtEl>
                                          <p:spTgt spid="878601"/>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878602"/>
                                        </p:tgtEl>
                                        <p:attrNameLst>
                                          <p:attrName>style.visibility</p:attrName>
                                        </p:attrNameLst>
                                      </p:cBhvr>
                                      <p:to>
                                        <p:strVal val="visible"/>
                                      </p:to>
                                    </p:set>
                                    <p:animEffect transition="in" filter="checkerboard(across)">
                                      <p:cBhvr>
                                        <p:cTn id="17" dur="500"/>
                                        <p:tgtEl>
                                          <p:spTgt spid="87860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878603"/>
                                        </p:tgtEl>
                                        <p:attrNameLst>
                                          <p:attrName>style.visibility</p:attrName>
                                        </p:attrNameLst>
                                      </p:cBhvr>
                                      <p:to>
                                        <p:strVal val="visible"/>
                                      </p:to>
                                    </p:set>
                                    <p:animEffect transition="in" filter="checkerboard(across)">
                                      <p:cBhvr>
                                        <p:cTn id="21" dur="500"/>
                                        <p:tgtEl>
                                          <p:spTgt spid="878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01" grpId="0" animBg="1"/>
      <p:bldP spid="878602" grpId="0" animBg="1"/>
      <p:bldP spid="87860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802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C765051-FFD6-4DB4-8522-786E95CC8AB2}" type="slidenum">
              <a:rPr lang="en-US" altLang="zh-TW" b="0"/>
              <a:pPr/>
              <a:t>118</a:t>
            </a:fld>
            <a:endParaRPr lang="en-US" altLang="zh-TW" b="0"/>
          </a:p>
        </p:txBody>
      </p:sp>
      <p:sp>
        <p:nvSpPr>
          <p:cNvPr id="18022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Keepalive message</a:t>
            </a:r>
          </a:p>
        </p:txBody>
      </p:sp>
      <p:sp>
        <p:nvSpPr>
          <p:cNvPr id="18022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023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023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023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023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023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023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8023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2498725"/>
            <a:ext cx="8116887"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812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325C266-2C84-47FD-8C82-0F116B3A5DDE}" type="slidenum">
              <a:rPr lang="en-US" altLang="zh-TW" b="0"/>
              <a:pPr/>
              <a:t>119</a:t>
            </a:fld>
            <a:endParaRPr lang="en-US" altLang="zh-TW" b="0"/>
          </a:p>
        </p:txBody>
      </p:sp>
      <p:sp>
        <p:nvSpPr>
          <p:cNvPr id="18125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Notification message</a:t>
            </a:r>
          </a:p>
        </p:txBody>
      </p:sp>
      <p:sp>
        <p:nvSpPr>
          <p:cNvPr id="18125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125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125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125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125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125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125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8126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2238375"/>
            <a:ext cx="8116887"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89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B461D9F-34B1-4BDB-8178-B02429A07C5A}" type="slidenum">
              <a:rPr lang="en-US" altLang="zh-TW" b="0"/>
              <a:pPr/>
              <a:t>12</a:t>
            </a:fld>
            <a:endParaRPr lang="en-US" altLang="zh-TW" b="0"/>
          </a:p>
        </p:txBody>
      </p:sp>
      <p:sp>
        <p:nvSpPr>
          <p:cNvPr id="788482" name="Rectangle 2"/>
          <p:cNvSpPr>
            <a:spLocks noChangeArrowheads="1"/>
          </p:cNvSpPr>
          <p:nvPr/>
        </p:nvSpPr>
        <p:spPr bwMode="auto">
          <a:xfrm>
            <a:off x="0" y="0"/>
            <a:ext cx="9144000" cy="11430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38917" name="Text Box 3"/>
          <p:cNvSpPr txBox="1">
            <a:spLocks noChangeArrowheads="1"/>
          </p:cNvSpPr>
          <p:nvPr/>
        </p:nvSpPr>
        <p:spPr bwMode="auto">
          <a:xfrm>
            <a:off x="228600" y="263525"/>
            <a:ext cx="7991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11-3  DISTANCE VECTOR ROUTING</a:t>
            </a:r>
          </a:p>
        </p:txBody>
      </p:sp>
      <p:sp>
        <p:nvSpPr>
          <p:cNvPr id="38918"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38919" name="Rectangle 5"/>
          <p:cNvSpPr>
            <a:spLocks noChangeArrowheads="1"/>
          </p:cNvSpPr>
          <p:nvPr/>
        </p:nvSpPr>
        <p:spPr bwMode="auto">
          <a:xfrm>
            <a:off x="381000" y="1524000"/>
            <a:ext cx="85344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200">
                <a:latin typeface="Arial Unicode MS" panose="020B0604020202020204" pitchFamily="34" charset="-128"/>
                <a:ea typeface="新細明體" pitchFamily="18" charset="-120"/>
              </a:rPr>
              <a:t>      </a:t>
            </a:r>
          </a:p>
        </p:txBody>
      </p:sp>
      <p:sp>
        <p:nvSpPr>
          <p:cNvPr id="38920" name="Rectangle 1"/>
          <p:cNvSpPr>
            <a:spLocks noChangeArrowheads="1"/>
          </p:cNvSpPr>
          <p:nvPr/>
        </p:nvSpPr>
        <p:spPr bwMode="auto">
          <a:xfrm>
            <a:off x="533400" y="1495425"/>
            <a:ext cx="78803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en-US" sz="2400" dirty="0"/>
              <a:t>This method sees an AS, with all routers and networks, as a </a:t>
            </a:r>
            <a:r>
              <a:rPr lang="en-US" altLang="en-US" sz="2400" dirty="0">
                <a:solidFill>
                  <a:srgbClr val="C00000"/>
                </a:solidFill>
              </a:rPr>
              <a:t>graph</a:t>
            </a:r>
            <a:r>
              <a:rPr lang="en-US" altLang="en-US" sz="2400" dirty="0"/>
              <a:t>, a set of nodes and lines (edges) connecting the nodes. </a:t>
            </a:r>
          </a:p>
          <a:p>
            <a:pPr algn="just"/>
            <a:endParaRPr lang="en-US" altLang="en-US" sz="2400" dirty="0"/>
          </a:p>
          <a:p>
            <a:pPr algn="just"/>
            <a:r>
              <a:rPr lang="en-US" altLang="en-US" sz="2400" dirty="0"/>
              <a:t>A </a:t>
            </a:r>
            <a:r>
              <a:rPr lang="en-US" altLang="en-US" sz="2400" dirty="0">
                <a:solidFill>
                  <a:srgbClr val="C00000"/>
                </a:solidFill>
              </a:rPr>
              <a:t>router</a:t>
            </a:r>
            <a:r>
              <a:rPr lang="en-US" altLang="en-US" sz="2400" dirty="0"/>
              <a:t> can normally be represented by a </a:t>
            </a:r>
            <a:r>
              <a:rPr lang="en-US" altLang="en-US" sz="2400" i="1" dirty="0"/>
              <a:t>node </a:t>
            </a:r>
            <a:r>
              <a:rPr lang="en-US" altLang="en-US" sz="2400" dirty="0"/>
              <a:t>and a </a:t>
            </a:r>
            <a:r>
              <a:rPr lang="en-US" altLang="en-US" sz="2400" i="1" dirty="0"/>
              <a:t>network</a:t>
            </a:r>
            <a:r>
              <a:rPr lang="en-US" altLang="en-US" sz="2400" dirty="0"/>
              <a:t> by a link connecting two nodes, although other representations are also possible. </a:t>
            </a:r>
          </a:p>
          <a:p>
            <a:pPr algn="just"/>
            <a:endParaRPr lang="en-US" altLang="en-US" sz="2400" dirty="0"/>
          </a:p>
          <a:p>
            <a:pPr algn="just"/>
            <a:r>
              <a:rPr lang="en-US" altLang="en-US" sz="2400" dirty="0"/>
              <a:t>The graph theory used an algorithm called </a:t>
            </a:r>
            <a:r>
              <a:rPr lang="en-US" altLang="en-US" sz="2400" dirty="0">
                <a:solidFill>
                  <a:srgbClr val="C00000"/>
                </a:solidFill>
              </a:rPr>
              <a:t>Bellman-Ford</a:t>
            </a:r>
            <a:r>
              <a:rPr lang="en-US" altLang="en-US" sz="2400" dirty="0"/>
              <a:t> (also called Ford-Fulkerson) for a while to find the shortest path between nodes in a graph given the distance between nodes.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524360" y="3353760"/>
              <a:ext cx="882720" cy="31680"/>
            </p14:xfrm>
          </p:contentPart>
        </mc:Choice>
        <mc:Fallback xmlns="">
          <p:pic>
            <p:nvPicPr>
              <p:cNvPr id="2" name="Ink 1"/>
              <p:cNvPicPr/>
              <p:nvPr/>
            </p:nvPicPr>
            <p:blipFill>
              <a:blip r:embed="rId4"/>
              <a:stretch>
                <a:fillRect/>
              </a:stretch>
            </p:blipFill>
            <p:spPr>
              <a:xfrm>
                <a:off x="7513200" y="3344040"/>
                <a:ext cx="908640" cy="54720"/>
              </a:xfrm>
              <a:prstGeom prst="rect">
                <a:avLst/>
              </a:prstGeom>
            </p:spPr>
          </p:pic>
        </mc:Fallback>
      </mc:AlternateContent>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822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FE1E4F-4FA1-4CD9-BB7E-E5335AA7F583}" type="slidenum">
              <a:rPr lang="en-US" altLang="zh-TW" b="0"/>
              <a:pPr/>
              <a:t>120</a:t>
            </a:fld>
            <a:endParaRPr lang="en-US" altLang="zh-TW" b="0"/>
          </a:p>
        </p:txBody>
      </p:sp>
      <p:grpSp>
        <p:nvGrpSpPr>
          <p:cNvPr id="182276" name="Group 2"/>
          <p:cNvGrpSpPr>
            <a:grpSpLocks/>
          </p:cNvGrpSpPr>
          <p:nvPr/>
        </p:nvGrpSpPr>
        <p:grpSpPr bwMode="auto">
          <a:xfrm>
            <a:off x="228600" y="228600"/>
            <a:ext cx="8458200" cy="5791200"/>
            <a:chOff x="144" y="144"/>
            <a:chExt cx="5328" cy="3648"/>
          </a:xfrm>
        </p:grpSpPr>
        <p:grpSp>
          <p:nvGrpSpPr>
            <p:cNvPr id="182278" name="Group 3"/>
            <p:cNvGrpSpPr>
              <a:grpSpLocks/>
            </p:cNvGrpSpPr>
            <p:nvPr/>
          </p:nvGrpSpPr>
          <p:grpSpPr bwMode="auto">
            <a:xfrm>
              <a:off x="144" y="144"/>
              <a:ext cx="432" cy="3648"/>
              <a:chOff x="48" y="48"/>
              <a:chExt cx="576" cy="3984"/>
            </a:xfrm>
          </p:grpSpPr>
          <p:sp>
            <p:nvSpPr>
              <p:cNvPr id="182297"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2298"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2299"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182279" name="Group 7"/>
            <p:cNvGrpSpPr>
              <a:grpSpLocks/>
            </p:cNvGrpSpPr>
            <p:nvPr/>
          </p:nvGrpSpPr>
          <p:grpSpPr bwMode="auto">
            <a:xfrm>
              <a:off x="144" y="144"/>
              <a:ext cx="5328" cy="336"/>
              <a:chOff x="0" y="144"/>
              <a:chExt cx="5760" cy="432"/>
            </a:xfrm>
          </p:grpSpPr>
          <p:sp>
            <p:nvSpPr>
              <p:cNvPr id="182294"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2295"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82296"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182280" name="Group 11"/>
            <p:cNvGrpSpPr>
              <a:grpSpLocks/>
            </p:cNvGrpSpPr>
            <p:nvPr/>
          </p:nvGrpSpPr>
          <p:grpSpPr bwMode="auto">
            <a:xfrm>
              <a:off x="144" y="144"/>
              <a:ext cx="432" cy="336"/>
              <a:chOff x="144" y="144"/>
              <a:chExt cx="432" cy="336"/>
            </a:xfrm>
          </p:grpSpPr>
          <p:grpSp>
            <p:nvGrpSpPr>
              <p:cNvPr id="182281" name="Group 12"/>
              <p:cNvGrpSpPr>
                <a:grpSpLocks/>
              </p:cNvGrpSpPr>
              <p:nvPr/>
            </p:nvGrpSpPr>
            <p:grpSpPr bwMode="auto">
              <a:xfrm>
                <a:off x="144" y="256"/>
                <a:ext cx="432" cy="112"/>
                <a:chOff x="288" y="256"/>
                <a:chExt cx="432" cy="112"/>
              </a:xfrm>
            </p:grpSpPr>
            <p:sp>
              <p:nvSpPr>
                <p:cNvPr id="876557"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76558"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76559"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182282" name="Group 16"/>
              <p:cNvGrpSpPr>
                <a:grpSpLocks/>
              </p:cNvGrpSpPr>
              <p:nvPr/>
            </p:nvGrpSpPr>
            <p:grpSpPr bwMode="auto">
              <a:xfrm>
                <a:off x="144" y="144"/>
                <a:ext cx="432" cy="336"/>
                <a:chOff x="144" y="144"/>
                <a:chExt cx="432" cy="336"/>
              </a:xfrm>
            </p:grpSpPr>
            <p:grpSp>
              <p:nvGrpSpPr>
                <p:cNvPr id="182283" name="Group 17"/>
                <p:cNvGrpSpPr>
                  <a:grpSpLocks/>
                </p:cNvGrpSpPr>
                <p:nvPr/>
              </p:nvGrpSpPr>
              <p:grpSpPr bwMode="auto">
                <a:xfrm>
                  <a:off x="144" y="144"/>
                  <a:ext cx="432" cy="112"/>
                  <a:chOff x="288" y="256"/>
                  <a:chExt cx="432" cy="112"/>
                </a:xfrm>
              </p:grpSpPr>
              <p:sp>
                <p:nvSpPr>
                  <p:cNvPr id="876562"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76563"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76564"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182284" name="Group 21"/>
                <p:cNvGrpSpPr>
                  <a:grpSpLocks/>
                </p:cNvGrpSpPr>
                <p:nvPr/>
              </p:nvGrpSpPr>
              <p:grpSpPr bwMode="auto">
                <a:xfrm>
                  <a:off x="144" y="368"/>
                  <a:ext cx="432" cy="112"/>
                  <a:chOff x="288" y="256"/>
                  <a:chExt cx="432" cy="112"/>
                </a:xfrm>
              </p:grpSpPr>
              <p:sp>
                <p:nvSpPr>
                  <p:cNvPr id="876566"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76567"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76568"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grpSp>
      </p:grpSp>
      <p:pic>
        <p:nvPicPr>
          <p:cNvPr id="182277"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513" y="1063625"/>
            <a:ext cx="7075487"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832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9CCD91-2A75-424E-B5FA-BAFFC5E77B39}" type="slidenum">
              <a:rPr lang="en-US" altLang="zh-TW" b="0"/>
              <a:pPr/>
              <a:t>121</a:t>
            </a:fld>
            <a:endParaRPr lang="en-US" altLang="zh-TW" b="0"/>
          </a:p>
        </p:txBody>
      </p:sp>
      <p:sp>
        <p:nvSpPr>
          <p:cNvPr id="18330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330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330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330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330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330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8330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80649" name="Line 9"/>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50" name="Line 10"/>
          <p:cNvSpPr>
            <a:spLocks noChangeShapeType="1"/>
          </p:cNvSpPr>
          <p:nvPr/>
        </p:nvSpPr>
        <p:spPr bwMode="auto">
          <a:xfrm>
            <a:off x="609600" y="38862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651" name="Rectangle 11"/>
          <p:cNvSpPr>
            <a:spLocks noChangeArrowheads="1"/>
          </p:cNvSpPr>
          <p:nvPr/>
        </p:nvSpPr>
        <p:spPr bwMode="auto">
          <a:xfrm>
            <a:off x="647700" y="27162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BGP uses the services of TCP </a:t>
            </a:r>
            <a:br>
              <a:rPr lang="en-US" altLang="zh-TW" sz="3200" i="1">
                <a:solidFill>
                  <a:schemeClr val="bg1"/>
                </a:solidFill>
                <a:latin typeface="Arial" panose="020B0604020202020204" pitchFamily="34" charset="0"/>
                <a:ea typeface="新細明體" pitchFamily="18" charset="-120"/>
              </a:rPr>
            </a:br>
            <a:r>
              <a:rPr lang="en-US" altLang="zh-TW" sz="3200" i="1">
                <a:solidFill>
                  <a:schemeClr val="bg1"/>
                </a:solidFill>
                <a:latin typeface="Arial" panose="020B0604020202020204" pitchFamily="34" charset="0"/>
                <a:ea typeface="新細明體" pitchFamily="18" charset="-120"/>
              </a:rPr>
              <a:t>on port 179.</a:t>
            </a:r>
          </a:p>
        </p:txBody>
      </p:sp>
      <p:grpSp>
        <p:nvGrpSpPr>
          <p:cNvPr id="880652" name="Group 12"/>
          <p:cNvGrpSpPr>
            <a:grpSpLocks/>
          </p:cNvGrpSpPr>
          <p:nvPr/>
        </p:nvGrpSpPr>
        <p:grpSpPr bwMode="auto">
          <a:xfrm>
            <a:off x="609600" y="1981200"/>
            <a:ext cx="1143000" cy="566738"/>
            <a:chOff x="1200" y="1248"/>
            <a:chExt cx="720" cy="357"/>
          </a:xfrm>
        </p:grpSpPr>
        <p:pic>
          <p:nvPicPr>
            <p:cNvPr id="18331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31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5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88065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880649"/>
                                        </p:tgtEl>
                                        <p:attrNameLst>
                                          <p:attrName>style.visibility</p:attrName>
                                        </p:attrNameLst>
                                      </p:cBhvr>
                                      <p:to>
                                        <p:strVal val="visible"/>
                                      </p:to>
                                    </p:set>
                                    <p:animEffect transition="in" filter="checkerboard(across)">
                                      <p:cBhvr>
                                        <p:cTn id="13" dur="500"/>
                                        <p:tgtEl>
                                          <p:spTgt spid="880649"/>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880650"/>
                                        </p:tgtEl>
                                        <p:attrNameLst>
                                          <p:attrName>style.visibility</p:attrName>
                                        </p:attrNameLst>
                                      </p:cBhvr>
                                      <p:to>
                                        <p:strVal val="visible"/>
                                      </p:to>
                                    </p:set>
                                    <p:animEffect transition="in" filter="checkerboard(across)">
                                      <p:cBhvr>
                                        <p:cTn id="17" dur="500"/>
                                        <p:tgtEl>
                                          <p:spTgt spid="88065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880651"/>
                                        </p:tgtEl>
                                        <p:attrNameLst>
                                          <p:attrName>style.visibility</p:attrName>
                                        </p:attrNameLst>
                                      </p:cBhvr>
                                      <p:to>
                                        <p:strVal val="visible"/>
                                      </p:to>
                                    </p:set>
                                    <p:animEffect transition="in" filter="checkerboard(across)">
                                      <p:cBhvr>
                                        <p:cTn id="21" dur="500"/>
                                        <p:tgtEl>
                                          <p:spTgt spid="880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9" grpId="0" animBg="1"/>
      <p:bldP spid="880650" grpId="0" animBg="1"/>
      <p:bldP spid="88065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399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99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6AF6480-0E40-4521-ABDA-A799C20A9416}" type="slidenum">
              <a:rPr lang="en-US" altLang="zh-TW" b="0"/>
              <a:pPr/>
              <a:t>13</a:t>
            </a:fld>
            <a:endParaRPr lang="en-US" altLang="zh-TW" b="0"/>
          </a:p>
        </p:txBody>
      </p:sp>
      <p:sp>
        <p:nvSpPr>
          <p:cNvPr id="790530"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39941"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989013"/>
            <a:ext cx="83820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Bellman-Ford Algorithm</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Distance Vector Routing Algorithm</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Count to Infinity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409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409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595F47A-04FB-4571-9350-BE6BA7169080}" type="slidenum">
              <a:rPr lang="en-US" altLang="zh-TW" b="0">
                <a:solidFill>
                  <a:srgbClr val="000000"/>
                </a:solidFill>
              </a:rPr>
              <a:pPr/>
              <a:t>14</a:t>
            </a:fld>
            <a:endParaRPr lang="en-US" altLang="zh-TW" b="0">
              <a:solidFill>
                <a:srgbClr val="000000"/>
              </a:solidFill>
            </a:endParaRPr>
          </a:p>
        </p:txBody>
      </p:sp>
      <p:sp>
        <p:nvSpPr>
          <p:cNvPr id="40964"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1371600"/>
            <a:ext cx="8382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spcBef>
                <a:spcPct val="10000"/>
              </a:spcBef>
              <a:spcAft>
                <a:spcPct val="10000"/>
              </a:spcAft>
              <a:buClr>
                <a:srgbClr val="000000"/>
              </a:buClr>
              <a:buSzPct val="117000"/>
            </a:pPr>
            <a:r>
              <a:rPr lang="en-US" altLang="zh-TW" sz="3600">
                <a:solidFill>
                  <a:srgbClr val="0033CC"/>
                </a:solidFill>
                <a:latin typeface="Times New Roman" panose="02020603050405020304" pitchFamily="18" charset="0"/>
                <a:ea typeface="新細明體" pitchFamily="18" charset="-120"/>
              </a:rPr>
              <a:t>Bellman-Ford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bwMode="auto">
          <a:xfrm>
            <a:off x="368300" y="2057400"/>
            <a:ext cx="8396288" cy="4043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b="1" smtClean="0"/>
              <a:t>The algorithm can be used in many applications in graph theory. </a:t>
            </a:r>
          </a:p>
          <a:p>
            <a:pPr algn="just"/>
            <a:endParaRPr lang="en-US" altLang="en-US" sz="2400" b="1" smtClean="0"/>
          </a:p>
          <a:p>
            <a:pPr algn="just"/>
            <a:r>
              <a:rPr lang="en-US" altLang="en-US" sz="2400" b="1" smtClean="0"/>
              <a:t>If we know the cost between each pair of nodes, we can use the algorithm to find the least cost (shortest path) between any two nodes.</a:t>
            </a:r>
            <a:endParaRPr lang="en-US" altLang="en-US" sz="2200" b="1" smtClean="0">
              <a:solidFill>
                <a:srgbClr val="C00000"/>
              </a:solidFill>
            </a:endParaRPr>
          </a:p>
        </p:txBody>
      </p:sp>
      <p:sp>
        <p:nvSpPr>
          <p:cNvPr id="41987"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41988"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C7BF29-C5EC-49DE-8CED-9D5500332B3A}" type="slidenum">
              <a:rPr lang="en-US" altLang="zh-TW" b="0">
                <a:solidFill>
                  <a:srgbClr val="000000"/>
                </a:solidFill>
              </a:rPr>
              <a:pPr/>
              <a:t>15</a:t>
            </a:fld>
            <a:endParaRPr lang="en-US" altLang="zh-TW" b="0">
              <a:solidFill>
                <a:srgbClr val="000000"/>
              </a:solidFill>
            </a:endParaRPr>
          </a:p>
        </p:txBody>
      </p:sp>
      <p:sp>
        <p:nvSpPr>
          <p:cNvPr id="41989"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Bellman-Ford Algorithm</a:t>
            </a:r>
          </a:p>
        </p:txBody>
      </p:sp>
      <p:sp>
        <p:nvSpPr>
          <p:cNvPr id="4199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199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199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199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199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199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199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30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A8028D1-9F5B-4106-8C66-9B574C9C8EE9}" type="slidenum">
              <a:rPr lang="en-US" altLang="zh-TW" b="0"/>
              <a:pPr/>
              <a:t>16</a:t>
            </a:fld>
            <a:endParaRPr lang="en-US" altLang="zh-TW" b="0"/>
          </a:p>
        </p:txBody>
      </p:sp>
      <p:sp>
        <p:nvSpPr>
          <p:cNvPr id="4301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 graph for Bellman-Ford algorithm</a:t>
            </a:r>
          </a:p>
        </p:txBody>
      </p:sp>
      <p:sp>
        <p:nvSpPr>
          <p:cNvPr id="4301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301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4302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52600"/>
            <a:ext cx="65595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513400" y="222480"/>
              <a:ext cx="3267360" cy="1006560"/>
            </p14:xfrm>
          </p:contentPart>
        </mc:Choice>
        <mc:Fallback xmlns="">
          <p:pic>
            <p:nvPicPr>
              <p:cNvPr id="2" name="Ink 1"/>
              <p:cNvPicPr/>
              <p:nvPr/>
            </p:nvPicPr>
            <p:blipFill>
              <a:blip r:embed="rId5"/>
              <a:stretch>
                <a:fillRect/>
              </a:stretch>
            </p:blipFill>
            <p:spPr>
              <a:xfrm>
                <a:off x="5499000" y="212040"/>
                <a:ext cx="3295800" cy="103032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bwMode="auto">
          <a:xfrm>
            <a:off x="349570" y="1212151"/>
            <a:ext cx="8396288" cy="4729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None/>
            </a:pPr>
            <a:r>
              <a:rPr lang="en-US" altLang="en-US" sz="2000" b="1" dirty="0" smtClean="0"/>
              <a:t>The algorithm is based on the fact that: </a:t>
            </a:r>
          </a:p>
          <a:p>
            <a:pPr algn="just"/>
            <a:r>
              <a:rPr lang="en-US" altLang="en-US" sz="1800" b="1" dirty="0" smtClean="0"/>
              <a:t>if all neighbors of </a:t>
            </a:r>
            <a:r>
              <a:rPr lang="en-US" altLang="en-US" sz="1800" b="1" dirty="0" smtClean="0">
                <a:solidFill>
                  <a:srgbClr val="C00000"/>
                </a:solidFill>
              </a:rPr>
              <a:t>node </a:t>
            </a:r>
            <a:r>
              <a:rPr lang="en-US" altLang="en-US" sz="1800" b="1" dirty="0" err="1" smtClean="0">
                <a:solidFill>
                  <a:srgbClr val="C00000"/>
                </a:solidFill>
              </a:rPr>
              <a:t>i</a:t>
            </a:r>
            <a:r>
              <a:rPr lang="en-US" altLang="en-US" sz="1800" b="1" dirty="0" smtClean="0">
                <a:solidFill>
                  <a:srgbClr val="C00000"/>
                </a:solidFill>
              </a:rPr>
              <a:t> </a:t>
            </a:r>
            <a:r>
              <a:rPr lang="en-US" altLang="en-US" sz="1800" b="1" dirty="0" smtClean="0"/>
              <a:t>know the shortest distance to </a:t>
            </a:r>
            <a:r>
              <a:rPr lang="en-US" altLang="en-US" sz="1800" b="1" dirty="0" smtClean="0">
                <a:solidFill>
                  <a:srgbClr val="C00000"/>
                </a:solidFill>
              </a:rPr>
              <a:t>node j</a:t>
            </a:r>
            <a:r>
              <a:rPr lang="en-US" altLang="en-US" sz="1800" b="1" dirty="0" smtClean="0"/>
              <a:t>, </a:t>
            </a:r>
          </a:p>
          <a:p>
            <a:pPr lvl="1" algn="just"/>
            <a:r>
              <a:rPr lang="en-US" altLang="en-US" sz="2000" b="1" dirty="0" smtClean="0"/>
              <a:t>then the shortest distance between node </a:t>
            </a:r>
            <a:r>
              <a:rPr lang="en-US" altLang="en-US" sz="2000" b="1" dirty="0" err="1" smtClean="0"/>
              <a:t>i</a:t>
            </a:r>
            <a:r>
              <a:rPr lang="en-US" altLang="en-US" sz="2000" b="1" dirty="0" smtClean="0"/>
              <a:t> and j can be found by adding the distance between node </a:t>
            </a:r>
            <a:r>
              <a:rPr lang="en-US" altLang="en-US" sz="2000" b="1" dirty="0" err="1" smtClean="0"/>
              <a:t>i</a:t>
            </a:r>
            <a:r>
              <a:rPr lang="en-US" altLang="en-US" sz="2000" b="1" dirty="0" smtClean="0"/>
              <a:t> and </a:t>
            </a:r>
            <a:r>
              <a:rPr lang="en-US" altLang="en-US" sz="2000" b="1" dirty="0" smtClean="0">
                <a:solidFill>
                  <a:srgbClr val="C00000"/>
                </a:solidFill>
              </a:rPr>
              <a:t>each neighbor </a:t>
            </a:r>
            <a:r>
              <a:rPr lang="en-US" altLang="en-US" sz="2000" b="1" dirty="0" smtClean="0"/>
              <a:t>to the neighbor’s shortest distance to node j and then select the minimum.</a:t>
            </a:r>
            <a:endParaRPr lang="en-US" altLang="en-US" sz="1800" b="1" dirty="0" smtClean="0">
              <a:solidFill>
                <a:srgbClr val="C00000"/>
              </a:solidFill>
            </a:endParaRPr>
          </a:p>
        </p:txBody>
      </p:sp>
      <p:sp>
        <p:nvSpPr>
          <p:cNvPr id="44035"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44036"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916299-2AC1-4F1B-A789-636B17D46BD8}" type="slidenum">
              <a:rPr lang="en-US" altLang="zh-TW" b="0">
                <a:solidFill>
                  <a:srgbClr val="000000"/>
                </a:solidFill>
              </a:rPr>
              <a:pPr/>
              <a:t>17</a:t>
            </a:fld>
            <a:endParaRPr lang="en-US" altLang="zh-TW" b="0">
              <a:solidFill>
                <a:srgbClr val="000000"/>
              </a:solidFill>
            </a:endParaRPr>
          </a:p>
        </p:txBody>
      </p:sp>
      <p:sp>
        <p:nvSpPr>
          <p:cNvPr id="4403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Bellman-Ford Algorithm</a:t>
            </a:r>
          </a:p>
        </p:txBody>
      </p:sp>
      <p:sp>
        <p:nvSpPr>
          <p:cNvPr id="4403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403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404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404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404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404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4404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648264"/>
            <a:ext cx="57769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509080" y="2839680"/>
              <a:ext cx="3432600" cy="1620000"/>
            </p14:xfrm>
          </p:contentPart>
        </mc:Choice>
        <mc:Fallback xmlns="">
          <p:pic>
            <p:nvPicPr>
              <p:cNvPr id="2" name="Ink 1"/>
              <p:cNvPicPr/>
              <p:nvPr/>
            </p:nvPicPr>
            <p:blipFill>
              <a:blip r:embed="rId5"/>
              <a:stretch>
                <a:fillRect/>
              </a:stretch>
            </p:blipFill>
            <p:spPr>
              <a:xfrm>
                <a:off x="5493960" y="2825640"/>
                <a:ext cx="3463920" cy="1643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50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BD7B231-A79C-46A1-9983-AAB9FC99F0EB}" type="slidenum">
              <a:rPr lang="en-US" altLang="zh-TW" b="0"/>
              <a:pPr/>
              <a:t>18</a:t>
            </a:fld>
            <a:endParaRPr lang="en-US" altLang="zh-TW" b="0"/>
          </a:p>
        </p:txBody>
      </p:sp>
      <p:sp>
        <p:nvSpPr>
          <p:cNvPr id="4506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fact behind Bellman-Ford algorithm</a:t>
            </a:r>
          </a:p>
        </p:txBody>
      </p:sp>
      <p:sp>
        <p:nvSpPr>
          <p:cNvPr id="450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4506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471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133600"/>
            <a:ext cx="57769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71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513" y="1295400"/>
            <a:ext cx="59324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71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4953000"/>
            <a:ext cx="35655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731240" y="1147680"/>
              <a:ext cx="5683320" cy="3322440"/>
            </p14:xfrm>
          </p:contentPart>
        </mc:Choice>
        <mc:Fallback xmlns="">
          <p:pic>
            <p:nvPicPr>
              <p:cNvPr id="2" name="Ink 1"/>
              <p:cNvPicPr/>
              <p:nvPr/>
            </p:nvPicPr>
            <p:blipFill>
              <a:blip r:embed="rId7"/>
              <a:stretch>
                <a:fillRect/>
              </a:stretch>
            </p:blipFill>
            <p:spPr>
              <a:xfrm>
                <a:off x="1718640" y="1132920"/>
                <a:ext cx="5711040" cy="3340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7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iterate type="lt">
                                    <p:tmPct val="5000"/>
                                  </p:iterate>
                                  <p:childTnLst>
                                    <p:set>
                                      <p:cBhvr>
                                        <p:cTn id="10" dur="1" fill="hold">
                                          <p:stCondLst>
                                            <p:cond delay="0"/>
                                          </p:stCondLst>
                                        </p:cTn>
                                        <p:tgtEl>
                                          <p:spTgt spid="647179"/>
                                        </p:tgtEl>
                                        <p:attrNameLst>
                                          <p:attrName>style.visibility</p:attrName>
                                        </p:attrNameLst>
                                      </p:cBhvr>
                                      <p:to>
                                        <p:strVal val="visible"/>
                                      </p:to>
                                    </p:set>
                                    <p:anim calcmode="lin" valueType="num">
                                      <p:cBhvr>
                                        <p:cTn id="11" dur="1000" fill="hold"/>
                                        <p:tgtEl>
                                          <p:spTgt spid="647179"/>
                                        </p:tgtEl>
                                        <p:attrNameLst>
                                          <p:attrName>ppt_w</p:attrName>
                                        </p:attrNameLst>
                                      </p:cBhvr>
                                      <p:tavLst>
                                        <p:tav tm="0">
                                          <p:val>
                                            <p:fltVal val="0"/>
                                          </p:val>
                                        </p:tav>
                                        <p:tav tm="100000">
                                          <p:val>
                                            <p:strVal val="#ppt_w"/>
                                          </p:val>
                                        </p:tav>
                                      </p:tavLst>
                                    </p:anim>
                                    <p:anim calcmode="lin" valueType="num">
                                      <p:cBhvr>
                                        <p:cTn id="12" dur="1000" fill="hold"/>
                                        <p:tgtEl>
                                          <p:spTgt spid="647179"/>
                                        </p:tgtEl>
                                        <p:attrNameLst>
                                          <p:attrName>ppt_h</p:attrName>
                                        </p:attrNameLst>
                                      </p:cBhvr>
                                      <p:tavLst>
                                        <p:tav tm="0">
                                          <p:val>
                                            <p:fltVal val="0"/>
                                          </p:val>
                                        </p:tav>
                                        <p:tav tm="100000">
                                          <p:val>
                                            <p:strVal val="#ppt_h"/>
                                          </p:val>
                                        </p:tav>
                                      </p:tavLst>
                                    </p:anim>
                                    <p:anim calcmode="lin" valueType="num">
                                      <p:cBhvr>
                                        <p:cTn id="13" dur="1000" fill="hold"/>
                                        <p:tgtEl>
                                          <p:spTgt spid="647179"/>
                                        </p:tgtEl>
                                        <p:attrNameLst>
                                          <p:attrName>style.rotation</p:attrName>
                                        </p:attrNameLst>
                                      </p:cBhvr>
                                      <p:tavLst>
                                        <p:tav tm="0">
                                          <p:val>
                                            <p:fltVal val="90"/>
                                          </p:val>
                                        </p:tav>
                                        <p:tav tm="100000">
                                          <p:val>
                                            <p:fltVal val="0"/>
                                          </p:val>
                                        </p:tav>
                                      </p:tavLst>
                                    </p:anim>
                                    <p:animEffect transition="in" filter="fade">
                                      <p:cBhvr>
                                        <p:cTn id="14" dur="1000"/>
                                        <p:tgtEl>
                                          <p:spTgt spid="64717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4608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3C34C4-879D-4088-968E-84A8FEA485BB}" type="slidenum">
              <a:rPr lang="en-US" altLang="zh-TW" b="0"/>
              <a:pPr/>
              <a:t>19</a:t>
            </a:fld>
            <a:endParaRPr lang="en-US" altLang="zh-TW" b="0"/>
          </a:p>
        </p:txBody>
      </p:sp>
      <p:grpSp>
        <p:nvGrpSpPr>
          <p:cNvPr id="46084" name="Group 2"/>
          <p:cNvGrpSpPr>
            <a:grpSpLocks/>
          </p:cNvGrpSpPr>
          <p:nvPr/>
        </p:nvGrpSpPr>
        <p:grpSpPr bwMode="auto">
          <a:xfrm>
            <a:off x="228600" y="228600"/>
            <a:ext cx="8458200" cy="5791200"/>
            <a:chOff x="144" y="144"/>
            <a:chExt cx="5328" cy="3648"/>
          </a:xfrm>
        </p:grpSpPr>
        <p:grpSp>
          <p:nvGrpSpPr>
            <p:cNvPr id="46086" name="Group 3"/>
            <p:cNvGrpSpPr>
              <a:grpSpLocks/>
            </p:cNvGrpSpPr>
            <p:nvPr/>
          </p:nvGrpSpPr>
          <p:grpSpPr bwMode="auto">
            <a:xfrm>
              <a:off x="144" y="144"/>
              <a:ext cx="432" cy="3648"/>
              <a:chOff x="48" y="48"/>
              <a:chExt cx="576" cy="3984"/>
            </a:xfrm>
          </p:grpSpPr>
          <p:sp>
            <p:nvSpPr>
              <p:cNvPr id="46105"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46106"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46107"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46087" name="Group 7"/>
            <p:cNvGrpSpPr>
              <a:grpSpLocks/>
            </p:cNvGrpSpPr>
            <p:nvPr/>
          </p:nvGrpSpPr>
          <p:grpSpPr bwMode="auto">
            <a:xfrm>
              <a:off x="144" y="144"/>
              <a:ext cx="5328" cy="336"/>
              <a:chOff x="0" y="144"/>
              <a:chExt cx="5760" cy="432"/>
            </a:xfrm>
          </p:grpSpPr>
          <p:sp>
            <p:nvSpPr>
              <p:cNvPr id="46102"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46103"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46104"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46088" name="Group 11"/>
            <p:cNvGrpSpPr>
              <a:grpSpLocks/>
            </p:cNvGrpSpPr>
            <p:nvPr/>
          </p:nvGrpSpPr>
          <p:grpSpPr bwMode="auto">
            <a:xfrm>
              <a:off x="144" y="144"/>
              <a:ext cx="432" cy="336"/>
              <a:chOff x="144" y="144"/>
              <a:chExt cx="432" cy="336"/>
            </a:xfrm>
          </p:grpSpPr>
          <p:grpSp>
            <p:nvGrpSpPr>
              <p:cNvPr id="46089" name="Group 12"/>
              <p:cNvGrpSpPr>
                <a:grpSpLocks/>
              </p:cNvGrpSpPr>
              <p:nvPr/>
            </p:nvGrpSpPr>
            <p:grpSpPr bwMode="auto">
              <a:xfrm>
                <a:off x="144" y="256"/>
                <a:ext cx="432" cy="112"/>
                <a:chOff x="288" y="256"/>
                <a:chExt cx="432" cy="112"/>
              </a:xfrm>
            </p:grpSpPr>
            <p:sp>
              <p:nvSpPr>
                <p:cNvPr id="806925"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06926"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06927"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46090" name="Group 16"/>
              <p:cNvGrpSpPr>
                <a:grpSpLocks/>
              </p:cNvGrpSpPr>
              <p:nvPr/>
            </p:nvGrpSpPr>
            <p:grpSpPr bwMode="auto">
              <a:xfrm>
                <a:off x="144" y="144"/>
                <a:ext cx="432" cy="336"/>
                <a:chOff x="144" y="144"/>
                <a:chExt cx="432" cy="336"/>
              </a:xfrm>
            </p:grpSpPr>
            <p:grpSp>
              <p:nvGrpSpPr>
                <p:cNvPr id="46091" name="Group 17"/>
                <p:cNvGrpSpPr>
                  <a:grpSpLocks/>
                </p:cNvGrpSpPr>
                <p:nvPr/>
              </p:nvGrpSpPr>
              <p:grpSpPr bwMode="auto">
                <a:xfrm>
                  <a:off x="144" y="144"/>
                  <a:ext cx="432" cy="112"/>
                  <a:chOff x="288" y="256"/>
                  <a:chExt cx="432" cy="112"/>
                </a:xfrm>
              </p:grpSpPr>
              <p:sp>
                <p:nvSpPr>
                  <p:cNvPr id="806930"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06931"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06932"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46092" name="Group 21"/>
                <p:cNvGrpSpPr>
                  <a:grpSpLocks/>
                </p:cNvGrpSpPr>
                <p:nvPr/>
              </p:nvGrpSpPr>
              <p:grpSpPr bwMode="auto">
                <a:xfrm>
                  <a:off x="144" y="368"/>
                  <a:ext cx="432" cy="112"/>
                  <a:chOff x="288" y="256"/>
                  <a:chExt cx="432" cy="112"/>
                </a:xfrm>
              </p:grpSpPr>
              <p:sp>
                <p:nvSpPr>
                  <p:cNvPr id="806934"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06935"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06936"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grpSp>
      </p:grpSp>
      <p:pic>
        <p:nvPicPr>
          <p:cNvPr id="46085"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974725"/>
            <a:ext cx="6334125" cy="50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8675"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B91AC3-8D12-422F-96A0-C63935B56E78}" type="slidenum">
              <a:rPr lang="en-US" altLang="zh-TW" b="0"/>
              <a:pPr/>
              <a:t>2</a:t>
            </a:fld>
            <a:endParaRPr lang="en-US" altLang="zh-TW" b="0"/>
          </a:p>
        </p:txBody>
      </p:sp>
      <p:sp>
        <p:nvSpPr>
          <p:cNvPr id="772098" name="Rectangle 2"/>
          <p:cNvSpPr>
            <a:spLocks noGrp="1" noChangeArrowheads="1"/>
          </p:cNvSpPr>
          <p:nvPr>
            <p:ph type="title"/>
          </p:nvPr>
        </p:nvSpPr>
        <p:spPr bwMode="auto">
          <a:xfrm>
            <a:off x="152400" y="0"/>
            <a:ext cx="82296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defRPr/>
            </a:pPr>
            <a:r>
              <a:rPr lang="en-US" altLang="zh-TW" b="1" u="sng" smtClean="0">
                <a:solidFill>
                  <a:schemeClr val="hlink"/>
                </a:solidFill>
                <a:effectLst>
                  <a:outerShdw blurRad="38100" dist="38100" dir="2700000" algn="tl">
                    <a:srgbClr val="C0C0C0"/>
                  </a:outerShdw>
                </a:effectLst>
                <a:ea typeface="新細明體" panose="02020500000000000000" pitchFamily="18" charset="-120"/>
              </a:rPr>
              <a:t>OBJECTIVES:</a:t>
            </a:r>
          </a:p>
        </p:txBody>
      </p:sp>
      <p:sp>
        <p:nvSpPr>
          <p:cNvPr id="772099" name="Rectangle 3"/>
          <p:cNvSpPr>
            <a:spLocks noChangeArrowheads="1"/>
          </p:cNvSpPr>
          <p:nvPr/>
        </p:nvSpPr>
        <p:spPr bwMode="auto">
          <a:xfrm>
            <a:off x="76200" y="838200"/>
            <a:ext cx="89916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30000"/>
              </a:spcBef>
              <a:spcAft>
                <a:spcPct val="3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introduce the idea of autonomous systems (ASs) that divide the Internet into smaller administrative regions.</a:t>
            </a:r>
          </a:p>
          <a:p>
            <a:pPr eaLnBrk="1" hangingPunct="1">
              <a:spcBef>
                <a:spcPct val="30000"/>
              </a:spcBef>
              <a:spcAft>
                <a:spcPct val="3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the idea of distance vector routing and the RIP that is used to implement the idea.</a:t>
            </a:r>
          </a:p>
          <a:p>
            <a:pPr eaLnBrk="1" hangingPunct="1">
              <a:spcBef>
                <a:spcPct val="30000"/>
              </a:spcBef>
              <a:spcAft>
                <a:spcPct val="3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the idea of link state routing as the second intra-AS routing method and OSPF that is used to implement the idea.</a:t>
            </a:r>
          </a:p>
          <a:p>
            <a:pPr eaLnBrk="1" hangingPunct="1">
              <a:spcBef>
                <a:spcPct val="30000"/>
              </a:spcBef>
              <a:spcAft>
                <a:spcPct val="30000"/>
              </a:spcAft>
              <a:buClr>
                <a:schemeClr val="folHlink"/>
              </a:buClr>
              <a:buFont typeface="Wingdings" panose="05000000000000000000" pitchFamily="2" charset="2"/>
              <a:buChar char="q"/>
            </a:pPr>
            <a:r>
              <a:rPr lang="en-US" altLang="zh-TW" sz="2400">
                <a:latin typeface="Times New Roman" panose="02020603050405020304" pitchFamily="18" charset="0"/>
                <a:ea typeface="新細明體" pitchFamily="18" charset="-120"/>
              </a:rPr>
              <a:t>To discuss the idea of path vector routing as the dominant inter-AS routing method and BGP that is used to implement the idea.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72099">
                                            <p:txEl>
                                              <p:pRg st="0" end="0"/>
                                            </p:txEl>
                                          </p:spTgt>
                                        </p:tgtEl>
                                        <p:attrNameLst>
                                          <p:attrName>style.visibility</p:attrName>
                                        </p:attrNameLst>
                                      </p:cBhvr>
                                      <p:to>
                                        <p:strVal val="visible"/>
                                      </p:to>
                                    </p:set>
                                    <p:anim calcmode="lin" valueType="num">
                                      <p:cBhvr>
                                        <p:cTn id="7" dur="500" fill="hold"/>
                                        <p:tgtEl>
                                          <p:spTgt spid="77209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7209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72099">
                                            <p:txEl>
                                              <p:pRg st="0" end="0"/>
                                            </p:txEl>
                                          </p:spTgt>
                                        </p:tgtEl>
                                      </p:cBhvr>
                                    </p:animEffect>
                                  </p:childTnLst>
                                  <p:subTnLst>
                                    <p:animClr clrSpc="rgb" dir="cw">
                                      <p:cBhvr override="childStyle">
                                        <p:cTn dur="1" fill="hold" display="0" masterRel="nextClick" afterEffect="1"/>
                                        <p:tgtEl>
                                          <p:spTgt spid="772099">
                                            <p:txEl>
                                              <p:pRg st="0" end="0"/>
                                            </p:txEl>
                                          </p:spTgt>
                                        </p:tgtEl>
                                        <p:attrNameLst>
                                          <p:attrName>ppt_c</p:attrName>
                                        </p:attrNameLst>
                                      </p:cBhvr>
                                      <p:to>
                                        <a:srgbClr val="B2B2B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72099">
                                            <p:txEl>
                                              <p:pRg st="1" end="1"/>
                                            </p:txEl>
                                          </p:spTgt>
                                        </p:tgtEl>
                                        <p:attrNameLst>
                                          <p:attrName>style.visibility</p:attrName>
                                        </p:attrNameLst>
                                      </p:cBhvr>
                                      <p:to>
                                        <p:strVal val="visible"/>
                                      </p:to>
                                    </p:set>
                                    <p:anim calcmode="lin" valueType="num">
                                      <p:cBhvr>
                                        <p:cTn id="14" dur="500" fill="hold"/>
                                        <p:tgtEl>
                                          <p:spTgt spid="77209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7209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72099">
                                            <p:txEl>
                                              <p:pRg st="1" end="1"/>
                                            </p:txEl>
                                          </p:spTgt>
                                        </p:tgtEl>
                                      </p:cBhvr>
                                    </p:animEffect>
                                  </p:childTnLst>
                                  <p:subTnLst>
                                    <p:animClr clrSpc="rgb" dir="cw">
                                      <p:cBhvr override="childStyle">
                                        <p:cTn dur="1" fill="hold" display="0" masterRel="nextClick" afterEffect="1"/>
                                        <p:tgtEl>
                                          <p:spTgt spid="772099">
                                            <p:txEl>
                                              <p:pRg st="1" end="1"/>
                                            </p:txEl>
                                          </p:spTgt>
                                        </p:tgtEl>
                                        <p:attrNameLst>
                                          <p:attrName>ppt_c</p:attrName>
                                        </p:attrNameLst>
                                      </p:cBhvr>
                                      <p:to>
                                        <a:srgbClr val="B2B2B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72099">
                                            <p:txEl>
                                              <p:pRg st="2" end="2"/>
                                            </p:txEl>
                                          </p:spTgt>
                                        </p:tgtEl>
                                        <p:attrNameLst>
                                          <p:attrName>style.visibility</p:attrName>
                                        </p:attrNameLst>
                                      </p:cBhvr>
                                      <p:to>
                                        <p:strVal val="visible"/>
                                      </p:to>
                                    </p:set>
                                    <p:anim calcmode="lin" valueType="num">
                                      <p:cBhvr>
                                        <p:cTn id="21" dur="500" fill="hold"/>
                                        <p:tgtEl>
                                          <p:spTgt spid="77209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7209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72099">
                                            <p:txEl>
                                              <p:pRg st="2" end="2"/>
                                            </p:txEl>
                                          </p:spTgt>
                                        </p:tgtEl>
                                      </p:cBhvr>
                                    </p:animEffect>
                                  </p:childTnLst>
                                  <p:subTnLst>
                                    <p:animClr clrSpc="rgb" dir="cw">
                                      <p:cBhvr override="childStyle">
                                        <p:cTn dur="1" fill="hold" display="0" masterRel="nextClick" afterEffect="1"/>
                                        <p:tgtEl>
                                          <p:spTgt spid="772099">
                                            <p:txEl>
                                              <p:pRg st="2" end="2"/>
                                            </p:txEl>
                                          </p:spTgt>
                                        </p:tgtEl>
                                        <p:attrNameLst>
                                          <p:attrName>ppt_c</p:attrName>
                                        </p:attrNameLst>
                                      </p:cBhvr>
                                      <p:to>
                                        <a:srgbClr val="B2B2B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72099">
                                            <p:txEl>
                                              <p:pRg st="3" end="3"/>
                                            </p:txEl>
                                          </p:spTgt>
                                        </p:tgtEl>
                                        <p:attrNameLst>
                                          <p:attrName>style.visibility</p:attrName>
                                        </p:attrNameLst>
                                      </p:cBhvr>
                                      <p:to>
                                        <p:strVal val="visible"/>
                                      </p:to>
                                    </p:set>
                                    <p:anim calcmode="lin" valueType="num">
                                      <p:cBhvr>
                                        <p:cTn id="28" dur="500" fill="hold"/>
                                        <p:tgtEl>
                                          <p:spTgt spid="77209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7209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72099">
                                            <p:txEl>
                                              <p:pRg st="3" end="3"/>
                                            </p:txEl>
                                          </p:spTgt>
                                        </p:tgtEl>
                                      </p:cBhvr>
                                    </p:animEffect>
                                  </p:childTnLst>
                                  <p:subTnLst>
                                    <p:animClr clrSpc="rgb" dir="cw">
                                      <p:cBhvr override="childStyle">
                                        <p:cTn dur="1" fill="hold" display="0" masterRel="nextClick" afterEffect="1"/>
                                        <p:tgtEl>
                                          <p:spTgt spid="772099">
                                            <p:txEl>
                                              <p:pRg st="3" end="3"/>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4710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4710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EE981FC-C8B1-4E31-9881-BBD9A75510C3}" type="slidenum">
              <a:rPr lang="en-US" altLang="zh-TW" b="0">
                <a:solidFill>
                  <a:srgbClr val="000000"/>
                </a:solidFill>
              </a:rPr>
              <a:pPr/>
              <a:t>20</a:t>
            </a:fld>
            <a:endParaRPr lang="en-US" altLang="zh-TW" b="0">
              <a:solidFill>
                <a:srgbClr val="000000"/>
              </a:solidFill>
            </a:endParaRPr>
          </a:p>
        </p:txBody>
      </p:sp>
      <p:sp>
        <p:nvSpPr>
          <p:cNvPr id="47108"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1371600"/>
            <a:ext cx="8382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spcBef>
                <a:spcPct val="10000"/>
              </a:spcBef>
              <a:spcAft>
                <a:spcPct val="10000"/>
              </a:spcAft>
              <a:buClr>
                <a:srgbClr val="000000"/>
              </a:buClr>
              <a:buSzPct val="117000"/>
            </a:pPr>
            <a:r>
              <a:rPr lang="en-US" altLang="zh-TW" sz="3600">
                <a:solidFill>
                  <a:srgbClr val="0033CC"/>
                </a:solidFill>
                <a:latin typeface="Times New Roman" panose="02020603050405020304" pitchFamily="18" charset="0"/>
                <a:ea typeface="新細明體" pitchFamily="18" charset="-120"/>
              </a:rPr>
              <a:t>Distance Vector Routing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11"/>
          <p:cNvSpPr>
            <a:spLocks noGrp="1"/>
          </p:cNvSpPr>
          <p:nvPr>
            <p:ph type="sldNum" sz="quarter" idx="12"/>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fld id="{C9317D08-5A6A-4E16-89F4-B991F52F2F7D}" type="slidenum">
              <a:rPr lang="en-US" altLang="en-US">
                <a:solidFill>
                  <a:srgbClr val="898989"/>
                </a:solidFill>
              </a:rPr>
              <a:pPr algn="ctr"/>
              <a:t>21</a:t>
            </a:fld>
            <a:endParaRPr lang="en-US" altLang="en-US">
              <a:solidFill>
                <a:srgbClr val="898989"/>
              </a:solidFill>
            </a:endParaRPr>
          </a:p>
        </p:txBody>
      </p:sp>
      <p:sp>
        <p:nvSpPr>
          <p:cNvPr id="48131"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en-US" b="0" i="1">
                <a:solidFill>
                  <a:srgbClr val="000000"/>
                </a:solidFill>
                <a:latin typeface="Times New Roman" panose="02020603050405020304" pitchFamily="18" charset="0"/>
              </a:rPr>
              <a:t>Distance vector routing tables</a:t>
            </a:r>
          </a:p>
        </p:txBody>
      </p:sp>
      <p:sp>
        <p:nvSpPr>
          <p:cNvPr id="4813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813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813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813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813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813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813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pic>
        <p:nvPicPr>
          <p:cNvPr id="4813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1546225"/>
            <a:ext cx="7989887" cy="41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67880" y="3387240"/>
              <a:ext cx="912240" cy="67320"/>
            </p14:xfrm>
          </p:contentPart>
        </mc:Choice>
        <mc:Fallback xmlns="">
          <p:pic>
            <p:nvPicPr>
              <p:cNvPr id="2" name="Ink 1"/>
              <p:cNvPicPr/>
              <p:nvPr/>
            </p:nvPicPr>
            <p:blipFill>
              <a:blip r:embed="rId4"/>
              <a:stretch>
                <a:fillRect/>
              </a:stretch>
            </p:blipFill>
            <p:spPr>
              <a:xfrm>
                <a:off x="759960" y="3384360"/>
                <a:ext cx="936000" cy="8424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11"/>
          <p:cNvSpPr>
            <a:spLocks noGrp="1"/>
          </p:cNvSpPr>
          <p:nvPr>
            <p:ph type="sldNum" sz="quarter" idx="12"/>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fld id="{6723A3B5-44F1-4FC0-8D31-8DD9BEBE4839}" type="slidenum">
              <a:rPr lang="en-US" altLang="en-US">
                <a:solidFill>
                  <a:srgbClr val="898989"/>
                </a:solidFill>
              </a:rPr>
              <a:pPr algn="ctr"/>
              <a:t>22</a:t>
            </a:fld>
            <a:endParaRPr lang="en-US" altLang="en-US">
              <a:solidFill>
                <a:srgbClr val="898989"/>
              </a:solidFill>
            </a:endParaRPr>
          </a:p>
        </p:txBody>
      </p:sp>
      <p:sp>
        <p:nvSpPr>
          <p:cNvPr id="49155" name="Text Box 2"/>
          <p:cNvSpPr txBox="1">
            <a:spLocks noChangeArrowheads="1"/>
          </p:cNvSpPr>
          <p:nvPr/>
        </p:nvSpPr>
        <p:spPr bwMode="auto">
          <a:xfrm>
            <a:off x="990600" y="90488"/>
            <a:ext cx="6858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en-US" b="0" i="1">
                <a:solidFill>
                  <a:srgbClr val="000000"/>
                </a:solidFill>
                <a:latin typeface="Times New Roman" panose="02020603050405020304" pitchFamily="18" charset="0"/>
              </a:rPr>
              <a:t>Initialization of tables in distance vector routing</a:t>
            </a:r>
          </a:p>
        </p:txBody>
      </p:sp>
      <p:sp>
        <p:nvSpPr>
          <p:cNvPr id="49156"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9157"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9158"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9159"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9160"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9161"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49162"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pic>
        <p:nvPicPr>
          <p:cNvPr id="4916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1447800"/>
            <a:ext cx="7989887" cy="41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21000" y="1190520"/>
              <a:ext cx="8123400" cy="5614920"/>
            </p14:xfrm>
          </p:contentPart>
        </mc:Choice>
        <mc:Fallback xmlns="">
          <p:pic>
            <p:nvPicPr>
              <p:cNvPr id="2" name="Ink 1"/>
              <p:cNvPicPr/>
              <p:nvPr/>
            </p:nvPicPr>
            <p:blipFill>
              <a:blip r:embed="rId4"/>
              <a:stretch>
                <a:fillRect/>
              </a:stretch>
            </p:blipFill>
            <p:spPr>
              <a:xfrm>
                <a:off x="612000" y="1180440"/>
                <a:ext cx="8141040" cy="564120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6"/>
          <p:cNvSpPr>
            <a:spLocks noGrp="1"/>
          </p:cNvSpPr>
          <p:nvPr>
            <p:ph type="sldNum" sz="quarter" idx="12"/>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fld id="{F507548F-7C13-493E-AA36-A61128CBB637}" type="slidenum">
              <a:rPr lang="en-US" altLang="en-US">
                <a:solidFill>
                  <a:srgbClr val="898989"/>
                </a:solidFill>
              </a:rPr>
              <a:pPr algn="ctr"/>
              <a:t>23</a:t>
            </a:fld>
            <a:endParaRPr lang="en-US" altLang="en-US">
              <a:solidFill>
                <a:srgbClr val="898989"/>
              </a:solidFill>
            </a:endParaRPr>
          </a:p>
        </p:txBody>
      </p:sp>
      <p:sp>
        <p:nvSpPr>
          <p:cNvPr id="50179" name="Rectangle 2"/>
          <p:cNvSpPr>
            <a:spLocks noChangeArrowheads="1"/>
          </p:cNvSpPr>
          <p:nvPr/>
        </p:nvSpPr>
        <p:spPr bwMode="auto">
          <a:xfrm>
            <a:off x="838200" y="2195513"/>
            <a:ext cx="7543800" cy="2346325"/>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b="0" i="1">
                <a:solidFill>
                  <a:srgbClr val="000000"/>
                </a:solidFill>
                <a:latin typeface="Times New Roman" panose="02020603050405020304" pitchFamily="18" charset="0"/>
              </a:rPr>
              <a:t>In distance vector routing, each node shares its routing table with its immediate neighbors periodically and when there is a change.</a:t>
            </a:r>
          </a:p>
        </p:txBody>
      </p:sp>
      <p:sp>
        <p:nvSpPr>
          <p:cNvPr id="50180" name="PubRRectCallout"/>
          <p:cNvSpPr>
            <a:spLocks noEditPoints="1" noChangeArrowheads="1"/>
          </p:cNvSpPr>
          <p:nvPr/>
        </p:nvSpPr>
        <p:spPr bwMode="auto">
          <a:xfrm>
            <a:off x="838200" y="990600"/>
            <a:ext cx="2743200" cy="1143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2147483647 w 21600"/>
              <a:gd name="T9" fmla="*/ 2147483647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pic>
        <p:nvPicPr>
          <p:cNvPr id="5018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990600"/>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1941" name="Text Box 5"/>
          <p:cNvSpPr txBox="1">
            <a:spLocks noChangeArrowheads="1"/>
          </p:cNvSpPr>
          <p:nvPr/>
        </p:nvSpPr>
        <p:spPr bwMode="auto">
          <a:xfrm>
            <a:off x="2133600" y="1143000"/>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spcBef>
                <a:spcPts val="0"/>
              </a:spcBef>
              <a:spcAft>
                <a:spcPts val="0"/>
              </a:spcAft>
              <a:defRPr/>
            </a:pPr>
            <a:r>
              <a:rPr lang="en-US" sz="3600" b="0">
                <a:solidFill>
                  <a:prstClr val="black"/>
                </a:solidFill>
                <a:effectLst>
                  <a:outerShdw blurRad="38100" dist="38100" dir="2700000" algn="tl">
                    <a:srgbClr val="C0C0C0"/>
                  </a:outerShdw>
                </a:effectLst>
                <a:latin typeface="Times New Roman" pitchFamily="18" charset="0"/>
              </a:rPr>
              <a:t>Note:</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79480" y="2773080"/>
              <a:ext cx="7225920" cy="1801440"/>
            </p14:xfrm>
          </p:contentPart>
        </mc:Choice>
        <mc:Fallback xmlns="">
          <p:pic>
            <p:nvPicPr>
              <p:cNvPr id="2" name="Ink 1"/>
              <p:cNvPicPr/>
              <p:nvPr/>
            </p:nvPicPr>
            <p:blipFill>
              <a:blip r:embed="rId4"/>
              <a:stretch>
                <a:fillRect/>
              </a:stretch>
            </p:blipFill>
            <p:spPr>
              <a:xfrm>
                <a:off x="871560" y="2770200"/>
                <a:ext cx="7249320" cy="181692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1"/>
          <p:cNvSpPr>
            <a:spLocks noGrp="1"/>
          </p:cNvSpPr>
          <p:nvPr>
            <p:ph type="sldNum" sz="quarter" idx="12"/>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fld id="{1864F6C3-8563-40D2-BADD-AE8A5157096F}" type="slidenum">
              <a:rPr lang="en-US" altLang="en-US">
                <a:solidFill>
                  <a:srgbClr val="898989"/>
                </a:solidFill>
              </a:rPr>
              <a:pPr algn="ctr"/>
              <a:t>24</a:t>
            </a:fld>
            <a:endParaRPr lang="en-US" altLang="en-US">
              <a:solidFill>
                <a:srgbClr val="898989"/>
              </a:solidFill>
            </a:endParaRPr>
          </a:p>
        </p:txBody>
      </p:sp>
      <p:sp>
        <p:nvSpPr>
          <p:cNvPr id="51203"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en-US" b="0" i="1">
                <a:solidFill>
                  <a:srgbClr val="000000"/>
                </a:solidFill>
                <a:latin typeface="Times New Roman" panose="02020603050405020304" pitchFamily="18" charset="0"/>
              </a:rPr>
              <a:t>Updating in distance vector routing</a:t>
            </a:r>
          </a:p>
        </p:txBody>
      </p:sp>
      <p:sp>
        <p:nvSpPr>
          <p:cNvPr id="5120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5120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5120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5120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5120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5120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sp>
        <p:nvSpPr>
          <p:cNvPr id="5121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solidFill>
                <a:srgbClr val="000000"/>
              </a:solidFill>
              <a:latin typeface="Calibri" panose="020F0502020204030204" pitchFamily="34" charset="0"/>
            </a:endParaRPr>
          </a:p>
        </p:txBody>
      </p:sp>
      <p:pic>
        <p:nvPicPr>
          <p:cNvPr id="5121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623153"/>
            <a:ext cx="6324600" cy="373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81400"/>
            <a:ext cx="5272087" cy="2750745"/>
          </a:xfrm>
          <a:prstGeom prst="rect">
            <a:avLst/>
          </a:prstGeom>
          <a:noFill/>
          <a:ln>
            <a:noFill/>
          </a:ln>
          <a:effectLst>
            <a:glow rad="127000">
              <a:schemeClr val="accent2">
                <a:lumMod val="40000"/>
                <a:lumOff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18400" y="2500200"/>
              <a:ext cx="7719120" cy="2724120"/>
            </p14:xfrm>
          </p:contentPart>
        </mc:Choice>
        <mc:Fallback xmlns="">
          <p:pic>
            <p:nvPicPr>
              <p:cNvPr id="2" name="Ink 1"/>
              <p:cNvPicPr/>
              <p:nvPr/>
            </p:nvPicPr>
            <p:blipFill>
              <a:blip r:embed="rId5"/>
              <a:stretch>
                <a:fillRect/>
              </a:stretch>
            </p:blipFill>
            <p:spPr>
              <a:xfrm>
                <a:off x="1415880" y="2493000"/>
                <a:ext cx="7735680" cy="274752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55299"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704487-746D-49B5-B21C-80DD4F64FE87}" type="slidenum">
              <a:rPr lang="zh-TW" altLang="en-US" b="0">
                <a:latin typeface="Comic Sans MS" panose="030F0702030302020204" pitchFamily="66" charset="0"/>
              </a:rPr>
              <a:pPr/>
              <a:t>25</a:t>
            </a:fld>
            <a:endParaRPr lang="en-US" altLang="zh-TW" b="0">
              <a:latin typeface="Comic Sans MS" panose="030F0702030302020204" pitchFamily="66" charset="0"/>
            </a:endParaRPr>
          </a:p>
        </p:txBody>
      </p:sp>
      <p:sp>
        <p:nvSpPr>
          <p:cNvPr id="55300"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dirty="0" smtClean="0"/>
              <a:t>Updating Routing Table</a:t>
            </a:r>
          </a:p>
        </p:txBody>
      </p:sp>
      <p:sp>
        <p:nvSpPr>
          <p:cNvPr id="55301" name="Rectangle 3"/>
          <p:cNvSpPr>
            <a:spLocks noGrp="1" noChangeArrowheads="1"/>
          </p:cNvSpPr>
          <p:nvPr>
            <p:ph type="body" idx="1"/>
          </p:nvPr>
        </p:nvSpPr>
        <p:spPr>
          <a:xfrm>
            <a:off x="685800" y="1219200"/>
            <a:ext cx="7696200" cy="5029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smtClean="0">
                <a:solidFill>
                  <a:srgbClr val="0000CC"/>
                </a:solidFill>
              </a:rPr>
              <a:t>If the next-node entry is different</a:t>
            </a:r>
          </a:p>
          <a:p>
            <a:pPr lvl="1" eaLnBrk="1" hangingPunct="1">
              <a:lnSpc>
                <a:spcPct val="120000"/>
              </a:lnSpc>
            </a:pPr>
            <a:r>
              <a:rPr lang="en-US" altLang="zh-TW" sz="2600" smtClean="0">
                <a:solidFill>
                  <a:schemeClr val="tx2"/>
                </a:solidFill>
              </a:rPr>
              <a:t>The receiving node chooses the row with the smaller cost</a:t>
            </a:r>
          </a:p>
          <a:p>
            <a:pPr lvl="1" eaLnBrk="1" hangingPunct="1">
              <a:lnSpc>
                <a:spcPct val="120000"/>
              </a:lnSpc>
            </a:pPr>
            <a:r>
              <a:rPr lang="en-US" altLang="zh-TW" sz="2600" smtClean="0"/>
              <a:t>If there is a tie, the old one is kept</a:t>
            </a:r>
          </a:p>
          <a:p>
            <a:pPr eaLnBrk="1" hangingPunct="1">
              <a:lnSpc>
                <a:spcPct val="120000"/>
              </a:lnSpc>
            </a:pPr>
            <a:r>
              <a:rPr lang="en-US" altLang="zh-TW" smtClean="0">
                <a:solidFill>
                  <a:srgbClr val="0000CC"/>
                </a:solidFill>
              </a:rPr>
              <a:t>If the next-node entry is the same</a:t>
            </a:r>
          </a:p>
          <a:p>
            <a:pPr lvl="1" eaLnBrk="1" hangingPunct="1">
              <a:lnSpc>
                <a:spcPct val="120000"/>
              </a:lnSpc>
            </a:pPr>
            <a:r>
              <a:rPr lang="en-US" altLang="zh-TW" sz="2600" smtClean="0">
                <a:solidFill>
                  <a:srgbClr val="FF0000"/>
                </a:solidFill>
              </a:rPr>
              <a:t>i.e. the sender of the new row is the provider of the old entry</a:t>
            </a:r>
          </a:p>
          <a:p>
            <a:pPr lvl="1" eaLnBrk="1" hangingPunct="1">
              <a:lnSpc>
                <a:spcPct val="120000"/>
              </a:lnSpc>
            </a:pPr>
            <a:r>
              <a:rPr lang="en-US" altLang="zh-TW" sz="2600" smtClean="0">
                <a:solidFill>
                  <a:srgbClr val="FF0000"/>
                </a:solidFill>
              </a:rPr>
              <a:t>The receiving node chooses the new row, even though the new value is infinity.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5720" y="1287720"/>
              <a:ext cx="7473240" cy="3974400"/>
            </p14:xfrm>
          </p:contentPart>
        </mc:Choice>
        <mc:Fallback xmlns="">
          <p:pic>
            <p:nvPicPr>
              <p:cNvPr id="2" name="Ink 1"/>
              <p:cNvPicPr/>
              <p:nvPr/>
            </p:nvPicPr>
            <p:blipFill>
              <a:blip r:embed="rId3"/>
              <a:stretch>
                <a:fillRect/>
              </a:stretch>
            </p:blipFill>
            <p:spPr>
              <a:xfrm>
                <a:off x="214560" y="1271160"/>
                <a:ext cx="7500960" cy="400176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56323"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218B0C-90B8-4A6E-9C59-35F2EF9DFEED}" type="slidenum">
              <a:rPr lang="zh-TW" altLang="en-US" b="0">
                <a:latin typeface="Comic Sans MS" panose="030F0702030302020204" pitchFamily="66" charset="0"/>
              </a:rPr>
              <a:pPr/>
              <a:t>26</a:t>
            </a:fld>
            <a:endParaRPr lang="en-US" altLang="zh-TW" b="0">
              <a:latin typeface="Comic Sans MS" panose="030F0702030302020204" pitchFamily="66" charset="0"/>
            </a:endParaRPr>
          </a:p>
        </p:txBody>
      </p:sp>
      <p:sp>
        <p:nvSpPr>
          <p:cNvPr id="56324"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When to Share </a:t>
            </a:r>
          </a:p>
        </p:txBody>
      </p:sp>
      <p:sp>
        <p:nvSpPr>
          <p:cNvPr id="56325" name="Rectangle 3"/>
          <p:cNvSpPr>
            <a:spLocks noGrp="1" noChangeArrowheads="1"/>
          </p:cNvSpPr>
          <p:nvPr>
            <p:ph type="body" idx="1"/>
          </p:nvPr>
        </p:nvSpPr>
        <p:spPr>
          <a:xfrm>
            <a:off x="685800" y="1219200"/>
            <a:ext cx="7696200" cy="47244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smtClean="0">
                <a:solidFill>
                  <a:srgbClr val="0000CC"/>
                </a:solidFill>
              </a:rPr>
              <a:t>Periodic Update</a:t>
            </a:r>
          </a:p>
          <a:p>
            <a:pPr lvl="1" eaLnBrk="1" hangingPunct="1"/>
            <a:r>
              <a:rPr lang="en-US" altLang="zh-TW" sz="2600" smtClean="0">
                <a:solidFill>
                  <a:schemeClr val="tx2"/>
                </a:solidFill>
              </a:rPr>
              <a:t>A node sends its routing table, normally 30 seconds, in a periodic update</a:t>
            </a:r>
          </a:p>
          <a:p>
            <a:pPr eaLnBrk="1" hangingPunct="1">
              <a:lnSpc>
                <a:spcPct val="120000"/>
              </a:lnSpc>
            </a:pPr>
            <a:r>
              <a:rPr lang="en-US" altLang="zh-TW" smtClean="0">
                <a:solidFill>
                  <a:srgbClr val="0000CC"/>
                </a:solidFill>
              </a:rPr>
              <a:t>Triggered Update</a:t>
            </a:r>
          </a:p>
          <a:p>
            <a:pPr lvl="1" eaLnBrk="1" hangingPunct="1"/>
            <a:r>
              <a:rPr lang="en-US" altLang="zh-TW" sz="2600" smtClean="0">
                <a:solidFill>
                  <a:srgbClr val="FF0000"/>
                </a:solidFill>
              </a:rPr>
              <a:t>A node sends its routing table to its neighbors any time when there is a change in its routing table</a:t>
            </a:r>
          </a:p>
          <a:p>
            <a:pPr lvl="2" eaLnBrk="1" hangingPunct="1">
              <a:lnSpc>
                <a:spcPct val="120000"/>
              </a:lnSpc>
            </a:pPr>
            <a:r>
              <a:rPr lang="en-US" altLang="zh-TW" sz="2200" smtClean="0">
                <a:solidFill>
                  <a:srgbClr val="FF0000"/>
                </a:solidFill>
              </a:rPr>
              <a:t>1. After updating its routing table, or</a:t>
            </a:r>
          </a:p>
          <a:p>
            <a:pPr lvl="2" eaLnBrk="1" hangingPunct="1">
              <a:lnSpc>
                <a:spcPct val="120000"/>
              </a:lnSpc>
            </a:pPr>
            <a:r>
              <a:rPr lang="en-US" altLang="zh-TW" sz="2200" smtClean="0">
                <a:solidFill>
                  <a:srgbClr val="FF0000"/>
                </a:solidFill>
              </a:rPr>
              <a:t>2. Detects some failure in the neighboring links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0840" y="1309680"/>
              <a:ext cx="1394640" cy="4439520"/>
            </p14:xfrm>
          </p:contentPart>
        </mc:Choice>
        <mc:Fallback xmlns="">
          <p:pic>
            <p:nvPicPr>
              <p:cNvPr id="2" name="Ink 1"/>
              <p:cNvPicPr/>
              <p:nvPr/>
            </p:nvPicPr>
            <p:blipFill>
              <a:blip r:embed="rId3"/>
              <a:stretch>
                <a:fillRect/>
              </a:stretch>
            </p:blipFill>
            <p:spPr>
              <a:xfrm>
                <a:off x="317520" y="1292760"/>
                <a:ext cx="1419840" cy="4471560"/>
              </a:xfrm>
              <a:prstGeom prst="rect">
                <a:avLst/>
              </a:prstGeom>
            </p:spPr>
          </p:pic>
        </mc:Fallback>
      </mc:AlternateContent>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73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E8F63F7-553F-40E8-B7A1-DEF60202CE86}" type="slidenum">
              <a:rPr lang="en-US" altLang="zh-TW" b="0"/>
              <a:pPr/>
              <a:t>27</a:t>
            </a:fld>
            <a:endParaRPr lang="en-US" altLang="zh-TW" b="0"/>
          </a:p>
        </p:txBody>
      </p:sp>
      <p:sp>
        <p:nvSpPr>
          <p:cNvPr id="57348" name="Text Box 2"/>
          <p:cNvSpPr txBox="1">
            <a:spLocks noChangeArrowheads="1"/>
          </p:cNvSpPr>
          <p:nvPr/>
        </p:nvSpPr>
        <p:spPr bwMode="auto">
          <a:xfrm>
            <a:off x="76200" y="696913"/>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Figure 11.5 shows the initial routing table for an AS. Note that the figure does not mean that all routing tables have been created at the same time; each router creates its own routing table when it is booted.</a:t>
            </a:r>
          </a:p>
        </p:txBody>
      </p:sp>
      <p:grpSp>
        <p:nvGrpSpPr>
          <p:cNvPr id="57349" name="Group 3"/>
          <p:cNvGrpSpPr>
            <a:grpSpLocks/>
          </p:cNvGrpSpPr>
          <p:nvPr/>
        </p:nvGrpSpPr>
        <p:grpSpPr bwMode="auto">
          <a:xfrm>
            <a:off x="0" y="0"/>
            <a:ext cx="9144000" cy="609600"/>
            <a:chOff x="0" y="2448"/>
            <a:chExt cx="5760" cy="384"/>
          </a:xfrm>
        </p:grpSpPr>
        <p:sp>
          <p:nvSpPr>
            <p:cNvPr id="57350"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1510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11.1</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83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5895D1-286A-49BE-B3EA-3571D4023002}" type="slidenum">
              <a:rPr lang="en-US" altLang="zh-TW" b="0"/>
              <a:pPr/>
              <a:t>28</a:t>
            </a:fld>
            <a:endParaRPr lang="en-US" altLang="zh-TW" b="0"/>
          </a:p>
        </p:txBody>
      </p:sp>
      <p:sp>
        <p:nvSpPr>
          <p:cNvPr id="5837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11.1</a:t>
            </a:r>
          </a:p>
        </p:txBody>
      </p:sp>
      <p:sp>
        <p:nvSpPr>
          <p:cNvPr id="5837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837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837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837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837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837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5837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4922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1366838"/>
            <a:ext cx="7715250" cy="442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49227"/>
                                        </p:tgtEl>
                                        <p:attrNameLst>
                                          <p:attrName>style.visibility</p:attrName>
                                        </p:attrNameLst>
                                      </p:cBhvr>
                                      <p:to>
                                        <p:strVal val="visible"/>
                                      </p:to>
                                    </p:set>
                                    <p:anim calcmode="lin" valueType="num">
                                      <p:cBhvr>
                                        <p:cTn id="7" dur="2000" fill="hold"/>
                                        <p:tgtEl>
                                          <p:spTgt spid="649227"/>
                                        </p:tgtEl>
                                        <p:attrNameLst>
                                          <p:attrName>ppt_w</p:attrName>
                                        </p:attrNameLst>
                                      </p:cBhvr>
                                      <p:tavLst>
                                        <p:tav tm="0">
                                          <p:val>
                                            <p:fltVal val="0"/>
                                          </p:val>
                                        </p:tav>
                                        <p:tav tm="100000">
                                          <p:val>
                                            <p:strVal val="#ppt_w"/>
                                          </p:val>
                                        </p:tav>
                                      </p:tavLst>
                                    </p:anim>
                                    <p:anim calcmode="lin" valueType="num">
                                      <p:cBhvr>
                                        <p:cTn id="8" dur="2000" fill="hold"/>
                                        <p:tgtEl>
                                          <p:spTgt spid="649227"/>
                                        </p:tgtEl>
                                        <p:attrNameLst>
                                          <p:attrName>ppt_h</p:attrName>
                                        </p:attrNameLst>
                                      </p:cBhvr>
                                      <p:tavLst>
                                        <p:tav tm="0">
                                          <p:val>
                                            <p:fltVal val="0"/>
                                          </p:val>
                                        </p:tav>
                                        <p:tav tm="100000">
                                          <p:val>
                                            <p:strVal val="#ppt_h"/>
                                          </p:val>
                                        </p:tav>
                                      </p:tavLst>
                                    </p:anim>
                                    <p:animEffect transition="in" filter="fade">
                                      <p:cBhvr>
                                        <p:cTn id="9" dur="2000"/>
                                        <p:tgtEl>
                                          <p:spTgt spid="649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593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9DC9D98-754E-44FA-A13E-CEB1452CECF3}" type="slidenum">
              <a:rPr lang="en-US" altLang="zh-TW" b="0"/>
              <a:pPr/>
              <a:t>29</a:t>
            </a:fld>
            <a:endParaRPr lang="en-US" altLang="zh-TW" b="0"/>
          </a:p>
        </p:txBody>
      </p:sp>
      <p:sp>
        <p:nvSpPr>
          <p:cNvPr id="59396" name="Text Box 2"/>
          <p:cNvSpPr txBox="1">
            <a:spLocks noChangeArrowheads="1"/>
          </p:cNvSpPr>
          <p:nvPr/>
        </p:nvSpPr>
        <p:spPr bwMode="auto">
          <a:xfrm>
            <a:off x="76200" y="696913"/>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Now assume router A sends four records to its neighbors, routers B, D, and C. Figure 11.6 shows the changes in B</a:t>
            </a:r>
            <a:r>
              <a:rPr lang="en-US" altLang="zh-TW" sz="2400">
                <a:latin typeface="Arial" panose="020B0604020202020204" pitchFamily="34" charset="0"/>
                <a:ea typeface="新細明體" pitchFamily="18" charset="-120"/>
              </a:rPr>
              <a:t>’</a:t>
            </a:r>
            <a:r>
              <a:rPr lang="en-US" altLang="zh-TW" sz="2400">
                <a:latin typeface="Arial Unicode MS" panose="020B0604020202020204" pitchFamily="34" charset="-128"/>
                <a:ea typeface="新細明體" pitchFamily="18" charset="-120"/>
              </a:rPr>
              <a:t>s routing table when it receives these records. We leave the changes in the routing tables of other neighbors as exercise.</a:t>
            </a:r>
          </a:p>
        </p:txBody>
      </p:sp>
      <p:grpSp>
        <p:nvGrpSpPr>
          <p:cNvPr id="59397" name="Group 3"/>
          <p:cNvGrpSpPr>
            <a:grpSpLocks/>
          </p:cNvGrpSpPr>
          <p:nvPr/>
        </p:nvGrpSpPr>
        <p:grpSpPr bwMode="auto">
          <a:xfrm>
            <a:off x="0" y="0"/>
            <a:ext cx="9144000" cy="609600"/>
            <a:chOff x="0" y="2448"/>
            <a:chExt cx="5760" cy="384"/>
          </a:xfrm>
        </p:grpSpPr>
        <p:sp>
          <p:nvSpPr>
            <p:cNvPr id="59398"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1920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11.2</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頁尾版面配置區 3"/>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29699" name="投影片編號版面配置區 4"/>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CB68D83-C8ED-406C-8D8D-C644597F6B9F}" type="slidenum">
              <a:rPr lang="en-US" altLang="zh-TW" b="0"/>
              <a:pPr/>
              <a:t>3</a:t>
            </a:fld>
            <a:endParaRPr lang="en-US" altLang="zh-TW" b="0"/>
          </a:p>
        </p:txBody>
      </p:sp>
      <p:sp>
        <p:nvSpPr>
          <p:cNvPr id="29700" name="Text Box 2"/>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itchFamily="18" charset="-120"/>
            </a:endParaRPr>
          </a:p>
        </p:txBody>
      </p:sp>
      <p:sp>
        <p:nvSpPr>
          <p:cNvPr id="774147" name="Text Box 3"/>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29702" name="Line 4"/>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4149" name="Text Box 5"/>
          <p:cNvSpPr txBox="1">
            <a:spLocks noChangeArrowheads="1"/>
          </p:cNvSpPr>
          <p:nvPr/>
        </p:nvSpPr>
        <p:spPr bwMode="auto">
          <a:xfrm>
            <a:off x="2667000" y="152400"/>
            <a:ext cx="3670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11.1  Introduction</a:t>
            </a:r>
          </a:p>
        </p:txBody>
      </p:sp>
      <p:sp>
        <p:nvSpPr>
          <p:cNvPr id="774150" name="Text Box 6"/>
          <p:cNvSpPr txBox="1">
            <a:spLocks noChangeArrowheads="1"/>
          </p:cNvSpPr>
          <p:nvPr/>
        </p:nvSpPr>
        <p:spPr bwMode="auto">
          <a:xfrm>
            <a:off x="2667000" y="898525"/>
            <a:ext cx="59499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11.2  Intra- and Inter-Domain </a:t>
            </a:r>
            <a:b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b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          Routing</a:t>
            </a:r>
          </a:p>
        </p:txBody>
      </p:sp>
      <p:sp>
        <p:nvSpPr>
          <p:cNvPr id="774151" name="Text Box 7"/>
          <p:cNvSpPr txBox="1">
            <a:spLocks noChangeArrowheads="1"/>
          </p:cNvSpPr>
          <p:nvPr/>
        </p:nvSpPr>
        <p:spPr bwMode="auto">
          <a:xfrm>
            <a:off x="2819400" y="3352800"/>
            <a:ext cx="184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endParaRPr lang="en-US" altLang="zh-TW" sz="3200" i="1" smtClean="0">
              <a:effectLst>
                <a:outerShdw blurRad="38100" dist="38100" dir="2700000" algn="tl">
                  <a:srgbClr val="C0C0C0"/>
                </a:outerShdw>
              </a:effectLst>
              <a:latin typeface="Adobe Heiti Std R" pitchFamily="34" charset="-128"/>
              <a:ea typeface="新細明體" pitchFamily="18" charset="-120"/>
            </a:endParaRPr>
          </a:p>
          <a:p>
            <a:pPr>
              <a:defRPr/>
            </a:pPr>
            <a:endParaRPr lang="en-US" altLang="zh-TW" sz="3200" i="1" smtClean="0">
              <a:effectLst>
                <a:outerShdw blurRad="38100" dist="38100" dir="2700000" algn="tl">
                  <a:srgbClr val="C0C0C0"/>
                </a:outerShdw>
              </a:effectLst>
              <a:latin typeface="Adobe Heiti Std R" pitchFamily="34" charset="-128"/>
              <a:ea typeface="新細明體" pitchFamily="18" charset="-120"/>
            </a:endParaRPr>
          </a:p>
        </p:txBody>
      </p:sp>
      <p:sp>
        <p:nvSpPr>
          <p:cNvPr id="774152" name="Text Box 8"/>
          <p:cNvSpPr txBox="1">
            <a:spLocks noChangeArrowheads="1"/>
          </p:cNvSpPr>
          <p:nvPr/>
        </p:nvSpPr>
        <p:spPr bwMode="auto">
          <a:xfrm>
            <a:off x="2667000" y="2132013"/>
            <a:ext cx="59229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11.3  Distance Vector Routing</a:t>
            </a:r>
          </a:p>
        </p:txBody>
      </p:sp>
      <p:sp>
        <p:nvSpPr>
          <p:cNvPr id="774153" name="Text Box 9"/>
          <p:cNvSpPr txBox="1">
            <a:spLocks noChangeArrowheads="1"/>
          </p:cNvSpPr>
          <p:nvPr/>
        </p:nvSpPr>
        <p:spPr bwMode="auto">
          <a:xfrm>
            <a:off x="2667000" y="2879725"/>
            <a:ext cx="1841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11.4  RIP</a:t>
            </a:r>
          </a:p>
        </p:txBody>
      </p:sp>
      <p:sp>
        <p:nvSpPr>
          <p:cNvPr id="774154" name="Text Box 10"/>
          <p:cNvSpPr txBox="1">
            <a:spLocks noChangeArrowheads="1"/>
          </p:cNvSpPr>
          <p:nvPr/>
        </p:nvSpPr>
        <p:spPr bwMode="auto">
          <a:xfrm>
            <a:off x="2667000" y="3625850"/>
            <a:ext cx="4795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11.5  Link State Routing</a:t>
            </a:r>
          </a:p>
        </p:txBody>
      </p:sp>
      <p:sp>
        <p:nvSpPr>
          <p:cNvPr id="774155" name="Text Box 11"/>
          <p:cNvSpPr txBox="1">
            <a:spLocks noChangeArrowheads="1"/>
          </p:cNvSpPr>
          <p:nvPr/>
        </p:nvSpPr>
        <p:spPr bwMode="auto">
          <a:xfrm>
            <a:off x="2667000" y="4373563"/>
            <a:ext cx="2228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11.6  OSPF</a:t>
            </a:r>
          </a:p>
        </p:txBody>
      </p:sp>
      <p:sp>
        <p:nvSpPr>
          <p:cNvPr id="774156" name="Text Box 12"/>
          <p:cNvSpPr txBox="1">
            <a:spLocks noChangeArrowheads="1"/>
          </p:cNvSpPr>
          <p:nvPr/>
        </p:nvSpPr>
        <p:spPr bwMode="auto">
          <a:xfrm>
            <a:off x="2667000" y="5119688"/>
            <a:ext cx="513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11.7  Path Vector Routing</a:t>
            </a:r>
          </a:p>
        </p:txBody>
      </p:sp>
      <p:sp>
        <p:nvSpPr>
          <p:cNvPr id="774157" name="Text Box 13"/>
          <p:cNvSpPr txBox="1">
            <a:spLocks noChangeArrowheads="1"/>
          </p:cNvSpPr>
          <p:nvPr/>
        </p:nvSpPr>
        <p:spPr bwMode="auto">
          <a:xfrm>
            <a:off x="2667000" y="5867400"/>
            <a:ext cx="2012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11.8  BGP</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04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0FE9680-880A-4801-A435-3D1AF61A49DC}" type="slidenum">
              <a:rPr lang="en-US" altLang="zh-TW" b="0"/>
              <a:pPr/>
              <a:t>30</a:t>
            </a:fld>
            <a:endParaRPr lang="en-US" altLang="zh-TW" b="0"/>
          </a:p>
        </p:txBody>
      </p:sp>
      <p:pic>
        <p:nvPicPr>
          <p:cNvPr id="65127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1600200"/>
            <a:ext cx="7129462"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1"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11.2</a:t>
            </a:r>
          </a:p>
        </p:txBody>
      </p:sp>
      <p:sp>
        <p:nvSpPr>
          <p:cNvPr id="6042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042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5127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62450"/>
            <a:ext cx="1262063"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7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0038" y="4337050"/>
            <a:ext cx="1252537"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7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350" y="4197350"/>
            <a:ext cx="1252538"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8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663" y="3973513"/>
            <a:ext cx="1252537"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8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2967038"/>
            <a:ext cx="733425"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84"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2971800"/>
            <a:ext cx="7254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85"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2967038"/>
            <a:ext cx="73183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128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2967038"/>
            <a:ext cx="7254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12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12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0.04323 0.01574 L 0.5099 0.01574 " pathEditMode="relative" ptsTypes="AA">
                                      <p:cBhvr>
                                        <p:cTn id="14" dur="2000" fill="hold"/>
                                        <p:tgtEl>
                                          <p:spTgt spid="651281"/>
                                        </p:tgtEl>
                                        <p:attrNameLst>
                                          <p:attrName>ppt_x</p:attrName>
                                          <p:attrName>ppt_y</p:attrName>
                                        </p:attrNameLst>
                                      </p:cBhvr>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xit" presetSubtype="10" fill="hold" nodeType="clickEffect">
                                  <p:stCondLst>
                                    <p:cond delay="0"/>
                                  </p:stCondLst>
                                  <p:childTnLst>
                                    <p:animEffect transition="out" filter="blinds(horizontal)">
                                      <p:cBhvr>
                                        <p:cTn id="18" dur="500"/>
                                        <p:tgtEl>
                                          <p:spTgt spid="651281"/>
                                        </p:tgtEl>
                                      </p:cBhvr>
                                    </p:animEffect>
                                    <p:set>
                                      <p:cBhvr>
                                        <p:cTn id="19" dur="1" fill="hold">
                                          <p:stCondLst>
                                            <p:cond delay="499"/>
                                          </p:stCondLst>
                                        </p:cTn>
                                        <p:tgtEl>
                                          <p:spTgt spid="651281"/>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65127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128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3.46945E-18 -6.2963E-6 L 0.55 -6.2963E-6 " pathEditMode="relative" ptsTypes="AA">
                                      <p:cBhvr>
                                        <p:cTn id="31" dur="2000" fill="hold"/>
                                        <p:tgtEl>
                                          <p:spTgt spid="65128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xit" presetSubtype="10" fill="hold" nodeType="clickEffect">
                                  <p:stCondLst>
                                    <p:cond delay="0"/>
                                  </p:stCondLst>
                                  <p:childTnLst>
                                    <p:animEffect transition="out" filter="blinds(horizontal)">
                                      <p:cBhvr>
                                        <p:cTn id="35" dur="500"/>
                                        <p:tgtEl>
                                          <p:spTgt spid="651282"/>
                                        </p:tgtEl>
                                      </p:cBhvr>
                                    </p:animEffect>
                                    <p:set>
                                      <p:cBhvr>
                                        <p:cTn id="36" dur="1" fill="hold">
                                          <p:stCondLst>
                                            <p:cond delay="499"/>
                                          </p:stCondLst>
                                        </p:cTn>
                                        <p:tgtEl>
                                          <p:spTgt spid="651282"/>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65127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65128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path" presetSubtype="0" accel="50000" decel="50000" fill="hold" nodeType="clickEffect">
                                  <p:stCondLst>
                                    <p:cond delay="0"/>
                                  </p:stCondLst>
                                  <p:childTnLst>
                                    <p:animMotion origin="layout" path="M 3.33333E-6 -3.33333E-6 L 0.56667 -3.33333E-6 " pathEditMode="relative" ptsTypes="AA">
                                      <p:cBhvr>
                                        <p:cTn id="48" dur="2000" fill="hold"/>
                                        <p:tgtEl>
                                          <p:spTgt spid="651284"/>
                                        </p:tgtEl>
                                        <p:attrNameLst>
                                          <p:attrName>ppt_x</p:attrName>
                                          <p:attrName>ppt_y</p:attrName>
                                        </p:attrNameLst>
                                      </p:cBhvr>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xit" presetSubtype="10" fill="hold" nodeType="clickEffect">
                                  <p:stCondLst>
                                    <p:cond delay="0"/>
                                  </p:stCondLst>
                                  <p:childTnLst>
                                    <p:animEffect transition="out" filter="blinds(horizontal)">
                                      <p:cBhvr>
                                        <p:cTn id="52" dur="500"/>
                                        <p:tgtEl>
                                          <p:spTgt spid="651284"/>
                                        </p:tgtEl>
                                      </p:cBhvr>
                                    </p:animEffect>
                                    <p:set>
                                      <p:cBhvr>
                                        <p:cTn id="53" dur="1" fill="hold">
                                          <p:stCondLst>
                                            <p:cond delay="499"/>
                                          </p:stCondLst>
                                        </p:cTn>
                                        <p:tgtEl>
                                          <p:spTgt spid="651284"/>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65127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651285"/>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0" presetClass="path" presetSubtype="0" accel="50000" decel="50000" fill="hold" nodeType="clickEffect">
                                  <p:stCondLst>
                                    <p:cond delay="0"/>
                                  </p:stCondLst>
                                  <p:childTnLst>
                                    <p:animMotion origin="layout" path="M -2.77778E-6 -7.40741E-6 L 0.65 -7.40741E-6 " pathEditMode="relative" ptsTypes="AA">
                                      <p:cBhvr>
                                        <p:cTn id="65" dur="2000" fill="hold"/>
                                        <p:tgtEl>
                                          <p:spTgt spid="651285"/>
                                        </p:tgtEl>
                                        <p:attrNameLst>
                                          <p:attrName>ppt_x</p:attrName>
                                          <p:attrName>ppt_y</p:attrName>
                                        </p:attrNameLst>
                                      </p:cBhvr>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xit" presetSubtype="10" fill="hold" nodeType="clickEffect">
                                  <p:stCondLst>
                                    <p:cond delay="0"/>
                                  </p:stCondLst>
                                  <p:childTnLst>
                                    <p:animEffect transition="out" filter="blinds(horizontal)">
                                      <p:cBhvr>
                                        <p:cTn id="69" dur="500"/>
                                        <p:tgtEl>
                                          <p:spTgt spid="651285"/>
                                        </p:tgtEl>
                                      </p:cBhvr>
                                    </p:animEffect>
                                    <p:set>
                                      <p:cBhvr>
                                        <p:cTn id="70" dur="1" fill="hold">
                                          <p:stCondLst>
                                            <p:cond delay="499"/>
                                          </p:stCondLst>
                                        </p:cTn>
                                        <p:tgtEl>
                                          <p:spTgt spid="651285"/>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51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614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E7BC972-1B27-403D-8E22-67723368DC2E}" type="slidenum">
              <a:rPr lang="en-US" altLang="zh-TW" b="0"/>
              <a:pPr/>
              <a:t>31</a:t>
            </a:fld>
            <a:endParaRPr lang="en-US" altLang="zh-TW" b="0"/>
          </a:p>
        </p:txBody>
      </p:sp>
      <p:sp>
        <p:nvSpPr>
          <p:cNvPr id="614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11.3</a:t>
            </a:r>
          </a:p>
        </p:txBody>
      </p:sp>
      <p:sp>
        <p:nvSpPr>
          <p:cNvPr id="614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14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14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14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14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14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614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5332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1455738"/>
            <a:ext cx="1252538"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850" y="1455738"/>
            <a:ext cx="1252538"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455738"/>
            <a:ext cx="1252538"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073525"/>
            <a:ext cx="1252538"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332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073525"/>
            <a:ext cx="1252538"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653323"/>
                                        </p:tgtEl>
                                        <p:attrNameLst>
                                          <p:attrName>style.visibility</p:attrName>
                                        </p:attrNameLst>
                                      </p:cBhvr>
                                      <p:to>
                                        <p:strVal val="visible"/>
                                      </p:to>
                                    </p:set>
                                    <p:anim calcmode="lin" valueType="num">
                                      <p:cBhvr>
                                        <p:cTn id="7" dur="1000" fill="hold"/>
                                        <p:tgtEl>
                                          <p:spTgt spid="653323"/>
                                        </p:tgtEl>
                                        <p:attrNameLst>
                                          <p:attrName>ppt_w</p:attrName>
                                        </p:attrNameLst>
                                      </p:cBhvr>
                                      <p:tavLst>
                                        <p:tav tm="0">
                                          <p:val>
                                            <p:fltVal val="0"/>
                                          </p:val>
                                        </p:tav>
                                        <p:tav tm="100000">
                                          <p:val>
                                            <p:strVal val="#ppt_w"/>
                                          </p:val>
                                        </p:tav>
                                      </p:tavLst>
                                    </p:anim>
                                    <p:anim calcmode="lin" valueType="num">
                                      <p:cBhvr>
                                        <p:cTn id="8" dur="1000" fill="hold"/>
                                        <p:tgtEl>
                                          <p:spTgt spid="653323"/>
                                        </p:tgtEl>
                                        <p:attrNameLst>
                                          <p:attrName>ppt_h</p:attrName>
                                        </p:attrNameLst>
                                      </p:cBhvr>
                                      <p:tavLst>
                                        <p:tav tm="0">
                                          <p:val>
                                            <p:fltVal val="0"/>
                                          </p:val>
                                        </p:tav>
                                        <p:tav tm="100000">
                                          <p:val>
                                            <p:strVal val="#ppt_h"/>
                                          </p:val>
                                        </p:tav>
                                      </p:tavLst>
                                    </p:anim>
                                    <p:anim calcmode="lin" valueType="num">
                                      <p:cBhvr>
                                        <p:cTn id="9" dur="1000" fill="hold"/>
                                        <p:tgtEl>
                                          <p:spTgt spid="653323"/>
                                        </p:tgtEl>
                                        <p:attrNameLst>
                                          <p:attrName>style.rotation</p:attrName>
                                        </p:attrNameLst>
                                      </p:cBhvr>
                                      <p:tavLst>
                                        <p:tav tm="0">
                                          <p:val>
                                            <p:fltVal val="90"/>
                                          </p:val>
                                        </p:tav>
                                        <p:tav tm="100000">
                                          <p:val>
                                            <p:fltVal val="0"/>
                                          </p:val>
                                        </p:tav>
                                      </p:tavLst>
                                    </p:anim>
                                    <p:animEffect transition="in" filter="fade">
                                      <p:cBhvr>
                                        <p:cTn id="10" dur="1000"/>
                                        <p:tgtEl>
                                          <p:spTgt spid="65332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iterate type="lt">
                                    <p:tmPct val="5000"/>
                                  </p:iterate>
                                  <p:childTnLst>
                                    <p:set>
                                      <p:cBhvr>
                                        <p:cTn id="14" dur="1" fill="hold">
                                          <p:stCondLst>
                                            <p:cond delay="0"/>
                                          </p:stCondLst>
                                        </p:cTn>
                                        <p:tgtEl>
                                          <p:spTgt spid="653324"/>
                                        </p:tgtEl>
                                        <p:attrNameLst>
                                          <p:attrName>style.visibility</p:attrName>
                                        </p:attrNameLst>
                                      </p:cBhvr>
                                      <p:to>
                                        <p:strVal val="visible"/>
                                      </p:to>
                                    </p:set>
                                    <p:anim calcmode="lin" valueType="num">
                                      <p:cBhvr>
                                        <p:cTn id="15" dur="1000" fill="hold"/>
                                        <p:tgtEl>
                                          <p:spTgt spid="653324"/>
                                        </p:tgtEl>
                                        <p:attrNameLst>
                                          <p:attrName>ppt_w</p:attrName>
                                        </p:attrNameLst>
                                      </p:cBhvr>
                                      <p:tavLst>
                                        <p:tav tm="0">
                                          <p:val>
                                            <p:fltVal val="0"/>
                                          </p:val>
                                        </p:tav>
                                        <p:tav tm="100000">
                                          <p:val>
                                            <p:strVal val="#ppt_w"/>
                                          </p:val>
                                        </p:tav>
                                      </p:tavLst>
                                    </p:anim>
                                    <p:anim calcmode="lin" valueType="num">
                                      <p:cBhvr>
                                        <p:cTn id="16" dur="1000" fill="hold"/>
                                        <p:tgtEl>
                                          <p:spTgt spid="653324"/>
                                        </p:tgtEl>
                                        <p:attrNameLst>
                                          <p:attrName>ppt_h</p:attrName>
                                        </p:attrNameLst>
                                      </p:cBhvr>
                                      <p:tavLst>
                                        <p:tav tm="0">
                                          <p:val>
                                            <p:fltVal val="0"/>
                                          </p:val>
                                        </p:tav>
                                        <p:tav tm="100000">
                                          <p:val>
                                            <p:strVal val="#ppt_h"/>
                                          </p:val>
                                        </p:tav>
                                      </p:tavLst>
                                    </p:anim>
                                    <p:anim calcmode="lin" valueType="num">
                                      <p:cBhvr>
                                        <p:cTn id="17" dur="1000" fill="hold"/>
                                        <p:tgtEl>
                                          <p:spTgt spid="653324"/>
                                        </p:tgtEl>
                                        <p:attrNameLst>
                                          <p:attrName>style.rotation</p:attrName>
                                        </p:attrNameLst>
                                      </p:cBhvr>
                                      <p:tavLst>
                                        <p:tav tm="0">
                                          <p:val>
                                            <p:fltVal val="90"/>
                                          </p:val>
                                        </p:tav>
                                        <p:tav tm="100000">
                                          <p:val>
                                            <p:fltVal val="0"/>
                                          </p:val>
                                        </p:tav>
                                      </p:tavLst>
                                    </p:anim>
                                    <p:animEffect transition="in" filter="fade">
                                      <p:cBhvr>
                                        <p:cTn id="18" dur="1000"/>
                                        <p:tgtEl>
                                          <p:spTgt spid="65332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iterate type="lt">
                                    <p:tmPct val="5000"/>
                                  </p:iterate>
                                  <p:childTnLst>
                                    <p:set>
                                      <p:cBhvr>
                                        <p:cTn id="22" dur="1" fill="hold">
                                          <p:stCondLst>
                                            <p:cond delay="0"/>
                                          </p:stCondLst>
                                        </p:cTn>
                                        <p:tgtEl>
                                          <p:spTgt spid="653325"/>
                                        </p:tgtEl>
                                        <p:attrNameLst>
                                          <p:attrName>style.visibility</p:attrName>
                                        </p:attrNameLst>
                                      </p:cBhvr>
                                      <p:to>
                                        <p:strVal val="visible"/>
                                      </p:to>
                                    </p:set>
                                    <p:anim calcmode="lin" valueType="num">
                                      <p:cBhvr>
                                        <p:cTn id="23" dur="1000" fill="hold"/>
                                        <p:tgtEl>
                                          <p:spTgt spid="653325"/>
                                        </p:tgtEl>
                                        <p:attrNameLst>
                                          <p:attrName>ppt_w</p:attrName>
                                        </p:attrNameLst>
                                      </p:cBhvr>
                                      <p:tavLst>
                                        <p:tav tm="0">
                                          <p:val>
                                            <p:fltVal val="0"/>
                                          </p:val>
                                        </p:tav>
                                        <p:tav tm="100000">
                                          <p:val>
                                            <p:strVal val="#ppt_w"/>
                                          </p:val>
                                        </p:tav>
                                      </p:tavLst>
                                    </p:anim>
                                    <p:anim calcmode="lin" valueType="num">
                                      <p:cBhvr>
                                        <p:cTn id="24" dur="1000" fill="hold"/>
                                        <p:tgtEl>
                                          <p:spTgt spid="653325"/>
                                        </p:tgtEl>
                                        <p:attrNameLst>
                                          <p:attrName>ppt_h</p:attrName>
                                        </p:attrNameLst>
                                      </p:cBhvr>
                                      <p:tavLst>
                                        <p:tav tm="0">
                                          <p:val>
                                            <p:fltVal val="0"/>
                                          </p:val>
                                        </p:tav>
                                        <p:tav tm="100000">
                                          <p:val>
                                            <p:strVal val="#ppt_h"/>
                                          </p:val>
                                        </p:tav>
                                      </p:tavLst>
                                    </p:anim>
                                    <p:anim calcmode="lin" valueType="num">
                                      <p:cBhvr>
                                        <p:cTn id="25" dur="1000" fill="hold"/>
                                        <p:tgtEl>
                                          <p:spTgt spid="653325"/>
                                        </p:tgtEl>
                                        <p:attrNameLst>
                                          <p:attrName>style.rotation</p:attrName>
                                        </p:attrNameLst>
                                      </p:cBhvr>
                                      <p:tavLst>
                                        <p:tav tm="0">
                                          <p:val>
                                            <p:fltVal val="90"/>
                                          </p:val>
                                        </p:tav>
                                        <p:tav tm="100000">
                                          <p:val>
                                            <p:fltVal val="0"/>
                                          </p:val>
                                        </p:tav>
                                      </p:tavLst>
                                    </p:anim>
                                    <p:animEffect transition="in" filter="fade">
                                      <p:cBhvr>
                                        <p:cTn id="26" dur="1000"/>
                                        <p:tgtEl>
                                          <p:spTgt spid="6533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nodeType="clickEffect">
                                  <p:stCondLst>
                                    <p:cond delay="0"/>
                                  </p:stCondLst>
                                  <p:iterate type="lt">
                                    <p:tmPct val="5000"/>
                                  </p:iterate>
                                  <p:childTnLst>
                                    <p:set>
                                      <p:cBhvr>
                                        <p:cTn id="30" dur="1" fill="hold">
                                          <p:stCondLst>
                                            <p:cond delay="0"/>
                                          </p:stCondLst>
                                        </p:cTn>
                                        <p:tgtEl>
                                          <p:spTgt spid="653326"/>
                                        </p:tgtEl>
                                        <p:attrNameLst>
                                          <p:attrName>style.visibility</p:attrName>
                                        </p:attrNameLst>
                                      </p:cBhvr>
                                      <p:to>
                                        <p:strVal val="visible"/>
                                      </p:to>
                                    </p:set>
                                    <p:anim calcmode="lin" valueType="num">
                                      <p:cBhvr>
                                        <p:cTn id="31" dur="1000" fill="hold"/>
                                        <p:tgtEl>
                                          <p:spTgt spid="653326"/>
                                        </p:tgtEl>
                                        <p:attrNameLst>
                                          <p:attrName>ppt_w</p:attrName>
                                        </p:attrNameLst>
                                      </p:cBhvr>
                                      <p:tavLst>
                                        <p:tav tm="0">
                                          <p:val>
                                            <p:fltVal val="0"/>
                                          </p:val>
                                        </p:tav>
                                        <p:tav tm="100000">
                                          <p:val>
                                            <p:strVal val="#ppt_w"/>
                                          </p:val>
                                        </p:tav>
                                      </p:tavLst>
                                    </p:anim>
                                    <p:anim calcmode="lin" valueType="num">
                                      <p:cBhvr>
                                        <p:cTn id="32" dur="1000" fill="hold"/>
                                        <p:tgtEl>
                                          <p:spTgt spid="653326"/>
                                        </p:tgtEl>
                                        <p:attrNameLst>
                                          <p:attrName>ppt_h</p:attrName>
                                        </p:attrNameLst>
                                      </p:cBhvr>
                                      <p:tavLst>
                                        <p:tav tm="0">
                                          <p:val>
                                            <p:fltVal val="0"/>
                                          </p:val>
                                        </p:tav>
                                        <p:tav tm="100000">
                                          <p:val>
                                            <p:strVal val="#ppt_h"/>
                                          </p:val>
                                        </p:tav>
                                      </p:tavLst>
                                    </p:anim>
                                    <p:anim calcmode="lin" valueType="num">
                                      <p:cBhvr>
                                        <p:cTn id="33" dur="1000" fill="hold"/>
                                        <p:tgtEl>
                                          <p:spTgt spid="653326"/>
                                        </p:tgtEl>
                                        <p:attrNameLst>
                                          <p:attrName>style.rotation</p:attrName>
                                        </p:attrNameLst>
                                      </p:cBhvr>
                                      <p:tavLst>
                                        <p:tav tm="0">
                                          <p:val>
                                            <p:fltVal val="90"/>
                                          </p:val>
                                        </p:tav>
                                        <p:tav tm="100000">
                                          <p:val>
                                            <p:fltVal val="0"/>
                                          </p:val>
                                        </p:tav>
                                      </p:tavLst>
                                    </p:anim>
                                    <p:animEffect transition="in" filter="fade">
                                      <p:cBhvr>
                                        <p:cTn id="34" dur="1000"/>
                                        <p:tgtEl>
                                          <p:spTgt spid="6533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nodeType="clickEffect">
                                  <p:stCondLst>
                                    <p:cond delay="0"/>
                                  </p:stCondLst>
                                  <p:iterate type="lt">
                                    <p:tmPct val="5000"/>
                                  </p:iterate>
                                  <p:childTnLst>
                                    <p:set>
                                      <p:cBhvr>
                                        <p:cTn id="38" dur="1" fill="hold">
                                          <p:stCondLst>
                                            <p:cond delay="0"/>
                                          </p:stCondLst>
                                        </p:cTn>
                                        <p:tgtEl>
                                          <p:spTgt spid="653327"/>
                                        </p:tgtEl>
                                        <p:attrNameLst>
                                          <p:attrName>style.visibility</p:attrName>
                                        </p:attrNameLst>
                                      </p:cBhvr>
                                      <p:to>
                                        <p:strVal val="visible"/>
                                      </p:to>
                                    </p:set>
                                    <p:anim calcmode="lin" valueType="num">
                                      <p:cBhvr>
                                        <p:cTn id="39" dur="1000" fill="hold"/>
                                        <p:tgtEl>
                                          <p:spTgt spid="653327"/>
                                        </p:tgtEl>
                                        <p:attrNameLst>
                                          <p:attrName>ppt_w</p:attrName>
                                        </p:attrNameLst>
                                      </p:cBhvr>
                                      <p:tavLst>
                                        <p:tav tm="0">
                                          <p:val>
                                            <p:fltVal val="0"/>
                                          </p:val>
                                        </p:tav>
                                        <p:tav tm="100000">
                                          <p:val>
                                            <p:strVal val="#ppt_w"/>
                                          </p:val>
                                        </p:tav>
                                      </p:tavLst>
                                    </p:anim>
                                    <p:anim calcmode="lin" valueType="num">
                                      <p:cBhvr>
                                        <p:cTn id="40" dur="1000" fill="hold"/>
                                        <p:tgtEl>
                                          <p:spTgt spid="653327"/>
                                        </p:tgtEl>
                                        <p:attrNameLst>
                                          <p:attrName>ppt_h</p:attrName>
                                        </p:attrNameLst>
                                      </p:cBhvr>
                                      <p:tavLst>
                                        <p:tav tm="0">
                                          <p:val>
                                            <p:fltVal val="0"/>
                                          </p:val>
                                        </p:tav>
                                        <p:tav tm="100000">
                                          <p:val>
                                            <p:strVal val="#ppt_h"/>
                                          </p:val>
                                        </p:tav>
                                      </p:tavLst>
                                    </p:anim>
                                    <p:anim calcmode="lin" valueType="num">
                                      <p:cBhvr>
                                        <p:cTn id="41" dur="1000" fill="hold"/>
                                        <p:tgtEl>
                                          <p:spTgt spid="653327"/>
                                        </p:tgtEl>
                                        <p:attrNameLst>
                                          <p:attrName>style.rotation</p:attrName>
                                        </p:attrNameLst>
                                      </p:cBhvr>
                                      <p:tavLst>
                                        <p:tav tm="0">
                                          <p:val>
                                            <p:fltVal val="90"/>
                                          </p:val>
                                        </p:tav>
                                        <p:tav tm="100000">
                                          <p:val>
                                            <p:fltVal val="0"/>
                                          </p:val>
                                        </p:tav>
                                      </p:tavLst>
                                    </p:anim>
                                    <p:animEffect transition="in" filter="fade">
                                      <p:cBhvr>
                                        <p:cTn id="42" dur="1000"/>
                                        <p:tgtEl>
                                          <p:spTgt spid="653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634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34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AD3B14-BA85-414A-BC3A-B624D6B0BCC5}" type="slidenum">
              <a:rPr lang="en-US" altLang="zh-TW" b="0">
                <a:solidFill>
                  <a:srgbClr val="000000"/>
                </a:solidFill>
              </a:rPr>
              <a:pPr/>
              <a:t>32</a:t>
            </a:fld>
            <a:endParaRPr lang="en-US" altLang="zh-TW" b="0">
              <a:solidFill>
                <a:srgbClr val="000000"/>
              </a:solidFill>
            </a:endParaRPr>
          </a:p>
        </p:txBody>
      </p:sp>
      <p:sp>
        <p:nvSpPr>
          <p:cNvPr id="63492"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1828800"/>
            <a:ext cx="8382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spcBef>
                <a:spcPct val="10000"/>
              </a:spcBef>
              <a:spcAft>
                <a:spcPct val="10000"/>
              </a:spcAft>
              <a:buClr>
                <a:srgbClr val="000000"/>
              </a:buClr>
              <a:buSzPct val="117000"/>
            </a:pPr>
            <a:r>
              <a:rPr lang="en-US" altLang="zh-TW" sz="3600">
                <a:solidFill>
                  <a:srgbClr val="0033CC"/>
                </a:solidFill>
                <a:latin typeface="Times New Roman" panose="02020603050405020304" pitchFamily="18" charset="0"/>
                <a:ea typeface="新細明體" pitchFamily="18" charset="-120"/>
              </a:rPr>
              <a:t>Count to Infinity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p:cNvSpPr>
            <a:spLocks noGrp="1"/>
          </p:cNvSpPr>
          <p:nvPr>
            <p:ph idx="1"/>
          </p:nvPr>
        </p:nvSpPr>
        <p:spPr bwMode="auto">
          <a:xfrm>
            <a:off x="152400" y="1219200"/>
            <a:ext cx="8612188"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200" b="1" smtClean="0"/>
              <a:t>A problem with distance vector routing is that any decrease in cost (good news) propagates quickly, but any increase in cost (bad news) propagates slowly. </a:t>
            </a:r>
          </a:p>
          <a:p>
            <a:pPr algn="just"/>
            <a:endParaRPr lang="en-US" altLang="en-US" sz="2200" b="1" smtClean="0"/>
          </a:p>
          <a:p>
            <a:pPr algn="just"/>
            <a:r>
              <a:rPr lang="en-US" altLang="en-US" sz="2200" b="1" smtClean="0"/>
              <a:t>For a routing protocol to work properly, if a link is broken (cost becomes infinity), every other router should be aware of it immediately, but in distance vector routing, this takes some time.</a:t>
            </a:r>
          </a:p>
          <a:p>
            <a:pPr algn="just"/>
            <a:endParaRPr lang="en-US" altLang="en-US" sz="2200" b="1" smtClean="0"/>
          </a:p>
          <a:p>
            <a:pPr algn="just"/>
            <a:r>
              <a:rPr lang="en-US" altLang="en-US" sz="2200" b="1" smtClean="0"/>
              <a:t>The problem is referred to as </a:t>
            </a:r>
            <a:r>
              <a:rPr lang="en-US" altLang="en-US" sz="2200" b="1" smtClean="0">
                <a:solidFill>
                  <a:srgbClr val="FF0000"/>
                </a:solidFill>
              </a:rPr>
              <a:t>count to infinity</a:t>
            </a:r>
            <a:r>
              <a:rPr lang="en-US" altLang="en-US" sz="2200" b="1" smtClean="0"/>
              <a:t>. </a:t>
            </a:r>
          </a:p>
          <a:p>
            <a:pPr algn="just"/>
            <a:endParaRPr lang="en-US" altLang="en-US" sz="2200" b="1" smtClean="0"/>
          </a:p>
          <a:p>
            <a:pPr algn="just"/>
            <a:r>
              <a:rPr lang="en-US" altLang="en-US" sz="2200" b="1" smtClean="0"/>
              <a:t>It takes several updates before the cost for a broken link is recorded as infinity by all routers.</a:t>
            </a:r>
            <a:endParaRPr lang="en-US" altLang="en-US" sz="2200" b="1" smtClean="0">
              <a:solidFill>
                <a:srgbClr val="C00000"/>
              </a:solidFill>
            </a:endParaRPr>
          </a:p>
        </p:txBody>
      </p:sp>
      <p:sp>
        <p:nvSpPr>
          <p:cNvPr id="64515"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4516"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4462D57-2D12-4799-B2B8-016D16C5B968}" type="slidenum">
              <a:rPr lang="en-US" altLang="zh-TW" b="0">
                <a:solidFill>
                  <a:srgbClr val="000000"/>
                </a:solidFill>
              </a:rPr>
              <a:pPr/>
              <a:t>33</a:t>
            </a:fld>
            <a:endParaRPr lang="en-US" altLang="zh-TW" b="0">
              <a:solidFill>
                <a:srgbClr val="000000"/>
              </a:solidFill>
            </a:endParaRPr>
          </a:p>
        </p:txBody>
      </p:sp>
      <p:sp>
        <p:nvSpPr>
          <p:cNvPr id="6451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Count  to Infinity  </a:t>
            </a:r>
          </a:p>
        </p:txBody>
      </p:sp>
      <p:sp>
        <p:nvSpPr>
          <p:cNvPr id="6451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451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452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452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452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452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452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95520" y="3065400"/>
              <a:ext cx="7893720" cy="1934640"/>
            </p14:xfrm>
          </p:contentPart>
        </mc:Choice>
        <mc:Fallback xmlns="">
          <p:pic>
            <p:nvPicPr>
              <p:cNvPr id="2" name="Ink 1"/>
              <p:cNvPicPr/>
              <p:nvPr/>
            </p:nvPicPr>
            <p:blipFill>
              <a:blip r:embed="rId4"/>
              <a:stretch>
                <a:fillRect/>
              </a:stretch>
            </p:blipFill>
            <p:spPr>
              <a:xfrm>
                <a:off x="689400" y="3053880"/>
                <a:ext cx="7913880" cy="196164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655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55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4CF7333-0CC4-43EB-AD21-0C49BD0FB2D5}" type="slidenum">
              <a:rPr lang="en-US" altLang="zh-TW" b="0">
                <a:solidFill>
                  <a:srgbClr val="000000"/>
                </a:solidFill>
              </a:rPr>
              <a:pPr/>
              <a:t>34</a:t>
            </a:fld>
            <a:endParaRPr lang="en-US" altLang="zh-TW" b="0">
              <a:solidFill>
                <a:srgbClr val="000000"/>
              </a:solidFill>
            </a:endParaRPr>
          </a:p>
        </p:txBody>
      </p:sp>
      <p:sp>
        <p:nvSpPr>
          <p:cNvPr id="65540"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1828800"/>
            <a:ext cx="8382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spcBef>
                <a:spcPct val="10000"/>
              </a:spcBef>
              <a:spcAft>
                <a:spcPct val="10000"/>
              </a:spcAft>
              <a:buClr>
                <a:srgbClr val="000000"/>
              </a:buClr>
              <a:buSzPct val="117000"/>
            </a:pPr>
            <a:r>
              <a:rPr lang="en-US" altLang="zh-TW" sz="3600">
                <a:solidFill>
                  <a:srgbClr val="0033CC"/>
                </a:solidFill>
                <a:latin typeface="Times New Roman" panose="02020603050405020304" pitchFamily="18" charset="0"/>
                <a:ea typeface="新細明體" pitchFamily="18" charset="-120"/>
              </a:rPr>
              <a:t>Two-Node Instability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06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7FA7DF-9EA8-47F3-B3BB-C7C6756FB70B}" type="slidenum">
              <a:rPr lang="en-US" altLang="zh-TW" b="0"/>
              <a:pPr/>
              <a:t>35</a:t>
            </a:fld>
            <a:endParaRPr lang="en-US" altLang="zh-TW" b="0"/>
          </a:p>
        </p:txBody>
      </p:sp>
      <p:sp>
        <p:nvSpPr>
          <p:cNvPr id="7066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Two-node instability</a:t>
            </a:r>
          </a:p>
        </p:txBody>
      </p:sp>
      <p:sp>
        <p:nvSpPr>
          <p:cNvPr id="706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066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5537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838200"/>
            <a:ext cx="479583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835150"/>
            <a:ext cx="46831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895600"/>
            <a:ext cx="497998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6"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892550"/>
            <a:ext cx="49657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876800"/>
            <a:ext cx="73025"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78"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5416550"/>
            <a:ext cx="43005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3773520" y="2300400"/>
              <a:ext cx="4886640" cy="1494360"/>
            </p14:xfrm>
          </p:contentPart>
        </mc:Choice>
        <mc:Fallback xmlns="">
          <p:pic>
            <p:nvPicPr>
              <p:cNvPr id="2" name="Ink 1"/>
              <p:cNvPicPr/>
              <p:nvPr/>
            </p:nvPicPr>
            <p:blipFill>
              <a:blip r:embed="rId10"/>
              <a:stretch>
                <a:fillRect/>
              </a:stretch>
            </p:blipFill>
            <p:spPr>
              <a:xfrm>
                <a:off x="3770640" y="2289240"/>
                <a:ext cx="4906080" cy="1516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55371"/>
                                        </p:tgtEl>
                                        <p:attrNameLst>
                                          <p:attrName>style.visibility</p:attrName>
                                        </p:attrNameLst>
                                      </p:cBhvr>
                                      <p:to>
                                        <p:strVal val="visible"/>
                                      </p:to>
                                    </p:set>
                                    <p:anim calcmode="lin" valueType="num">
                                      <p:cBhvr>
                                        <p:cTn id="7" dur="500" fill="hold"/>
                                        <p:tgtEl>
                                          <p:spTgt spid="655371"/>
                                        </p:tgtEl>
                                        <p:attrNameLst>
                                          <p:attrName>ppt_w</p:attrName>
                                        </p:attrNameLst>
                                      </p:cBhvr>
                                      <p:tavLst>
                                        <p:tav tm="0">
                                          <p:val>
                                            <p:fltVal val="0"/>
                                          </p:val>
                                        </p:tav>
                                        <p:tav tm="100000">
                                          <p:val>
                                            <p:strVal val="#ppt_w"/>
                                          </p:val>
                                        </p:tav>
                                      </p:tavLst>
                                    </p:anim>
                                    <p:anim calcmode="lin" valueType="num">
                                      <p:cBhvr>
                                        <p:cTn id="8" dur="500" fill="hold"/>
                                        <p:tgtEl>
                                          <p:spTgt spid="655371"/>
                                        </p:tgtEl>
                                        <p:attrNameLst>
                                          <p:attrName>ppt_h</p:attrName>
                                        </p:attrNameLst>
                                      </p:cBhvr>
                                      <p:tavLst>
                                        <p:tav tm="0">
                                          <p:val>
                                            <p:fltVal val="0"/>
                                          </p:val>
                                        </p:tav>
                                        <p:tav tm="100000">
                                          <p:val>
                                            <p:strVal val="#ppt_h"/>
                                          </p:val>
                                        </p:tav>
                                      </p:tavLst>
                                    </p:anim>
                                    <p:animEffect transition="in" filter="fade">
                                      <p:cBhvr>
                                        <p:cTn id="9" dur="500"/>
                                        <p:tgtEl>
                                          <p:spTgt spid="65537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55372"/>
                                        </p:tgtEl>
                                        <p:attrNameLst>
                                          <p:attrName>style.visibility</p:attrName>
                                        </p:attrNameLst>
                                      </p:cBhvr>
                                      <p:to>
                                        <p:strVal val="visible"/>
                                      </p:to>
                                    </p:set>
                                    <p:anim calcmode="lin" valueType="num">
                                      <p:cBhvr>
                                        <p:cTn id="14" dur="500" fill="hold"/>
                                        <p:tgtEl>
                                          <p:spTgt spid="655372"/>
                                        </p:tgtEl>
                                        <p:attrNameLst>
                                          <p:attrName>ppt_w</p:attrName>
                                        </p:attrNameLst>
                                      </p:cBhvr>
                                      <p:tavLst>
                                        <p:tav tm="0">
                                          <p:val>
                                            <p:fltVal val="0"/>
                                          </p:val>
                                        </p:tav>
                                        <p:tav tm="100000">
                                          <p:val>
                                            <p:strVal val="#ppt_w"/>
                                          </p:val>
                                        </p:tav>
                                      </p:tavLst>
                                    </p:anim>
                                    <p:anim calcmode="lin" valueType="num">
                                      <p:cBhvr>
                                        <p:cTn id="15" dur="500" fill="hold"/>
                                        <p:tgtEl>
                                          <p:spTgt spid="655372"/>
                                        </p:tgtEl>
                                        <p:attrNameLst>
                                          <p:attrName>ppt_h</p:attrName>
                                        </p:attrNameLst>
                                      </p:cBhvr>
                                      <p:tavLst>
                                        <p:tav tm="0">
                                          <p:val>
                                            <p:fltVal val="0"/>
                                          </p:val>
                                        </p:tav>
                                        <p:tav tm="100000">
                                          <p:val>
                                            <p:strVal val="#ppt_h"/>
                                          </p:val>
                                        </p:tav>
                                      </p:tavLst>
                                    </p:anim>
                                    <p:animEffect transition="in" filter="fade">
                                      <p:cBhvr>
                                        <p:cTn id="16" dur="500"/>
                                        <p:tgtEl>
                                          <p:spTgt spid="6553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55375"/>
                                        </p:tgtEl>
                                        <p:attrNameLst>
                                          <p:attrName>style.visibility</p:attrName>
                                        </p:attrNameLst>
                                      </p:cBhvr>
                                      <p:to>
                                        <p:strVal val="visible"/>
                                      </p:to>
                                    </p:set>
                                    <p:anim calcmode="lin" valueType="num">
                                      <p:cBhvr>
                                        <p:cTn id="21" dur="500" fill="hold"/>
                                        <p:tgtEl>
                                          <p:spTgt spid="655375"/>
                                        </p:tgtEl>
                                        <p:attrNameLst>
                                          <p:attrName>ppt_w</p:attrName>
                                        </p:attrNameLst>
                                      </p:cBhvr>
                                      <p:tavLst>
                                        <p:tav tm="0">
                                          <p:val>
                                            <p:fltVal val="0"/>
                                          </p:val>
                                        </p:tav>
                                        <p:tav tm="100000">
                                          <p:val>
                                            <p:strVal val="#ppt_w"/>
                                          </p:val>
                                        </p:tav>
                                      </p:tavLst>
                                    </p:anim>
                                    <p:anim calcmode="lin" valueType="num">
                                      <p:cBhvr>
                                        <p:cTn id="22" dur="500" fill="hold"/>
                                        <p:tgtEl>
                                          <p:spTgt spid="655375"/>
                                        </p:tgtEl>
                                        <p:attrNameLst>
                                          <p:attrName>ppt_h</p:attrName>
                                        </p:attrNameLst>
                                      </p:cBhvr>
                                      <p:tavLst>
                                        <p:tav tm="0">
                                          <p:val>
                                            <p:fltVal val="0"/>
                                          </p:val>
                                        </p:tav>
                                        <p:tav tm="100000">
                                          <p:val>
                                            <p:strVal val="#ppt_h"/>
                                          </p:val>
                                        </p:tav>
                                      </p:tavLst>
                                    </p:anim>
                                    <p:animEffect transition="in" filter="fade">
                                      <p:cBhvr>
                                        <p:cTn id="23" dur="500"/>
                                        <p:tgtEl>
                                          <p:spTgt spid="65537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55376"/>
                                        </p:tgtEl>
                                        <p:attrNameLst>
                                          <p:attrName>style.visibility</p:attrName>
                                        </p:attrNameLst>
                                      </p:cBhvr>
                                      <p:to>
                                        <p:strVal val="visible"/>
                                      </p:to>
                                    </p:set>
                                    <p:anim calcmode="lin" valueType="num">
                                      <p:cBhvr>
                                        <p:cTn id="28" dur="500" fill="hold"/>
                                        <p:tgtEl>
                                          <p:spTgt spid="655376"/>
                                        </p:tgtEl>
                                        <p:attrNameLst>
                                          <p:attrName>ppt_w</p:attrName>
                                        </p:attrNameLst>
                                      </p:cBhvr>
                                      <p:tavLst>
                                        <p:tav tm="0">
                                          <p:val>
                                            <p:fltVal val="0"/>
                                          </p:val>
                                        </p:tav>
                                        <p:tav tm="100000">
                                          <p:val>
                                            <p:strVal val="#ppt_w"/>
                                          </p:val>
                                        </p:tav>
                                      </p:tavLst>
                                    </p:anim>
                                    <p:anim calcmode="lin" valueType="num">
                                      <p:cBhvr>
                                        <p:cTn id="29" dur="500" fill="hold"/>
                                        <p:tgtEl>
                                          <p:spTgt spid="655376"/>
                                        </p:tgtEl>
                                        <p:attrNameLst>
                                          <p:attrName>ppt_h</p:attrName>
                                        </p:attrNameLst>
                                      </p:cBhvr>
                                      <p:tavLst>
                                        <p:tav tm="0">
                                          <p:val>
                                            <p:fltVal val="0"/>
                                          </p:val>
                                        </p:tav>
                                        <p:tav tm="100000">
                                          <p:val>
                                            <p:strVal val="#ppt_h"/>
                                          </p:val>
                                        </p:tav>
                                      </p:tavLst>
                                    </p:anim>
                                    <p:animEffect transition="in" filter="fade">
                                      <p:cBhvr>
                                        <p:cTn id="30" dur="500"/>
                                        <p:tgtEl>
                                          <p:spTgt spid="6553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55377"/>
                                        </p:tgtEl>
                                        <p:attrNameLst>
                                          <p:attrName>style.visibility</p:attrName>
                                        </p:attrNameLst>
                                      </p:cBhvr>
                                      <p:to>
                                        <p:strVal val="visible"/>
                                      </p:to>
                                    </p:set>
                                    <p:anim calcmode="lin" valueType="num">
                                      <p:cBhvr>
                                        <p:cTn id="35" dur="500" fill="hold"/>
                                        <p:tgtEl>
                                          <p:spTgt spid="655377"/>
                                        </p:tgtEl>
                                        <p:attrNameLst>
                                          <p:attrName>ppt_w</p:attrName>
                                        </p:attrNameLst>
                                      </p:cBhvr>
                                      <p:tavLst>
                                        <p:tav tm="0">
                                          <p:val>
                                            <p:fltVal val="0"/>
                                          </p:val>
                                        </p:tav>
                                        <p:tav tm="100000">
                                          <p:val>
                                            <p:strVal val="#ppt_w"/>
                                          </p:val>
                                        </p:tav>
                                      </p:tavLst>
                                    </p:anim>
                                    <p:anim calcmode="lin" valueType="num">
                                      <p:cBhvr>
                                        <p:cTn id="36" dur="500" fill="hold"/>
                                        <p:tgtEl>
                                          <p:spTgt spid="655377"/>
                                        </p:tgtEl>
                                        <p:attrNameLst>
                                          <p:attrName>ppt_h</p:attrName>
                                        </p:attrNameLst>
                                      </p:cBhvr>
                                      <p:tavLst>
                                        <p:tav tm="0">
                                          <p:val>
                                            <p:fltVal val="0"/>
                                          </p:val>
                                        </p:tav>
                                        <p:tav tm="100000">
                                          <p:val>
                                            <p:strVal val="#ppt_h"/>
                                          </p:val>
                                        </p:tav>
                                      </p:tavLst>
                                    </p:anim>
                                    <p:animEffect transition="in" filter="fade">
                                      <p:cBhvr>
                                        <p:cTn id="37" dur="500"/>
                                        <p:tgtEl>
                                          <p:spTgt spid="6553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655378"/>
                                        </p:tgtEl>
                                        <p:attrNameLst>
                                          <p:attrName>style.visibility</p:attrName>
                                        </p:attrNameLst>
                                      </p:cBhvr>
                                      <p:to>
                                        <p:strVal val="visible"/>
                                      </p:to>
                                    </p:set>
                                    <p:anim calcmode="lin" valueType="num">
                                      <p:cBhvr>
                                        <p:cTn id="42" dur="500" fill="hold"/>
                                        <p:tgtEl>
                                          <p:spTgt spid="655378"/>
                                        </p:tgtEl>
                                        <p:attrNameLst>
                                          <p:attrName>ppt_w</p:attrName>
                                        </p:attrNameLst>
                                      </p:cBhvr>
                                      <p:tavLst>
                                        <p:tav tm="0">
                                          <p:val>
                                            <p:fltVal val="0"/>
                                          </p:val>
                                        </p:tav>
                                        <p:tav tm="100000">
                                          <p:val>
                                            <p:strVal val="#ppt_w"/>
                                          </p:val>
                                        </p:tav>
                                      </p:tavLst>
                                    </p:anim>
                                    <p:anim calcmode="lin" valueType="num">
                                      <p:cBhvr>
                                        <p:cTn id="43" dur="500" fill="hold"/>
                                        <p:tgtEl>
                                          <p:spTgt spid="655378"/>
                                        </p:tgtEl>
                                        <p:attrNameLst>
                                          <p:attrName>ppt_h</p:attrName>
                                        </p:attrNameLst>
                                      </p:cBhvr>
                                      <p:tavLst>
                                        <p:tav tm="0">
                                          <p:val>
                                            <p:fltVal val="0"/>
                                          </p:val>
                                        </p:tav>
                                        <p:tav tm="100000">
                                          <p:val>
                                            <p:strVal val="#ppt_h"/>
                                          </p:val>
                                        </p:tav>
                                      </p:tavLst>
                                    </p:anim>
                                    <p:animEffect transition="in" filter="fade">
                                      <p:cBhvr>
                                        <p:cTn id="44" dur="500"/>
                                        <p:tgtEl>
                                          <p:spTgt spid="655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665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65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4E0165-89DA-4B27-9420-00845B06F93A}" type="slidenum">
              <a:rPr lang="en-US" altLang="zh-TW" b="0">
                <a:solidFill>
                  <a:srgbClr val="000000"/>
                </a:solidFill>
              </a:rPr>
              <a:pPr/>
              <a:t>36</a:t>
            </a:fld>
            <a:endParaRPr lang="en-US" altLang="zh-TW" b="0">
              <a:solidFill>
                <a:srgbClr val="000000"/>
              </a:solidFill>
            </a:endParaRPr>
          </a:p>
        </p:txBody>
      </p:sp>
      <p:sp>
        <p:nvSpPr>
          <p:cNvPr id="66564"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1219200"/>
            <a:ext cx="83820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spcAft>
                <a:spcPct val="10000"/>
              </a:spcAft>
              <a:buClr>
                <a:srgbClr val="000000"/>
              </a:buClr>
              <a:buSzPct val="117000"/>
              <a:defRPr/>
            </a:pPr>
            <a:r>
              <a:rPr lang="en-US" altLang="zh-TW" sz="3600" dirty="0">
                <a:solidFill>
                  <a:srgbClr val="0033CC"/>
                </a:solidFill>
                <a:latin typeface="Times New Roman" pitchFamily="18" charset="0"/>
                <a:ea typeface="新細明體" pitchFamily="18" charset="-120"/>
              </a:rPr>
              <a:t>Two node instability Solution</a:t>
            </a:r>
          </a:p>
          <a:p>
            <a:pPr marL="571500" indent="-571500">
              <a:spcBef>
                <a:spcPct val="10000"/>
              </a:spcBef>
              <a:spcAft>
                <a:spcPct val="10000"/>
              </a:spcAft>
              <a:buClr>
                <a:srgbClr val="000000"/>
              </a:buClr>
              <a:buSzPct val="117000"/>
              <a:buFont typeface="Wingdings" pitchFamily="2" charset="2"/>
              <a:buChar char="§"/>
              <a:defRPr/>
            </a:pPr>
            <a:endParaRPr lang="en-US" altLang="zh-TW" sz="3600" dirty="0">
              <a:solidFill>
                <a:srgbClr val="0033CC"/>
              </a:solidFill>
              <a:latin typeface="Times New Roman" pitchFamily="18" charset="0"/>
              <a:ea typeface="新細明體" pitchFamily="18" charset="-120"/>
            </a:endParaRPr>
          </a:p>
          <a:p>
            <a:pPr marL="571500" indent="-571500">
              <a:spcBef>
                <a:spcPct val="10000"/>
              </a:spcBef>
              <a:spcAft>
                <a:spcPct val="10000"/>
              </a:spcAft>
              <a:buClr>
                <a:srgbClr val="000000"/>
              </a:buClr>
              <a:buSzPct val="117000"/>
              <a:buFont typeface="Wingdings" pitchFamily="2" charset="2"/>
              <a:buChar char="§"/>
              <a:defRPr/>
            </a:pPr>
            <a:r>
              <a:rPr lang="en-US" altLang="zh-TW" sz="3600" dirty="0">
                <a:solidFill>
                  <a:srgbClr val="0033CC"/>
                </a:solidFill>
                <a:latin typeface="Times New Roman" pitchFamily="18" charset="0"/>
                <a:ea typeface="新細明體" pitchFamily="18" charset="-120"/>
              </a:rPr>
              <a:t>Define Infinity</a:t>
            </a:r>
          </a:p>
          <a:p>
            <a:pPr marL="571500" indent="-571500">
              <a:spcBef>
                <a:spcPct val="10000"/>
              </a:spcBef>
              <a:spcAft>
                <a:spcPct val="10000"/>
              </a:spcAft>
              <a:buClr>
                <a:srgbClr val="000000"/>
              </a:buClr>
              <a:buSzPct val="117000"/>
              <a:buFont typeface="Wingdings" pitchFamily="2" charset="2"/>
              <a:buChar char="§"/>
              <a:defRPr/>
            </a:pPr>
            <a:r>
              <a:rPr lang="en-US" altLang="zh-TW" sz="3600" dirty="0">
                <a:solidFill>
                  <a:srgbClr val="0033CC"/>
                </a:solidFill>
                <a:latin typeface="Times New Roman" pitchFamily="18" charset="0"/>
                <a:ea typeface="新細明體" pitchFamily="18" charset="-120"/>
              </a:rPr>
              <a:t>Split Horizon</a:t>
            </a:r>
          </a:p>
          <a:p>
            <a:pPr marL="571500" indent="-571500">
              <a:spcBef>
                <a:spcPct val="10000"/>
              </a:spcBef>
              <a:spcAft>
                <a:spcPct val="10000"/>
              </a:spcAft>
              <a:buClr>
                <a:srgbClr val="000000"/>
              </a:buClr>
              <a:buSzPct val="117000"/>
              <a:buFont typeface="Wingdings" pitchFamily="2" charset="2"/>
              <a:buChar char="§"/>
              <a:defRPr/>
            </a:pPr>
            <a:r>
              <a:rPr lang="en-US" altLang="zh-TW" sz="3600" dirty="0">
                <a:solidFill>
                  <a:srgbClr val="0033CC"/>
                </a:solidFill>
                <a:latin typeface="Times New Roman" pitchFamily="18" charset="0"/>
                <a:ea typeface="新細明體" pitchFamily="18" charset="-120"/>
              </a:rPr>
              <a:t>Split Horizon and Poison Reverse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Content Placeholder 2"/>
          <p:cNvSpPr>
            <a:spLocks noGrp="1"/>
          </p:cNvSpPr>
          <p:nvPr>
            <p:ph idx="1"/>
          </p:nvPr>
        </p:nvSpPr>
        <p:spPr bwMode="auto">
          <a:xfrm>
            <a:off x="152400" y="1219200"/>
            <a:ext cx="8612188"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b="1" smtClean="0"/>
              <a:t>The first obvious solution is to redefine infinity to a </a:t>
            </a:r>
            <a:r>
              <a:rPr lang="en-US" altLang="en-US" sz="2400" b="1" smtClean="0">
                <a:solidFill>
                  <a:srgbClr val="C00000"/>
                </a:solidFill>
              </a:rPr>
              <a:t>smaller number</a:t>
            </a:r>
            <a:r>
              <a:rPr lang="en-US" altLang="en-US" sz="2400" b="1" smtClean="0"/>
              <a:t>, such as 16. For our previous scenario, the system will be stable in fewer updates.</a:t>
            </a:r>
          </a:p>
          <a:p>
            <a:pPr algn="just"/>
            <a:endParaRPr lang="en-US" altLang="en-US" sz="2400" b="1" smtClean="0"/>
          </a:p>
          <a:p>
            <a:pPr algn="just"/>
            <a:r>
              <a:rPr lang="en-US" altLang="en-US" sz="2400" b="1" smtClean="0"/>
              <a:t>As a matter of fact, most implementations of the Distance Vector Protocol define 16 as infinity. </a:t>
            </a:r>
          </a:p>
          <a:p>
            <a:pPr algn="just"/>
            <a:endParaRPr lang="en-US" altLang="en-US" sz="2400" b="1" smtClean="0"/>
          </a:p>
          <a:p>
            <a:pPr algn="just"/>
            <a:r>
              <a:rPr lang="en-US" altLang="en-US" sz="2400" b="1" smtClean="0"/>
              <a:t>However, this means that distance vector cannot be used in large systems. The size of the network, in each direction, can not exceed 15 hops.</a:t>
            </a:r>
          </a:p>
        </p:txBody>
      </p:sp>
      <p:sp>
        <p:nvSpPr>
          <p:cNvPr id="67587"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7588"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EF85166-F6B1-4F03-9031-F29D138C8732}" type="slidenum">
              <a:rPr lang="en-US" altLang="zh-TW" b="0">
                <a:solidFill>
                  <a:srgbClr val="000000"/>
                </a:solidFill>
              </a:rPr>
              <a:pPr/>
              <a:t>37</a:t>
            </a:fld>
            <a:endParaRPr lang="en-US" altLang="zh-TW" b="0">
              <a:solidFill>
                <a:srgbClr val="000000"/>
              </a:solidFill>
            </a:endParaRPr>
          </a:p>
        </p:txBody>
      </p:sp>
      <p:sp>
        <p:nvSpPr>
          <p:cNvPr id="67589"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Defining Infinity  </a:t>
            </a:r>
          </a:p>
        </p:txBody>
      </p:sp>
      <p:sp>
        <p:nvSpPr>
          <p:cNvPr id="67590"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7591"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7592"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7593"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7594"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7595"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7596"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Content Placeholder 2"/>
          <p:cNvSpPr>
            <a:spLocks noGrp="1"/>
          </p:cNvSpPr>
          <p:nvPr>
            <p:ph idx="1"/>
          </p:nvPr>
        </p:nvSpPr>
        <p:spPr bwMode="auto">
          <a:xfrm>
            <a:off x="152400" y="1219200"/>
            <a:ext cx="8612188"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b="1" smtClean="0"/>
              <a:t>In this strategy, instead of flooding the table through </a:t>
            </a:r>
            <a:r>
              <a:rPr lang="en-US" altLang="en-US" sz="2400" b="1" smtClean="0">
                <a:solidFill>
                  <a:srgbClr val="C00000"/>
                </a:solidFill>
              </a:rPr>
              <a:t>each interface</a:t>
            </a:r>
            <a:r>
              <a:rPr lang="en-US" altLang="en-US" sz="2400" b="1" smtClean="0"/>
              <a:t>, each node sends only part of its table through each interface. </a:t>
            </a:r>
          </a:p>
          <a:p>
            <a:pPr algn="just"/>
            <a:endParaRPr lang="en-US" altLang="en-US" sz="2400" b="1" smtClean="0"/>
          </a:p>
          <a:p>
            <a:pPr algn="just"/>
            <a:r>
              <a:rPr lang="en-US" altLang="en-US" sz="2400" b="1" smtClean="0"/>
              <a:t>If, according to its table, node B thinks that the optimum route to reach X is via A, it does not need to advertise this piece of information to A; the information has come from A (A already knows). </a:t>
            </a:r>
          </a:p>
          <a:p>
            <a:pPr algn="just"/>
            <a:endParaRPr lang="en-US" altLang="en-US" sz="2400" b="1" smtClean="0"/>
          </a:p>
          <a:p>
            <a:pPr algn="just"/>
            <a:r>
              <a:rPr lang="en-US" altLang="en-US" sz="2400" b="1" smtClean="0"/>
              <a:t>Taking information from node A, modifying it, and sending it back to node A is what creates the confusion. </a:t>
            </a:r>
          </a:p>
        </p:txBody>
      </p:sp>
      <p:sp>
        <p:nvSpPr>
          <p:cNvPr id="68611"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8612"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66F66A-9921-4E2D-ABA9-953FDD6A0F11}" type="slidenum">
              <a:rPr lang="en-US" altLang="zh-TW" b="0">
                <a:solidFill>
                  <a:srgbClr val="000000"/>
                </a:solidFill>
              </a:rPr>
              <a:pPr/>
              <a:t>38</a:t>
            </a:fld>
            <a:endParaRPr lang="en-US" altLang="zh-TW" b="0">
              <a:solidFill>
                <a:srgbClr val="000000"/>
              </a:solidFill>
            </a:endParaRPr>
          </a:p>
        </p:txBody>
      </p:sp>
      <p:sp>
        <p:nvSpPr>
          <p:cNvPr id="68613"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Split Horizon</a:t>
            </a:r>
          </a:p>
        </p:txBody>
      </p:sp>
      <p:sp>
        <p:nvSpPr>
          <p:cNvPr id="6861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861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861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861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861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861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862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Content Placeholder 2"/>
          <p:cNvSpPr>
            <a:spLocks noGrp="1"/>
          </p:cNvSpPr>
          <p:nvPr>
            <p:ph idx="1"/>
          </p:nvPr>
        </p:nvSpPr>
        <p:spPr bwMode="auto">
          <a:xfrm>
            <a:off x="152400" y="1219200"/>
            <a:ext cx="8612188"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000" b="1" smtClean="0"/>
              <a:t>Normally, the Distance Vector Protocol uses a timer, and if there is no news about a route, the node deletes the route from its table. </a:t>
            </a:r>
          </a:p>
          <a:p>
            <a:pPr algn="just"/>
            <a:endParaRPr lang="en-US" altLang="en-US" sz="2000" b="1" smtClean="0"/>
          </a:p>
          <a:p>
            <a:pPr algn="just"/>
            <a:r>
              <a:rPr lang="en-US" altLang="en-US" sz="2000" b="1" smtClean="0"/>
              <a:t>When node B in the previous scenario eliminates the route to X from its advertisement to A, node A cannot guess that this is due to the split horizon strategy (the source of information was A) or because B has not received any news about X recently. </a:t>
            </a:r>
          </a:p>
          <a:p>
            <a:pPr algn="just"/>
            <a:endParaRPr lang="en-US" altLang="en-US" sz="2000" b="1" smtClean="0"/>
          </a:p>
          <a:p>
            <a:pPr algn="just"/>
            <a:r>
              <a:rPr lang="en-US" altLang="en-US" sz="2000" b="1" smtClean="0"/>
              <a:t>The split horizon strategy can be combined with the poison reverse strategy. Node B can still advertise the value for X, but if the source of information is A, it can replace the distance with infinity as a warning: “Do not use this value; what I know about this route comes from you.”</a:t>
            </a:r>
          </a:p>
        </p:txBody>
      </p:sp>
      <p:sp>
        <p:nvSpPr>
          <p:cNvPr id="69635"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69636"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DAE44C-BB2C-476C-904B-EA354B4CA03E}" type="slidenum">
              <a:rPr lang="en-US" altLang="zh-TW" b="0">
                <a:solidFill>
                  <a:srgbClr val="000000"/>
                </a:solidFill>
              </a:rPr>
              <a:pPr/>
              <a:t>39</a:t>
            </a:fld>
            <a:endParaRPr lang="en-US" altLang="zh-TW" b="0">
              <a:solidFill>
                <a:srgbClr val="000000"/>
              </a:solidFill>
            </a:endParaRPr>
          </a:p>
        </p:txBody>
      </p:sp>
      <p:sp>
        <p:nvSpPr>
          <p:cNvPr id="6963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Split Horizon And Poison Reverse</a:t>
            </a:r>
          </a:p>
        </p:txBody>
      </p:sp>
      <p:sp>
        <p:nvSpPr>
          <p:cNvPr id="6963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963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964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964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964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964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6964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07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11CA911-1AE1-4B41-AE3F-A2556B95A40D}" type="slidenum">
              <a:rPr lang="en-US" altLang="zh-TW" b="0"/>
              <a:pPr/>
              <a:t>4</a:t>
            </a:fld>
            <a:endParaRPr lang="en-US" altLang="zh-TW" b="0"/>
          </a:p>
        </p:txBody>
      </p:sp>
      <p:sp>
        <p:nvSpPr>
          <p:cNvPr id="77619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30725" name="Text Box 3"/>
          <p:cNvSpPr txBox="1">
            <a:spLocks noChangeArrowheads="1"/>
          </p:cNvSpPr>
          <p:nvPr/>
        </p:nvSpPr>
        <p:spPr bwMode="auto">
          <a:xfrm>
            <a:off x="228600" y="355600"/>
            <a:ext cx="4918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11-1  INTRODUCTION</a:t>
            </a:r>
          </a:p>
        </p:txBody>
      </p:sp>
      <p:sp>
        <p:nvSpPr>
          <p:cNvPr id="3072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30727" name="Rectangle 5"/>
          <p:cNvSpPr>
            <a:spLocks noChangeArrowheads="1"/>
          </p:cNvSpPr>
          <p:nvPr/>
        </p:nvSpPr>
        <p:spPr bwMode="auto">
          <a:xfrm>
            <a:off x="381000" y="1524000"/>
            <a:ext cx="85344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An internet is a combination of networks connected by routers. When a datagram goes from a source to a destination, it will probably pass through many routers until it reaches the router attached to the destination network.</a:t>
            </a:r>
          </a:p>
          <a:p>
            <a:pPr algn="just"/>
            <a:r>
              <a:rPr lang="en-US" altLang="zh-TW" sz="2800">
                <a:latin typeface="Arial Unicode MS" panose="020B0604020202020204" pitchFamily="34" charset="-128"/>
                <a:ea typeface="新細明體" pitchFamily="18" charset="-120"/>
              </a:rPr>
              <a:t>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0480" y="3498840"/>
              <a:ext cx="8654040" cy="3059280"/>
            </p14:xfrm>
          </p:contentPart>
        </mc:Choice>
        <mc:Fallback xmlns="">
          <p:pic>
            <p:nvPicPr>
              <p:cNvPr id="2" name="Ink 1"/>
              <p:cNvPicPr/>
              <p:nvPr/>
            </p:nvPicPr>
            <p:blipFill>
              <a:blip r:embed="rId4"/>
              <a:stretch>
                <a:fillRect/>
              </a:stretch>
            </p:blipFill>
            <p:spPr>
              <a:xfrm>
                <a:off x="227880" y="3491280"/>
                <a:ext cx="8679960" cy="308124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71683"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EFF348A-6365-469C-B976-98765248109A}" type="slidenum">
              <a:rPr lang="zh-TW" altLang="en-US" b="0">
                <a:latin typeface="Comic Sans MS" panose="030F0702030302020204" pitchFamily="66" charset="0"/>
              </a:rPr>
              <a:pPr/>
              <a:t>40</a:t>
            </a:fld>
            <a:endParaRPr lang="en-US" altLang="zh-TW" b="0">
              <a:latin typeface="Comic Sans MS" panose="030F0702030302020204" pitchFamily="66" charset="0"/>
            </a:endParaRPr>
          </a:p>
        </p:txBody>
      </p:sp>
      <p:sp>
        <p:nvSpPr>
          <p:cNvPr id="71684"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Two-Node Instability (1)</a:t>
            </a:r>
          </a:p>
        </p:txBody>
      </p:sp>
      <p:sp>
        <p:nvSpPr>
          <p:cNvPr id="71685" name="Rectangle 3"/>
          <p:cNvSpPr>
            <a:spLocks noGrp="1" noChangeArrowheads="1"/>
          </p:cNvSpPr>
          <p:nvPr>
            <p:ph type="body" idx="1"/>
          </p:nvPr>
        </p:nvSpPr>
        <p:spPr>
          <a:xfrm>
            <a:off x="685800" y="1219200"/>
            <a:ext cx="7696200" cy="47244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smtClean="0">
                <a:solidFill>
                  <a:srgbClr val="0000CC"/>
                </a:solidFill>
              </a:rPr>
              <a:t>Defining Infinity</a:t>
            </a:r>
          </a:p>
          <a:p>
            <a:pPr lvl="1" eaLnBrk="1" hangingPunct="1"/>
            <a:r>
              <a:rPr lang="en-US" altLang="zh-TW" sz="2600" smtClean="0">
                <a:solidFill>
                  <a:schemeClr val="tx2"/>
                </a:solidFill>
              </a:rPr>
              <a:t>Most implementations define 16 as infinity</a:t>
            </a:r>
          </a:p>
          <a:p>
            <a:pPr eaLnBrk="1" hangingPunct="1">
              <a:lnSpc>
                <a:spcPct val="120000"/>
              </a:lnSpc>
            </a:pPr>
            <a:r>
              <a:rPr lang="en-US" altLang="zh-TW" smtClean="0">
                <a:solidFill>
                  <a:srgbClr val="0000CC"/>
                </a:solidFill>
              </a:rPr>
              <a:t>Split Horizon</a:t>
            </a:r>
          </a:p>
          <a:p>
            <a:pPr lvl="1" eaLnBrk="1" hangingPunct="1"/>
            <a:r>
              <a:rPr lang="en-US" altLang="zh-TW" sz="2600" smtClean="0">
                <a:solidFill>
                  <a:srgbClr val="FF0000"/>
                </a:solidFill>
              </a:rPr>
              <a:t>Instead of flooding the table through each interface, each node sends only part of its table through each interface</a:t>
            </a:r>
          </a:p>
          <a:p>
            <a:pPr lvl="1" eaLnBrk="1" hangingPunct="1"/>
            <a:r>
              <a:rPr lang="en-US" altLang="zh-TW" sz="2600" smtClean="0"/>
              <a:t>E.g. node B thinks that the optimum route to reach X is via A, it does not need to advertise this piece of information to A</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65640" y="1400760"/>
              <a:ext cx="7753320" cy="5348520"/>
            </p14:xfrm>
          </p:contentPart>
        </mc:Choice>
        <mc:Fallback xmlns="">
          <p:pic>
            <p:nvPicPr>
              <p:cNvPr id="2" name="Ink 1"/>
              <p:cNvPicPr/>
              <p:nvPr/>
            </p:nvPicPr>
            <p:blipFill>
              <a:blip r:embed="rId3"/>
              <a:stretch>
                <a:fillRect/>
              </a:stretch>
            </p:blipFill>
            <p:spPr>
              <a:xfrm>
                <a:off x="652320" y="1384560"/>
                <a:ext cx="7783200" cy="53812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72707"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4C81646-8250-49FF-9385-78102D304B9D}" type="slidenum">
              <a:rPr lang="zh-TW" altLang="en-US" b="0">
                <a:latin typeface="Comic Sans MS" panose="030F0702030302020204" pitchFamily="66" charset="0"/>
              </a:rPr>
              <a:pPr/>
              <a:t>41</a:t>
            </a:fld>
            <a:endParaRPr lang="en-US" altLang="zh-TW" b="0">
              <a:latin typeface="Comic Sans MS" panose="030F0702030302020204" pitchFamily="66" charset="0"/>
            </a:endParaRPr>
          </a:p>
        </p:txBody>
      </p:sp>
      <p:sp>
        <p:nvSpPr>
          <p:cNvPr id="72708"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Two-Node Instability (2)</a:t>
            </a:r>
          </a:p>
        </p:txBody>
      </p:sp>
      <p:sp>
        <p:nvSpPr>
          <p:cNvPr id="72709" name="Rectangle 3"/>
          <p:cNvSpPr>
            <a:spLocks noGrp="1" noChangeArrowheads="1"/>
          </p:cNvSpPr>
          <p:nvPr>
            <p:ph type="body" idx="1"/>
          </p:nvPr>
        </p:nvSpPr>
        <p:spPr>
          <a:xfrm>
            <a:off x="685800" y="1219200"/>
            <a:ext cx="76962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dirty="0" smtClean="0">
                <a:solidFill>
                  <a:srgbClr val="0000CC"/>
                </a:solidFill>
              </a:rPr>
              <a:t>Split Horizon and Poison Reverse</a:t>
            </a:r>
          </a:p>
          <a:p>
            <a:pPr lvl="1" eaLnBrk="1" hangingPunct="1"/>
            <a:r>
              <a:rPr lang="en-US" altLang="zh-TW" sz="2600" dirty="0" smtClean="0">
                <a:solidFill>
                  <a:srgbClr val="FF0000"/>
                </a:solidFill>
              </a:rPr>
              <a:t>One drawback of Split Horizon</a:t>
            </a:r>
          </a:p>
          <a:p>
            <a:pPr lvl="2" eaLnBrk="1" hangingPunct="1"/>
            <a:r>
              <a:rPr lang="en-US" altLang="zh-TW" sz="2200" dirty="0" smtClean="0"/>
              <a:t>Normally, the DV protocol uses a timer and if there is no news about a route, the node deletes the route from its table</a:t>
            </a:r>
          </a:p>
          <a:p>
            <a:pPr lvl="2" eaLnBrk="1" hangingPunct="1"/>
            <a:r>
              <a:rPr lang="en-US" altLang="zh-TW" sz="2200" dirty="0" smtClean="0"/>
              <a:t>In the previous e.g., node A cannot guess that this is due to split horizon or because B has not received any news about X recently</a:t>
            </a:r>
          </a:p>
          <a:p>
            <a:pPr lvl="1" eaLnBrk="1" hangingPunct="1"/>
            <a:r>
              <a:rPr lang="en-US" altLang="zh-TW" sz="2600" dirty="0" smtClean="0">
                <a:solidFill>
                  <a:srgbClr val="FF0000"/>
                </a:solidFill>
              </a:rPr>
              <a:t>Poison Reverse</a:t>
            </a:r>
          </a:p>
          <a:p>
            <a:pPr lvl="2" eaLnBrk="1" hangingPunct="1"/>
            <a:r>
              <a:rPr lang="en-US" altLang="zh-TW" sz="2200" dirty="0" smtClean="0"/>
              <a:t>Node B can still advertise the value for X, but if the source of information is A, it can replace the distance with infinity as a warning</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3120" y="2274840"/>
              <a:ext cx="7992000" cy="3932640"/>
            </p14:xfrm>
          </p:contentPart>
        </mc:Choice>
        <mc:Fallback xmlns="">
          <p:pic>
            <p:nvPicPr>
              <p:cNvPr id="2" name="Ink 1"/>
              <p:cNvPicPr/>
              <p:nvPr/>
            </p:nvPicPr>
            <p:blipFill>
              <a:blip r:embed="rId3"/>
              <a:stretch>
                <a:fillRect/>
              </a:stretch>
            </p:blipFill>
            <p:spPr>
              <a:xfrm>
                <a:off x="109440" y="2272320"/>
                <a:ext cx="8017920" cy="3951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737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737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5631CCD-B947-41A7-8EBD-CE08BCBAB361}" type="slidenum">
              <a:rPr lang="en-US" altLang="zh-TW" b="0">
                <a:solidFill>
                  <a:srgbClr val="000000"/>
                </a:solidFill>
              </a:rPr>
              <a:pPr/>
              <a:t>42</a:t>
            </a:fld>
            <a:endParaRPr lang="en-US" altLang="zh-TW" b="0">
              <a:solidFill>
                <a:srgbClr val="000000"/>
              </a:solidFill>
            </a:endParaRPr>
          </a:p>
        </p:txBody>
      </p:sp>
      <p:sp>
        <p:nvSpPr>
          <p:cNvPr id="73732"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790532" name="Rectangle 4"/>
          <p:cNvSpPr>
            <a:spLocks noChangeArrowheads="1"/>
          </p:cNvSpPr>
          <p:nvPr/>
        </p:nvSpPr>
        <p:spPr bwMode="auto">
          <a:xfrm>
            <a:off x="304800" y="1828800"/>
            <a:ext cx="8382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spcBef>
                <a:spcPct val="10000"/>
              </a:spcBef>
              <a:spcAft>
                <a:spcPct val="10000"/>
              </a:spcAft>
              <a:buClr>
                <a:srgbClr val="000000"/>
              </a:buClr>
              <a:buSzPct val="117000"/>
            </a:pPr>
            <a:r>
              <a:rPr lang="en-US" altLang="zh-TW" sz="3600">
                <a:solidFill>
                  <a:srgbClr val="0033CC"/>
                </a:solidFill>
                <a:latin typeface="Times New Roman" panose="02020603050405020304" pitchFamily="18" charset="0"/>
                <a:ea typeface="新細明體" pitchFamily="18" charset="-120"/>
              </a:rPr>
              <a:t>Three-Node Instability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0532"/>
                                        </p:tgtEl>
                                        <p:attrNameLst>
                                          <p:attrName>style.visibility</p:attrName>
                                        </p:attrNameLst>
                                      </p:cBhvr>
                                      <p:to>
                                        <p:strVal val="visible"/>
                                      </p:to>
                                    </p:set>
                                    <p:animEffect transition="in" filter="wipe(up)">
                                      <p:cBhvr>
                                        <p:cTn id="7" dur="5000"/>
                                        <p:tgtEl>
                                          <p:spTgt spid="79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475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AC0B818-74E6-4030-BAC7-4B9A2C261904}" type="slidenum">
              <a:rPr lang="en-US" altLang="zh-TW" b="0"/>
              <a:pPr/>
              <a:t>43</a:t>
            </a:fld>
            <a:endParaRPr lang="en-US" altLang="zh-TW" b="0"/>
          </a:p>
        </p:txBody>
      </p:sp>
      <p:sp>
        <p:nvSpPr>
          <p:cNvPr id="7475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Three-node instability</a:t>
            </a:r>
          </a:p>
        </p:txBody>
      </p:sp>
      <p:sp>
        <p:nvSpPr>
          <p:cNvPr id="7475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7475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7475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7476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7476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7476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sp>
        <p:nvSpPr>
          <p:cNvPr id="7476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en-US" sz="2400" b="0">
              <a:ea typeface="新細明體" pitchFamily="18" charset="-120"/>
            </a:endParaRPr>
          </a:p>
        </p:txBody>
      </p:sp>
      <p:pic>
        <p:nvPicPr>
          <p:cNvPr id="6574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85800"/>
            <a:ext cx="4241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741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2259013"/>
            <a:ext cx="4287837"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74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3833813"/>
            <a:ext cx="4268787"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7421"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688" y="5408613"/>
            <a:ext cx="4278312"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22" name="Rectangle 14"/>
          <p:cNvSpPr>
            <a:spLocks noChangeArrowheads="1"/>
          </p:cNvSpPr>
          <p:nvPr/>
        </p:nvSpPr>
        <p:spPr bwMode="auto">
          <a:xfrm>
            <a:off x="1676400" y="3000375"/>
            <a:ext cx="1085850" cy="407988"/>
          </a:xfrm>
          <a:prstGeom prst="rect">
            <a:avLst/>
          </a:prstGeom>
          <a:noFill/>
          <a:ln w="2857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nvGrpSpPr>
          <p:cNvPr id="657428" name="Group 20"/>
          <p:cNvGrpSpPr>
            <a:grpSpLocks/>
          </p:cNvGrpSpPr>
          <p:nvPr/>
        </p:nvGrpSpPr>
        <p:grpSpPr bwMode="auto">
          <a:xfrm>
            <a:off x="4343400" y="5535613"/>
            <a:ext cx="2863850" cy="1112837"/>
            <a:chOff x="2736" y="3487"/>
            <a:chExt cx="1804" cy="701"/>
          </a:xfrm>
        </p:grpSpPr>
        <p:sp>
          <p:nvSpPr>
            <p:cNvPr id="74771" name="Freeform 15"/>
            <p:cNvSpPr>
              <a:spLocks/>
            </p:cNvSpPr>
            <p:nvPr/>
          </p:nvSpPr>
          <p:spPr bwMode="auto">
            <a:xfrm>
              <a:off x="3264" y="3792"/>
              <a:ext cx="381" cy="280"/>
            </a:xfrm>
            <a:custGeom>
              <a:avLst/>
              <a:gdLst>
                <a:gd name="T0" fmla="*/ 0 w 381"/>
                <a:gd name="T1" fmla="*/ 0 h 280"/>
                <a:gd name="T2" fmla="*/ 147 w 381"/>
                <a:gd name="T3" fmla="*/ 240 h 280"/>
                <a:gd name="T4" fmla="*/ 381 w 381"/>
                <a:gd name="T5" fmla="*/ 240 h 280"/>
                <a:gd name="T6" fmla="*/ 0 60000 65536"/>
                <a:gd name="T7" fmla="*/ 0 60000 65536"/>
                <a:gd name="T8" fmla="*/ 0 60000 65536"/>
              </a:gdLst>
              <a:ahLst/>
              <a:cxnLst>
                <a:cxn ang="T6">
                  <a:pos x="T0" y="T1"/>
                </a:cxn>
                <a:cxn ang="T7">
                  <a:pos x="T2" y="T3"/>
                </a:cxn>
                <a:cxn ang="T8">
                  <a:pos x="T4" y="T5"/>
                </a:cxn>
              </a:cxnLst>
              <a:rect l="0" t="0" r="r" b="b"/>
              <a:pathLst>
                <a:path w="381" h="280">
                  <a:moveTo>
                    <a:pt x="0" y="0"/>
                  </a:moveTo>
                  <a:cubicBezTo>
                    <a:pt x="24" y="40"/>
                    <a:pt x="84" y="200"/>
                    <a:pt x="147" y="240"/>
                  </a:cubicBezTo>
                  <a:cubicBezTo>
                    <a:pt x="210" y="280"/>
                    <a:pt x="332" y="240"/>
                    <a:pt x="381" y="240"/>
                  </a:cubicBezTo>
                </a:path>
              </a:pathLst>
            </a:custGeom>
            <a:noFill/>
            <a:ln w="9525">
              <a:solidFill>
                <a:schemeClr val="fo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72" name="Text Box 16"/>
            <p:cNvSpPr txBox="1">
              <a:spLocks noChangeArrowheads="1"/>
            </p:cNvSpPr>
            <p:nvPr/>
          </p:nvSpPr>
          <p:spPr bwMode="auto">
            <a:xfrm>
              <a:off x="2736" y="3984"/>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000">
                  <a:solidFill>
                    <a:srgbClr val="0000CC"/>
                  </a:solidFill>
                  <a:ea typeface="新細明體" pitchFamily="18" charset="-120"/>
                </a:rPr>
                <a:t>Update loop until infinity</a:t>
              </a:r>
            </a:p>
          </p:txBody>
        </p:sp>
        <p:sp>
          <p:nvSpPr>
            <p:cNvPr id="74773" name="Freeform 17"/>
            <p:cNvSpPr>
              <a:spLocks/>
            </p:cNvSpPr>
            <p:nvPr/>
          </p:nvSpPr>
          <p:spPr bwMode="auto">
            <a:xfrm>
              <a:off x="3735" y="3798"/>
              <a:ext cx="805" cy="390"/>
            </a:xfrm>
            <a:custGeom>
              <a:avLst/>
              <a:gdLst>
                <a:gd name="T0" fmla="*/ 0 w 805"/>
                <a:gd name="T1" fmla="*/ 252 h 390"/>
                <a:gd name="T2" fmla="*/ 171 w 805"/>
                <a:gd name="T3" fmla="*/ 360 h 390"/>
                <a:gd name="T4" fmla="*/ 549 w 805"/>
                <a:gd name="T5" fmla="*/ 360 h 390"/>
                <a:gd name="T6" fmla="*/ 783 w 805"/>
                <a:gd name="T7" fmla="*/ 180 h 390"/>
                <a:gd name="T8" fmla="*/ 684 w 805"/>
                <a:gd name="T9" fmla="*/ 0 h 3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390">
                  <a:moveTo>
                    <a:pt x="0" y="252"/>
                  </a:moveTo>
                  <a:cubicBezTo>
                    <a:pt x="30" y="270"/>
                    <a:pt x="80" y="342"/>
                    <a:pt x="171" y="360"/>
                  </a:cubicBezTo>
                  <a:cubicBezTo>
                    <a:pt x="262" y="378"/>
                    <a:pt x="447" y="390"/>
                    <a:pt x="549" y="360"/>
                  </a:cubicBezTo>
                  <a:cubicBezTo>
                    <a:pt x="651" y="330"/>
                    <a:pt x="761" y="240"/>
                    <a:pt x="783" y="180"/>
                  </a:cubicBezTo>
                  <a:cubicBezTo>
                    <a:pt x="805" y="120"/>
                    <a:pt x="705" y="38"/>
                    <a:pt x="684" y="0"/>
                  </a:cubicBezTo>
                </a:path>
              </a:pathLst>
            </a:custGeom>
            <a:noFill/>
            <a:ln w="9525">
              <a:solidFill>
                <a:schemeClr val="fo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74" name="Freeform 18"/>
            <p:cNvSpPr>
              <a:spLocks/>
            </p:cNvSpPr>
            <p:nvPr/>
          </p:nvSpPr>
          <p:spPr bwMode="auto">
            <a:xfrm>
              <a:off x="3360" y="3487"/>
              <a:ext cx="768" cy="209"/>
            </a:xfrm>
            <a:custGeom>
              <a:avLst/>
              <a:gdLst>
                <a:gd name="T0" fmla="*/ 20 w 1212"/>
                <a:gd name="T1" fmla="*/ 179 h 209"/>
                <a:gd name="T2" fmla="*/ 16 w 1212"/>
                <a:gd name="T3" fmla="*/ 71 h 209"/>
                <a:gd name="T4" fmla="*/ 11 w 1212"/>
                <a:gd name="T5" fmla="*/ 5 h 209"/>
                <a:gd name="T6" fmla="*/ 5 w 1212"/>
                <a:gd name="T7" fmla="*/ 41 h 209"/>
                <a:gd name="T8" fmla="*/ 0 w 1212"/>
                <a:gd name="T9" fmla="*/ 20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2" h="209">
                  <a:moveTo>
                    <a:pt x="1212" y="179"/>
                  </a:moveTo>
                  <a:cubicBezTo>
                    <a:pt x="1178" y="161"/>
                    <a:pt x="1093" y="100"/>
                    <a:pt x="1008" y="71"/>
                  </a:cubicBezTo>
                  <a:cubicBezTo>
                    <a:pt x="923" y="42"/>
                    <a:pt x="819" y="10"/>
                    <a:pt x="702" y="5"/>
                  </a:cubicBezTo>
                  <a:cubicBezTo>
                    <a:pt x="585" y="0"/>
                    <a:pt x="423" y="7"/>
                    <a:pt x="306" y="41"/>
                  </a:cubicBezTo>
                  <a:cubicBezTo>
                    <a:pt x="189" y="75"/>
                    <a:pt x="64" y="174"/>
                    <a:pt x="0" y="209"/>
                  </a:cubicBezTo>
                </a:path>
              </a:pathLst>
            </a:custGeom>
            <a:noFill/>
            <a:ln w="9525">
              <a:solidFill>
                <a:schemeClr val="fo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7427" name="Text Box 19"/>
          <p:cNvSpPr txBox="1">
            <a:spLocks noChangeArrowheads="1"/>
          </p:cNvSpPr>
          <p:nvPr/>
        </p:nvSpPr>
        <p:spPr bwMode="auto">
          <a:xfrm>
            <a:off x="5715000" y="1066800"/>
            <a:ext cx="2971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chemeClr val="hlink"/>
                </a:solidFill>
                <a:ea typeface="新細明體" pitchFamily="18" charset="-120"/>
              </a:rPr>
              <a:t>If the instability is btw three nodes, stability cannot be guaranteed </a:t>
            </a: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587400" y="3038760"/>
              <a:ext cx="3576960" cy="3686760"/>
            </p14:xfrm>
          </p:contentPart>
        </mc:Choice>
        <mc:Fallback xmlns="">
          <p:pic>
            <p:nvPicPr>
              <p:cNvPr id="2" name="Ink 1"/>
              <p:cNvPicPr/>
              <p:nvPr/>
            </p:nvPicPr>
            <p:blipFill>
              <a:blip r:embed="rId8"/>
              <a:stretch>
                <a:fillRect/>
              </a:stretch>
            </p:blipFill>
            <p:spPr>
              <a:xfrm>
                <a:off x="3579120" y="3030840"/>
                <a:ext cx="3600720" cy="3704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57418"/>
                                        </p:tgtEl>
                                        <p:attrNameLst>
                                          <p:attrName>style.visibility</p:attrName>
                                        </p:attrNameLst>
                                      </p:cBhvr>
                                      <p:to>
                                        <p:strVal val="visible"/>
                                      </p:to>
                                    </p:set>
                                    <p:animEffect transition="in" filter="barn(inHorizontal)">
                                      <p:cBhvr>
                                        <p:cTn id="7" dur="500"/>
                                        <p:tgtEl>
                                          <p:spTgt spid="657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657419"/>
                                        </p:tgtEl>
                                        <p:attrNameLst>
                                          <p:attrName>style.visibility</p:attrName>
                                        </p:attrNameLst>
                                      </p:cBhvr>
                                      <p:to>
                                        <p:strVal val="visible"/>
                                      </p:to>
                                    </p:set>
                                    <p:animEffect transition="in" filter="barn(inHorizontal)">
                                      <p:cBhvr>
                                        <p:cTn id="12" dur="500"/>
                                        <p:tgtEl>
                                          <p:spTgt spid="6574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74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6" fill="hold" nodeType="clickEffect">
                                  <p:stCondLst>
                                    <p:cond delay="0"/>
                                  </p:stCondLst>
                                  <p:childTnLst>
                                    <p:set>
                                      <p:cBhvr>
                                        <p:cTn id="20" dur="1" fill="hold">
                                          <p:stCondLst>
                                            <p:cond delay="0"/>
                                          </p:stCondLst>
                                        </p:cTn>
                                        <p:tgtEl>
                                          <p:spTgt spid="657420"/>
                                        </p:tgtEl>
                                        <p:attrNameLst>
                                          <p:attrName>style.visibility</p:attrName>
                                        </p:attrNameLst>
                                      </p:cBhvr>
                                      <p:to>
                                        <p:strVal val="visible"/>
                                      </p:to>
                                    </p:set>
                                    <p:animEffect transition="in" filter="barn(inHorizontal)">
                                      <p:cBhvr>
                                        <p:cTn id="21" dur="500"/>
                                        <p:tgtEl>
                                          <p:spTgt spid="6574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6" fill="hold" nodeType="clickEffect">
                                  <p:stCondLst>
                                    <p:cond delay="0"/>
                                  </p:stCondLst>
                                  <p:childTnLst>
                                    <p:set>
                                      <p:cBhvr>
                                        <p:cTn id="25" dur="1" fill="hold">
                                          <p:stCondLst>
                                            <p:cond delay="0"/>
                                          </p:stCondLst>
                                        </p:cTn>
                                        <p:tgtEl>
                                          <p:spTgt spid="657421"/>
                                        </p:tgtEl>
                                        <p:attrNameLst>
                                          <p:attrName>style.visibility</p:attrName>
                                        </p:attrNameLst>
                                      </p:cBhvr>
                                      <p:to>
                                        <p:strVal val="visible"/>
                                      </p:to>
                                    </p:set>
                                    <p:animEffect transition="in" filter="barn(inHorizontal)">
                                      <p:cBhvr>
                                        <p:cTn id="26" dur="500"/>
                                        <p:tgtEl>
                                          <p:spTgt spid="6574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5742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22" grpId="0" animBg="1"/>
      <p:bldP spid="65742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577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11AF1F-6240-4B19-8A5E-0307444692BE}" type="slidenum">
              <a:rPr lang="en-US" altLang="zh-TW" b="0"/>
              <a:pPr/>
              <a:t>44</a:t>
            </a:fld>
            <a:endParaRPr lang="en-US" altLang="zh-TW" b="0"/>
          </a:p>
        </p:txBody>
      </p:sp>
      <p:sp>
        <p:nvSpPr>
          <p:cNvPr id="823298" name="Rectangle 2"/>
          <p:cNvSpPr>
            <a:spLocks noChangeArrowheads="1"/>
          </p:cNvSpPr>
          <p:nvPr/>
        </p:nvSpPr>
        <p:spPr bwMode="auto">
          <a:xfrm>
            <a:off x="0" y="0"/>
            <a:ext cx="9144000" cy="11430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75781" name="Text Box 3"/>
          <p:cNvSpPr txBox="1">
            <a:spLocks noChangeArrowheads="1"/>
          </p:cNvSpPr>
          <p:nvPr/>
        </p:nvSpPr>
        <p:spPr bwMode="auto">
          <a:xfrm>
            <a:off x="228600" y="263525"/>
            <a:ext cx="20478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11-4  RIP</a:t>
            </a:r>
          </a:p>
        </p:txBody>
      </p:sp>
      <p:sp>
        <p:nvSpPr>
          <p:cNvPr id="75782"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5783" name="Rectangle 5"/>
          <p:cNvSpPr>
            <a:spLocks noChangeArrowheads="1"/>
          </p:cNvSpPr>
          <p:nvPr/>
        </p:nvSpPr>
        <p:spPr bwMode="auto">
          <a:xfrm>
            <a:off x="381000" y="1524000"/>
            <a:ext cx="85344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The Routing Information Protocol (RIP) is an intra-domain (interior) routing protocol used inside an autonomous system. It is a very simple protocol based on </a:t>
            </a:r>
            <a:r>
              <a:rPr lang="en-US" altLang="zh-TW" sz="2800" i="1">
                <a:solidFill>
                  <a:srgbClr val="C00000"/>
                </a:solidFill>
                <a:latin typeface="Arial Unicode MS" panose="020B0604020202020204" pitchFamily="34" charset="-128"/>
                <a:ea typeface="新細明體" pitchFamily="18" charset="-120"/>
              </a:rPr>
              <a:t>distance vector routing</a:t>
            </a:r>
            <a:r>
              <a:rPr lang="en-US" altLang="zh-TW" sz="2800">
                <a:latin typeface="Arial Unicode MS" panose="020B0604020202020204" pitchFamily="34" charset="-128"/>
                <a:ea typeface="新細明體" pitchFamily="18" charset="-120"/>
              </a:rPr>
              <a:t>. RIP implements distance vector routing directly with some considerations. </a:t>
            </a:r>
          </a:p>
          <a:p>
            <a:pPr algn="just"/>
            <a:r>
              <a:rPr lang="en-US" altLang="zh-TW" sz="2800">
                <a:latin typeface="Arial Unicode MS" panose="020B0604020202020204" pitchFamily="34" charset="-128"/>
                <a:ea typeface="新細明體" pitchFamily="18" charset="-120"/>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457200"/>
            <a:ext cx="7886700" cy="5719763"/>
          </a:xfrm>
        </p:spPr>
        <p:txBody>
          <a:bodyPr/>
          <a:lstStyle/>
          <a:p>
            <a:pPr marL="0" indent="0" algn="just">
              <a:buNone/>
            </a:pPr>
            <a:r>
              <a:rPr lang="en-GB" sz="2000" b="1" dirty="0"/>
              <a:t>1. </a:t>
            </a:r>
            <a:r>
              <a:rPr lang="en-GB" sz="2000" dirty="0"/>
              <a:t>In an autonomous system, we are dealing with routers and networks (links), </a:t>
            </a:r>
            <a:r>
              <a:rPr lang="en-GB" sz="2000" dirty="0" smtClean="0"/>
              <a:t>what </a:t>
            </a:r>
            <a:r>
              <a:rPr lang="en-US" sz="2000" dirty="0" smtClean="0"/>
              <a:t>was </a:t>
            </a:r>
            <a:r>
              <a:rPr lang="en-US" sz="2000" dirty="0"/>
              <a:t>described as a node.</a:t>
            </a:r>
          </a:p>
          <a:p>
            <a:pPr marL="0" indent="0" algn="just">
              <a:buNone/>
            </a:pPr>
            <a:endParaRPr lang="en-GB" sz="2000" b="1" dirty="0" smtClean="0"/>
          </a:p>
          <a:p>
            <a:pPr marL="0" indent="0" algn="just">
              <a:buNone/>
            </a:pPr>
            <a:r>
              <a:rPr lang="en-GB" sz="2000" b="1" dirty="0" smtClean="0"/>
              <a:t>2</a:t>
            </a:r>
            <a:r>
              <a:rPr lang="en-GB" sz="2000" b="1" dirty="0"/>
              <a:t>. </a:t>
            </a:r>
            <a:r>
              <a:rPr lang="en-GB" sz="2000" dirty="0"/>
              <a:t>The destination in a routing table is a network, which means the first </a:t>
            </a:r>
            <a:r>
              <a:rPr lang="en-GB" sz="2000" dirty="0" smtClean="0"/>
              <a:t>column </a:t>
            </a:r>
            <a:r>
              <a:rPr lang="en-US" sz="2000" dirty="0" smtClean="0"/>
              <a:t>defines </a:t>
            </a:r>
            <a:r>
              <a:rPr lang="en-US" sz="2000" dirty="0"/>
              <a:t>a network address.</a:t>
            </a:r>
          </a:p>
          <a:p>
            <a:pPr marL="0" indent="0" algn="just">
              <a:buNone/>
            </a:pPr>
            <a:endParaRPr lang="en-GB" sz="2000" b="1" dirty="0"/>
          </a:p>
          <a:p>
            <a:pPr marL="0" indent="0" algn="just">
              <a:buNone/>
            </a:pPr>
            <a:r>
              <a:rPr lang="en-GB" sz="2000" b="1" dirty="0" smtClean="0"/>
              <a:t>3</a:t>
            </a:r>
            <a:r>
              <a:rPr lang="en-GB" sz="2000" b="1" dirty="0"/>
              <a:t>. </a:t>
            </a:r>
            <a:r>
              <a:rPr lang="en-GB" sz="2000" dirty="0"/>
              <a:t>The metric used by RIP is very simple; the distance is defined as the number </a:t>
            </a:r>
            <a:r>
              <a:rPr lang="en-GB" sz="2000" dirty="0" smtClean="0"/>
              <a:t>of links </a:t>
            </a:r>
            <a:r>
              <a:rPr lang="en-GB" sz="2000" dirty="0"/>
              <a:t>(networks) that have to be used to reach the destination. For this reason, </a:t>
            </a:r>
            <a:r>
              <a:rPr lang="en-GB" sz="2000" dirty="0" smtClean="0"/>
              <a:t>the metric </a:t>
            </a:r>
            <a:r>
              <a:rPr lang="en-GB" sz="2000" dirty="0"/>
              <a:t>in RIP is called a </a:t>
            </a:r>
            <a:r>
              <a:rPr lang="en-GB" sz="2000" b="1" dirty="0"/>
              <a:t>hop count.</a:t>
            </a:r>
          </a:p>
          <a:p>
            <a:pPr marL="0" indent="0" algn="just">
              <a:buNone/>
            </a:pPr>
            <a:endParaRPr lang="en-GB" sz="2000" b="1" dirty="0" smtClean="0"/>
          </a:p>
          <a:p>
            <a:pPr marL="0" indent="0" algn="just">
              <a:buNone/>
            </a:pPr>
            <a:r>
              <a:rPr lang="en-GB" sz="2000" b="1" dirty="0" smtClean="0"/>
              <a:t>4</a:t>
            </a:r>
            <a:r>
              <a:rPr lang="en-GB" sz="2000" b="1" dirty="0"/>
              <a:t>. </a:t>
            </a:r>
            <a:r>
              <a:rPr lang="en-GB" sz="2000" dirty="0"/>
              <a:t>Infinity is defined as 16, which means that any route in an autonomous </a:t>
            </a:r>
            <a:r>
              <a:rPr lang="en-GB" sz="2000" dirty="0" smtClean="0"/>
              <a:t>system using </a:t>
            </a:r>
            <a:r>
              <a:rPr lang="en-GB" sz="2000" dirty="0"/>
              <a:t>RIP cannot have more than 15 hops.</a:t>
            </a:r>
          </a:p>
          <a:p>
            <a:pPr marL="0" indent="0" algn="just">
              <a:buNone/>
            </a:pPr>
            <a:endParaRPr lang="en-GB" sz="2000" b="1" dirty="0"/>
          </a:p>
          <a:p>
            <a:pPr marL="0" indent="0" algn="just">
              <a:buNone/>
            </a:pPr>
            <a:r>
              <a:rPr lang="en-GB" sz="2000" b="1" dirty="0" smtClean="0"/>
              <a:t>5</a:t>
            </a:r>
            <a:r>
              <a:rPr lang="en-GB" sz="2000" b="1" dirty="0"/>
              <a:t>. </a:t>
            </a:r>
            <a:r>
              <a:rPr lang="en-GB" sz="2000" dirty="0"/>
              <a:t>The next node column defines the address of the router to which the packet is to </a:t>
            </a:r>
            <a:r>
              <a:rPr lang="en-GB" sz="2000" dirty="0" smtClean="0"/>
              <a:t>be sent </a:t>
            </a:r>
            <a:r>
              <a:rPr lang="en-GB" sz="2000" dirty="0"/>
              <a:t>to reach its destination.</a:t>
            </a:r>
            <a:endParaRPr lang="en-US" sz="2000" dirty="0"/>
          </a:p>
        </p:txBody>
      </p:sp>
      <p:sp>
        <p:nvSpPr>
          <p:cNvPr id="2" name="Footer Placeholder 1"/>
          <p:cNvSpPr>
            <a:spLocks noGrp="1"/>
          </p:cNvSpPr>
          <p:nvPr>
            <p:ph type="ftr" sz="quarter" idx="10"/>
          </p:nvPr>
        </p:nvSpPr>
        <p:spPr/>
        <p:txBody>
          <a:bodyPr/>
          <a:lstStyle/>
          <a:p>
            <a:pPr>
              <a:defRPr/>
            </a:pPr>
            <a:r>
              <a:rPr lang="en-US" altLang="zh-TW" smtClean="0"/>
              <a:t>TCP/IP Protocol Suite</a:t>
            </a:r>
            <a:endParaRPr lang="en-US" altLang="zh-TW"/>
          </a:p>
        </p:txBody>
      </p:sp>
      <p:sp>
        <p:nvSpPr>
          <p:cNvPr id="3" name="Slide Number Placeholder 2"/>
          <p:cNvSpPr>
            <a:spLocks noGrp="1"/>
          </p:cNvSpPr>
          <p:nvPr>
            <p:ph type="sldNum" sz="quarter" idx="11"/>
          </p:nvPr>
        </p:nvSpPr>
        <p:spPr/>
        <p:txBody>
          <a:bodyPr/>
          <a:lstStyle/>
          <a:p>
            <a:fld id="{047B5D98-F37B-4BFE-9F3F-ECD13944C8CF}" type="slidenum">
              <a:rPr lang="en-US" altLang="zh-TW" smtClean="0"/>
              <a:pPr/>
              <a:t>45</a:t>
            </a:fld>
            <a:endParaRPr lang="en-US" altLang="zh-TW"/>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54200" y="3492360"/>
              <a:ext cx="7661880" cy="1394280"/>
            </p14:xfrm>
          </p:contentPart>
        </mc:Choice>
        <mc:Fallback xmlns="">
          <p:pic>
            <p:nvPicPr>
              <p:cNvPr id="4" name="Ink 3"/>
              <p:cNvPicPr/>
              <p:nvPr/>
            </p:nvPicPr>
            <p:blipFill>
              <a:blip r:embed="rId3"/>
              <a:stretch>
                <a:fillRect/>
              </a:stretch>
            </p:blipFill>
            <p:spPr>
              <a:xfrm>
                <a:off x="742320" y="3489840"/>
                <a:ext cx="7689600" cy="1409400"/>
              </a:xfrm>
              <a:prstGeom prst="rect">
                <a:avLst/>
              </a:prstGeom>
            </p:spPr>
          </p:pic>
        </mc:Fallback>
      </mc:AlternateContent>
    </p:spTree>
    <p:extLst>
      <p:ext uri="{BB962C8B-B14F-4D97-AF65-F5344CB8AC3E}">
        <p14:creationId xmlns:p14="http://schemas.microsoft.com/office/powerpoint/2010/main" val="21847352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68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A29B639-45CB-4865-8EF0-6EE3D5EDE3BF}" type="slidenum">
              <a:rPr lang="en-US" altLang="zh-TW" b="0"/>
              <a:pPr/>
              <a:t>46</a:t>
            </a:fld>
            <a:endParaRPr lang="en-US" altLang="zh-TW" b="0"/>
          </a:p>
        </p:txBody>
      </p:sp>
      <p:sp>
        <p:nvSpPr>
          <p:cNvPr id="7680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a domain using RIP</a:t>
            </a:r>
          </a:p>
        </p:txBody>
      </p:sp>
      <p:sp>
        <p:nvSpPr>
          <p:cNvPr id="7680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0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1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681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68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563" y="919163"/>
            <a:ext cx="6827837"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21640" y="777960"/>
              <a:ext cx="5255640" cy="4085280"/>
            </p14:xfrm>
          </p:contentPart>
        </mc:Choice>
        <mc:Fallback xmlns="">
          <p:pic>
            <p:nvPicPr>
              <p:cNvPr id="2" name="Ink 1"/>
              <p:cNvPicPr/>
              <p:nvPr/>
            </p:nvPicPr>
            <p:blipFill>
              <a:blip r:embed="rId5"/>
              <a:stretch>
                <a:fillRect/>
              </a:stretch>
            </p:blipFill>
            <p:spPr>
              <a:xfrm>
                <a:off x="1408320" y="764640"/>
                <a:ext cx="5284440" cy="4113720"/>
              </a:xfrm>
              <a:prstGeom prst="rect">
                <a:avLst/>
              </a:prstGeom>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778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78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94103FD-C90D-4702-AD49-977ACA6A7778}" type="slidenum">
              <a:rPr lang="en-US" altLang="zh-TW" b="0"/>
              <a:pPr/>
              <a:t>47</a:t>
            </a:fld>
            <a:endParaRPr lang="en-US" altLang="zh-TW" b="0"/>
          </a:p>
        </p:txBody>
      </p:sp>
      <p:sp>
        <p:nvSpPr>
          <p:cNvPr id="825346"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77829"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825348" name="Rectangle 4"/>
          <p:cNvSpPr>
            <a:spLocks noChangeArrowheads="1"/>
          </p:cNvSpPr>
          <p:nvPr/>
        </p:nvSpPr>
        <p:spPr bwMode="auto">
          <a:xfrm>
            <a:off x="304800" y="989013"/>
            <a:ext cx="8382000"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RIP Message Format</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Request and Response</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Timers in RIP</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RIP Version 2</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Encapsulation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5348"/>
                                        </p:tgtEl>
                                        <p:attrNameLst>
                                          <p:attrName>style.visibility</p:attrName>
                                        </p:attrNameLst>
                                      </p:cBhvr>
                                      <p:to>
                                        <p:strVal val="visible"/>
                                      </p:to>
                                    </p:set>
                                    <p:animEffect transition="in" filter="wipe(up)">
                                      <p:cBhvr>
                                        <p:cTn id="7" dur="5000"/>
                                        <p:tgtEl>
                                          <p:spTgt spid="82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798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DBC9F5-5CF4-4F8D-AF42-62B495678C9A}" type="slidenum">
              <a:rPr lang="en-US" altLang="zh-TW" b="0"/>
              <a:pPr/>
              <a:t>48</a:t>
            </a:fld>
            <a:endParaRPr lang="en-US" altLang="zh-TW" b="0"/>
          </a:p>
        </p:txBody>
      </p:sp>
      <p:sp>
        <p:nvSpPr>
          <p:cNvPr id="7987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RIP message format</a:t>
            </a:r>
          </a:p>
        </p:txBody>
      </p:sp>
      <p:sp>
        <p:nvSpPr>
          <p:cNvPr id="7987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987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987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988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988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988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7988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98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2300288"/>
            <a:ext cx="6791325"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54400" y="2547720"/>
              <a:ext cx="100800" cy="1722960"/>
            </p14:xfrm>
          </p:contentPart>
        </mc:Choice>
        <mc:Fallback xmlns="">
          <p:pic>
            <p:nvPicPr>
              <p:cNvPr id="2" name="Ink 1"/>
              <p:cNvPicPr/>
              <p:nvPr/>
            </p:nvPicPr>
            <p:blipFill>
              <a:blip r:embed="rId5"/>
              <a:stretch>
                <a:fillRect/>
              </a:stretch>
            </p:blipFill>
            <p:spPr>
              <a:xfrm>
                <a:off x="1441080" y="2535120"/>
                <a:ext cx="128880" cy="175032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p:cNvSpPr>
            <a:spLocks noGrp="1"/>
          </p:cNvSpPr>
          <p:nvPr>
            <p:ph idx="1"/>
          </p:nvPr>
        </p:nvSpPr>
        <p:spPr bwMode="auto">
          <a:xfrm>
            <a:off x="357188" y="2667000"/>
            <a:ext cx="8158162" cy="3509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smtClean="0"/>
              <a:t>❑ </a:t>
            </a:r>
            <a:r>
              <a:rPr lang="en-US" altLang="en-US" sz="1800" b="1" dirty="0" smtClean="0"/>
              <a:t>Command</a:t>
            </a:r>
            <a:r>
              <a:rPr lang="en-US" altLang="en-US" sz="1800" dirty="0" smtClean="0"/>
              <a:t>. This 8-bit field specifies the type of message: request (1) or response (2).</a:t>
            </a:r>
          </a:p>
          <a:p>
            <a:r>
              <a:rPr lang="en-US" altLang="en-US" sz="1800" dirty="0" smtClean="0"/>
              <a:t>❑ </a:t>
            </a:r>
            <a:r>
              <a:rPr lang="en-US" altLang="en-US" sz="1800" b="1" dirty="0" smtClean="0"/>
              <a:t>Version</a:t>
            </a:r>
            <a:r>
              <a:rPr lang="en-US" altLang="en-US" sz="1800" dirty="0" smtClean="0"/>
              <a:t>. This 8-bit field defines the version. In this book we use version 1, but at the end of this section, we give some new features of version 2.</a:t>
            </a:r>
          </a:p>
          <a:p>
            <a:r>
              <a:rPr lang="en-US" altLang="en-US" sz="1800" dirty="0" smtClean="0"/>
              <a:t>❑ </a:t>
            </a:r>
            <a:r>
              <a:rPr lang="en-US" altLang="en-US" sz="1800" b="1" dirty="0" smtClean="0"/>
              <a:t>Family</a:t>
            </a:r>
            <a:r>
              <a:rPr lang="en-US" altLang="en-US" sz="1800" dirty="0" smtClean="0"/>
              <a:t>. This 16-bit field defines the family of the protocol used. For TCP/IP the value is 2.</a:t>
            </a:r>
          </a:p>
          <a:p>
            <a:r>
              <a:rPr lang="en-US" altLang="en-US" sz="1800" dirty="0" smtClean="0"/>
              <a:t>❑ </a:t>
            </a:r>
            <a:r>
              <a:rPr lang="en-US" altLang="en-US" sz="1800" b="1" dirty="0" smtClean="0"/>
              <a:t>Network address</a:t>
            </a:r>
            <a:r>
              <a:rPr lang="en-US" altLang="en-US" sz="1800" dirty="0" smtClean="0"/>
              <a:t>. The address field defines the address of the destination network. RIP has allocated 14 bytes for this field to be applicable to any protocol. However, IP currently uses only 4 bytes. The rest of the address is filled with 0s.</a:t>
            </a:r>
          </a:p>
          <a:p>
            <a:r>
              <a:rPr lang="en-US" altLang="en-US" sz="1800" dirty="0" smtClean="0"/>
              <a:t>❑ </a:t>
            </a:r>
            <a:r>
              <a:rPr lang="en-US" altLang="en-US" sz="1800" b="1" dirty="0" smtClean="0"/>
              <a:t>Distance</a:t>
            </a:r>
            <a:r>
              <a:rPr lang="en-US" altLang="en-US" sz="1800" dirty="0" smtClean="0"/>
              <a:t>. This 32-bit field defines the hop count (cost) from the advertising router to the destination network</a:t>
            </a:r>
            <a:r>
              <a:rPr lang="en-US" altLang="en-US" sz="2400" dirty="0" smtClean="0"/>
              <a:t>.</a:t>
            </a:r>
          </a:p>
        </p:txBody>
      </p:sp>
      <p:sp>
        <p:nvSpPr>
          <p:cNvPr id="80899"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80900"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9080F5B-D1E2-456B-BFD7-09751AEFB65F}" type="slidenum">
              <a:rPr lang="en-US" altLang="zh-TW" b="0">
                <a:solidFill>
                  <a:srgbClr val="000000"/>
                </a:solidFill>
              </a:rPr>
              <a:pPr/>
              <a:t>49</a:t>
            </a:fld>
            <a:endParaRPr lang="en-US" altLang="zh-TW" b="0">
              <a:solidFill>
                <a:srgbClr val="000000"/>
              </a:solidFill>
            </a:endParaRPr>
          </a:p>
        </p:txBody>
      </p:sp>
      <p:sp>
        <p:nvSpPr>
          <p:cNvPr id="80901"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FFCF01"/>
                </a:solidFill>
                <a:latin typeface="Times New Roman" panose="02020603050405020304" pitchFamily="18" charset="0"/>
              </a:rPr>
              <a:t>    </a:t>
            </a:r>
            <a:r>
              <a:rPr lang="en-US" altLang="en-US" i="1">
                <a:solidFill>
                  <a:srgbClr val="000000"/>
                </a:solidFill>
                <a:latin typeface="Times New Roman" panose="02020603050405020304" pitchFamily="18" charset="0"/>
              </a:rPr>
              <a:t>RIP message format description</a:t>
            </a:r>
          </a:p>
        </p:txBody>
      </p:sp>
      <p:sp>
        <p:nvSpPr>
          <p:cNvPr id="8090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8090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8090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8090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8090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8090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8090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pic>
        <p:nvPicPr>
          <p:cNvPr id="2" name="Picture 1"/>
          <p:cNvPicPr>
            <a:picLocks noChangeAspect="1"/>
          </p:cNvPicPr>
          <p:nvPr/>
        </p:nvPicPr>
        <p:blipFill>
          <a:blip r:embed="rId3"/>
          <a:stretch>
            <a:fillRect/>
          </a:stretch>
        </p:blipFill>
        <p:spPr>
          <a:xfrm>
            <a:off x="2286000" y="689923"/>
            <a:ext cx="5936873" cy="166275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98080" y="783360"/>
              <a:ext cx="7733520" cy="5211360"/>
            </p14:xfrm>
          </p:contentPart>
        </mc:Choice>
        <mc:Fallback xmlns="">
          <p:pic>
            <p:nvPicPr>
              <p:cNvPr id="3" name="Ink 2"/>
              <p:cNvPicPr/>
              <p:nvPr/>
            </p:nvPicPr>
            <p:blipFill>
              <a:blip r:embed="rId5"/>
              <a:stretch>
                <a:fillRect/>
              </a:stretch>
            </p:blipFill>
            <p:spPr>
              <a:xfrm>
                <a:off x="288000" y="770760"/>
                <a:ext cx="7756920" cy="523728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317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17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A1FE1B-169E-4E4A-901A-83A548BA17EE}" type="slidenum">
              <a:rPr lang="en-US" altLang="zh-TW" b="0"/>
              <a:pPr/>
              <a:t>5</a:t>
            </a:fld>
            <a:endParaRPr lang="en-US" altLang="zh-TW" b="0"/>
          </a:p>
        </p:txBody>
      </p:sp>
      <p:sp>
        <p:nvSpPr>
          <p:cNvPr id="778242"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31749"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778244" name="Rectangle 4"/>
          <p:cNvSpPr>
            <a:spLocks noChangeArrowheads="1"/>
          </p:cNvSpPr>
          <p:nvPr/>
        </p:nvSpPr>
        <p:spPr bwMode="auto">
          <a:xfrm>
            <a:off x="304800" y="989013"/>
            <a:ext cx="83820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Cost or Metric</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Static versus Dynamic Routing Table</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Routing Protocol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78244"/>
                                        </p:tgtEl>
                                        <p:attrNameLst>
                                          <p:attrName>style.visibility</p:attrName>
                                        </p:attrNameLst>
                                      </p:cBhvr>
                                      <p:to>
                                        <p:strVal val="visible"/>
                                      </p:to>
                                    </p:set>
                                    <p:animEffect transition="in" filter="wipe(up)">
                                      <p:cBhvr>
                                        <p:cTn id="7" dur="5000"/>
                                        <p:tgtEl>
                                          <p:spTgt spid="778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78851"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8365BE2-2B70-413A-B5EB-2C215F75E726}" type="slidenum">
              <a:rPr lang="zh-TW" altLang="en-US" b="0">
                <a:latin typeface="Comic Sans MS" panose="030F0702030302020204" pitchFamily="66" charset="0"/>
              </a:rPr>
              <a:pPr/>
              <a:t>50</a:t>
            </a:fld>
            <a:endParaRPr lang="en-US" altLang="zh-TW" b="0">
              <a:latin typeface="Comic Sans MS" panose="030F0702030302020204" pitchFamily="66" charset="0"/>
            </a:endParaRPr>
          </a:p>
        </p:txBody>
      </p:sp>
      <p:sp>
        <p:nvSpPr>
          <p:cNvPr id="78852"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RIP messages</a:t>
            </a:r>
          </a:p>
        </p:txBody>
      </p:sp>
      <p:sp>
        <p:nvSpPr>
          <p:cNvPr id="78853" name="Rectangle 3"/>
          <p:cNvSpPr>
            <a:spLocks noGrp="1" noChangeArrowheads="1"/>
          </p:cNvSpPr>
          <p:nvPr>
            <p:ph type="body" idx="1"/>
          </p:nvPr>
        </p:nvSpPr>
        <p:spPr>
          <a:xfrm>
            <a:off x="685800" y="1219200"/>
            <a:ext cx="76962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smtClean="0">
                <a:solidFill>
                  <a:srgbClr val="0000CC"/>
                </a:solidFill>
              </a:rPr>
              <a:t>Request</a:t>
            </a:r>
          </a:p>
          <a:p>
            <a:pPr lvl="1" eaLnBrk="1" hangingPunct="1"/>
            <a:r>
              <a:rPr lang="en-US" altLang="zh-TW" sz="2600" smtClean="0">
                <a:solidFill>
                  <a:srgbClr val="FF0000"/>
                </a:solidFill>
              </a:rPr>
              <a:t>A request message is sent by a router that has just come up or by a router that has some time-out entries</a:t>
            </a:r>
          </a:p>
          <a:p>
            <a:pPr lvl="1" eaLnBrk="1" hangingPunct="1"/>
            <a:r>
              <a:rPr lang="en-US" altLang="zh-TW" sz="2600" smtClean="0">
                <a:solidFill>
                  <a:srgbClr val="FF0000"/>
                </a:solidFill>
              </a:rPr>
              <a:t>A request can ask about specific entries or all entries</a:t>
            </a:r>
            <a:endParaRPr lang="en-US" altLang="zh-TW" sz="2600" smtClean="0"/>
          </a:p>
          <a:p>
            <a:pPr eaLnBrk="1" hangingPunct="1"/>
            <a:r>
              <a:rPr lang="en-US" altLang="zh-TW" smtClean="0">
                <a:solidFill>
                  <a:srgbClr val="0000CC"/>
                </a:solidFill>
              </a:rPr>
              <a:t>Response</a:t>
            </a:r>
            <a:endParaRPr lang="en-US" altLang="zh-TW" sz="3000" b="1" smtClean="0">
              <a:solidFill>
                <a:srgbClr val="0000CC"/>
              </a:solidFill>
            </a:endParaRPr>
          </a:p>
          <a:p>
            <a:pPr lvl="1" eaLnBrk="1" hangingPunct="1"/>
            <a:r>
              <a:rPr lang="en-US" altLang="zh-TW" sz="2600" smtClean="0"/>
              <a:t>A response can be either solicited or unsolicited (30s or when there is a change in the routing table)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9280" y="768600"/>
              <a:ext cx="6936120" cy="3759120"/>
            </p14:xfrm>
          </p:contentPart>
        </mc:Choice>
        <mc:Fallback xmlns="">
          <p:pic>
            <p:nvPicPr>
              <p:cNvPr id="2" name="Ink 1"/>
              <p:cNvPicPr/>
              <p:nvPr/>
            </p:nvPicPr>
            <p:blipFill>
              <a:blip r:embed="rId3"/>
              <a:stretch>
                <a:fillRect/>
              </a:stretch>
            </p:blipFill>
            <p:spPr>
              <a:xfrm>
                <a:off x="437040" y="754560"/>
                <a:ext cx="6962760" cy="3786840"/>
              </a:xfrm>
              <a:prstGeom prst="rect">
                <a:avLst/>
              </a:prstGeom>
            </p:spPr>
          </p:pic>
        </mc:Fallback>
      </mc:AlternateContent>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60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CAE1222-1A99-4373-944A-9CF2FF4EC517}" type="slidenum">
              <a:rPr lang="en-US" altLang="zh-TW" b="0"/>
              <a:pPr/>
              <a:t>51</a:t>
            </a:fld>
            <a:endParaRPr lang="en-US" altLang="zh-TW" b="0"/>
          </a:p>
        </p:txBody>
      </p:sp>
      <p:sp>
        <p:nvSpPr>
          <p:cNvPr id="86020" name="Text Box 2"/>
          <p:cNvSpPr txBox="1">
            <a:spLocks noChangeArrowheads="1"/>
          </p:cNvSpPr>
          <p:nvPr/>
        </p:nvSpPr>
        <p:spPr bwMode="auto">
          <a:xfrm>
            <a:off x="76200" y="696913"/>
            <a:ext cx="89154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Figure 11.13 shows the update message sent from router R1 to router R2 in Figure 11.10. The message is sent out of interface 130.10.0.2. </a:t>
            </a:r>
          </a:p>
          <a:p>
            <a:pPr algn="just"/>
            <a:r>
              <a:rPr lang="en-US" altLang="zh-TW" sz="2400">
                <a:latin typeface="Arial Unicode MS" panose="020B0604020202020204" pitchFamily="34" charset="-128"/>
                <a:ea typeface="新細明體" pitchFamily="18" charset="-120"/>
              </a:rPr>
              <a:t>     The message is prepared with the combination of split horizon and poison reverse strategy in mind. Router R1 has obtained information about networks 195.2.4.0, 195.2.5.0, and 195.2.6.0 from router R2. When R1 sends an update message to R2, it replaces the actual value of the hop counts for these three networks with 16 (infinity) to prevent any confusion for R2. The figure also shows the table extracted from the message. Router R2 uses the source address of the IP datagram carrying the RIP message from R1 (130.10.02) as the next hop address. Router R2 also increments each hop count by 1 because the values in the message are relative to R1, not R2.</a:t>
            </a:r>
          </a:p>
        </p:txBody>
      </p:sp>
      <p:grpSp>
        <p:nvGrpSpPr>
          <p:cNvPr id="86021" name="Group 3"/>
          <p:cNvGrpSpPr>
            <a:grpSpLocks/>
          </p:cNvGrpSpPr>
          <p:nvPr/>
        </p:nvGrpSpPr>
        <p:grpSpPr bwMode="auto">
          <a:xfrm>
            <a:off x="0" y="0"/>
            <a:ext cx="9144000" cy="609600"/>
            <a:chOff x="0" y="2448"/>
            <a:chExt cx="5760" cy="384"/>
          </a:xfrm>
        </p:grpSpPr>
        <p:sp>
          <p:nvSpPr>
            <p:cNvPr id="8602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49925"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11.4</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70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C329AF-5B36-4302-BFEE-456500728724}" type="slidenum">
              <a:rPr lang="en-US" altLang="zh-TW" b="0"/>
              <a:pPr/>
              <a:t>52</a:t>
            </a:fld>
            <a:endParaRPr lang="en-US" altLang="zh-TW" b="0"/>
          </a:p>
        </p:txBody>
      </p:sp>
      <p:sp>
        <p:nvSpPr>
          <p:cNvPr id="870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11.4</a:t>
            </a:r>
          </a:p>
        </p:txBody>
      </p:sp>
      <p:sp>
        <p:nvSpPr>
          <p:cNvPr id="870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0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0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0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0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0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70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656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74750"/>
            <a:ext cx="5219700"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97040" y="597240"/>
              <a:ext cx="5168880" cy="4407120"/>
            </p14:xfrm>
          </p:contentPart>
        </mc:Choice>
        <mc:Fallback xmlns="">
          <p:pic>
            <p:nvPicPr>
              <p:cNvPr id="2" name="Ink 1"/>
              <p:cNvPicPr/>
              <p:nvPr/>
            </p:nvPicPr>
            <p:blipFill>
              <a:blip r:embed="rId5"/>
              <a:stretch>
                <a:fillRect/>
              </a:stretch>
            </p:blipFill>
            <p:spPr>
              <a:xfrm>
                <a:off x="2587320" y="590040"/>
                <a:ext cx="5195160" cy="4430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65610"/>
                                        </p:tgtEl>
                                        <p:attrNameLst>
                                          <p:attrName>style.visibility</p:attrName>
                                        </p:attrNameLst>
                                      </p:cBhvr>
                                      <p:to>
                                        <p:strVal val="visible"/>
                                      </p:to>
                                    </p:set>
                                    <p:animEffect transition="in" filter="wipe(up)">
                                      <p:cBhvr>
                                        <p:cTn id="7" dur="5000"/>
                                        <p:tgtEl>
                                          <p:spTgt spid="66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49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B97981-5DD1-4645-B1ED-21A68C46E012}" type="slidenum">
              <a:rPr lang="en-US" altLang="zh-TW" b="0"/>
              <a:pPr/>
              <a:t>53</a:t>
            </a:fld>
            <a:endParaRPr lang="en-US" altLang="zh-TW" b="0"/>
          </a:p>
        </p:txBody>
      </p:sp>
      <p:sp>
        <p:nvSpPr>
          <p:cNvPr id="8499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Request messages</a:t>
            </a:r>
          </a:p>
        </p:txBody>
      </p:sp>
      <p:sp>
        <p:nvSpPr>
          <p:cNvPr id="8499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499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499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500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500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500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500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635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399"/>
            <a:ext cx="5029200" cy="1921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356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163" y="3875339"/>
            <a:ext cx="4826637" cy="206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995760" y="197280"/>
              <a:ext cx="7596720" cy="5785200"/>
            </p14:xfrm>
          </p:contentPart>
        </mc:Choice>
        <mc:Fallback xmlns="">
          <p:pic>
            <p:nvPicPr>
              <p:cNvPr id="2" name="Ink 1"/>
              <p:cNvPicPr/>
              <p:nvPr/>
            </p:nvPicPr>
            <p:blipFill>
              <a:blip r:embed="rId6"/>
              <a:stretch>
                <a:fillRect/>
              </a:stretch>
            </p:blipFill>
            <p:spPr>
              <a:xfrm>
                <a:off x="983160" y="183600"/>
                <a:ext cx="7622640" cy="5803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663563"/>
                                        </p:tgtEl>
                                        <p:attrNameLst>
                                          <p:attrName>style.visibility</p:attrName>
                                        </p:attrNameLst>
                                      </p:cBhvr>
                                      <p:to>
                                        <p:strVal val="visible"/>
                                      </p:to>
                                    </p:set>
                                    <p:animEffect transition="in" filter="wheel(4)">
                                      <p:cBhvr>
                                        <p:cTn id="7" dur="1000"/>
                                        <p:tgtEl>
                                          <p:spTgt spid="663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663564"/>
                                        </p:tgtEl>
                                        <p:attrNameLst>
                                          <p:attrName>style.visibility</p:attrName>
                                        </p:attrNameLst>
                                      </p:cBhvr>
                                      <p:to>
                                        <p:strVal val="visible"/>
                                      </p:to>
                                    </p:set>
                                    <p:animEffect transition="in" filter="wheel(4)">
                                      <p:cBhvr>
                                        <p:cTn id="12" dur="1000"/>
                                        <p:tgtEl>
                                          <p:spTgt spid="663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19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DB996F-9553-4B59-8553-5271992B88ED}" type="slidenum">
              <a:rPr lang="en-US" altLang="zh-TW" b="0"/>
              <a:pPr/>
              <a:t>54</a:t>
            </a:fld>
            <a:endParaRPr lang="en-US" altLang="zh-TW" b="0"/>
          </a:p>
        </p:txBody>
      </p:sp>
      <p:sp>
        <p:nvSpPr>
          <p:cNvPr id="8192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RIP timers</a:t>
            </a:r>
          </a:p>
        </p:txBody>
      </p:sp>
      <p:sp>
        <p:nvSpPr>
          <p:cNvPr id="8192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2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2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2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2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3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193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8193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3" y="2511425"/>
            <a:ext cx="7202487"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82947"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70B7CA7-5C9C-4E73-8A91-7C8AA08A324F}" type="slidenum">
              <a:rPr lang="zh-TW" altLang="en-US" b="0">
                <a:latin typeface="Comic Sans MS" panose="030F0702030302020204" pitchFamily="66" charset="0"/>
              </a:rPr>
              <a:pPr/>
              <a:t>55</a:t>
            </a:fld>
            <a:endParaRPr lang="en-US" altLang="zh-TW" b="0">
              <a:latin typeface="Comic Sans MS" panose="030F0702030302020204" pitchFamily="66" charset="0"/>
            </a:endParaRPr>
          </a:p>
        </p:txBody>
      </p:sp>
      <p:sp>
        <p:nvSpPr>
          <p:cNvPr id="82948"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RIP Timers</a:t>
            </a:r>
          </a:p>
        </p:txBody>
      </p:sp>
      <p:sp>
        <p:nvSpPr>
          <p:cNvPr id="82949" name="Rectangle 3"/>
          <p:cNvSpPr>
            <a:spLocks noGrp="1" noChangeArrowheads="1"/>
          </p:cNvSpPr>
          <p:nvPr>
            <p:ph type="body" idx="1"/>
          </p:nvPr>
        </p:nvSpPr>
        <p:spPr>
          <a:xfrm>
            <a:off x="685800" y="1219200"/>
            <a:ext cx="76962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smtClean="0">
                <a:solidFill>
                  <a:srgbClr val="0000CC"/>
                </a:solidFill>
              </a:rPr>
              <a:t>Periodic timer</a:t>
            </a:r>
          </a:p>
          <a:p>
            <a:pPr lvl="1" eaLnBrk="1" hangingPunct="1"/>
            <a:r>
              <a:rPr lang="en-US" altLang="zh-TW" sz="2200" smtClean="0">
                <a:solidFill>
                  <a:srgbClr val="FF0000"/>
                </a:solidFill>
              </a:rPr>
              <a:t>It controls the advertising of regular update message (25 ~ 30 sec)</a:t>
            </a:r>
            <a:endParaRPr lang="en-US" altLang="zh-TW" sz="2200" smtClean="0"/>
          </a:p>
          <a:p>
            <a:pPr eaLnBrk="1" hangingPunct="1"/>
            <a:r>
              <a:rPr lang="en-US" altLang="zh-TW" smtClean="0">
                <a:solidFill>
                  <a:srgbClr val="0000CC"/>
                </a:solidFill>
              </a:rPr>
              <a:t>Expiration timer</a:t>
            </a:r>
            <a:endParaRPr lang="en-US" altLang="zh-TW" b="1" smtClean="0">
              <a:solidFill>
                <a:srgbClr val="0000CC"/>
              </a:solidFill>
            </a:endParaRPr>
          </a:p>
          <a:p>
            <a:pPr lvl="1" eaLnBrk="1" hangingPunct="1"/>
            <a:r>
              <a:rPr lang="en-US" altLang="zh-TW" sz="2200" smtClean="0"/>
              <a:t>It governs the validity of a route (180 sec)</a:t>
            </a:r>
          </a:p>
          <a:p>
            <a:pPr lvl="1" eaLnBrk="1" hangingPunct="1"/>
            <a:r>
              <a:rPr lang="en-US" altLang="zh-TW" sz="2200" smtClean="0"/>
              <a:t>The route is considered expired and the hop count of the route is set to 16</a:t>
            </a:r>
          </a:p>
          <a:p>
            <a:pPr eaLnBrk="1" hangingPunct="1"/>
            <a:r>
              <a:rPr lang="en-US" altLang="zh-TW" smtClean="0">
                <a:solidFill>
                  <a:srgbClr val="0000CC"/>
                </a:solidFill>
              </a:rPr>
              <a:t>Garbage collection timer</a:t>
            </a:r>
          </a:p>
          <a:p>
            <a:pPr lvl="1" eaLnBrk="1" hangingPunct="1"/>
            <a:r>
              <a:rPr lang="en-US" altLang="zh-TW" sz="2400" smtClean="0"/>
              <a:t>A invalid route is not purged from the routing table until this timer expires (120 sec)</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29280" y="1375200"/>
              <a:ext cx="7600680" cy="4391280"/>
            </p14:xfrm>
          </p:contentPart>
        </mc:Choice>
        <mc:Fallback xmlns="">
          <p:pic>
            <p:nvPicPr>
              <p:cNvPr id="2" name="Ink 1"/>
              <p:cNvPicPr/>
              <p:nvPr/>
            </p:nvPicPr>
            <p:blipFill>
              <a:blip r:embed="rId3"/>
              <a:stretch>
                <a:fillRect/>
              </a:stretch>
            </p:blipFill>
            <p:spPr>
              <a:xfrm>
                <a:off x="616680" y="1368720"/>
                <a:ext cx="7629480" cy="4413600"/>
              </a:xfrm>
              <a:prstGeom prst="rect">
                <a:avLst/>
              </a:prstGeom>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83971"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B356871-16A3-4F65-B4F9-B99427679F97}" type="slidenum">
              <a:rPr lang="zh-TW" altLang="en-US" b="0">
                <a:latin typeface="Comic Sans MS" panose="030F0702030302020204" pitchFamily="66" charset="0"/>
              </a:rPr>
              <a:pPr/>
              <a:t>56</a:t>
            </a:fld>
            <a:endParaRPr lang="en-US" altLang="zh-TW" b="0">
              <a:latin typeface="Comic Sans MS" panose="030F0702030302020204" pitchFamily="66" charset="0"/>
            </a:endParaRPr>
          </a:p>
        </p:txBody>
      </p:sp>
      <p:sp>
        <p:nvSpPr>
          <p:cNvPr id="83972"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RIPv2 vs.  RIPv1</a:t>
            </a:r>
          </a:p>
        </p:txBody>
      </p:sp>
      <p:sp>
        <p:nvSpPr>
          <p:cNvPr id="83973" name="Rectangle 3"/>
          <p:cNvSpPr>
            <a:spLocks noGrp="1" noChangeArrowheads="1"/>
          </p:cNvSpPr>
          <p:nvPr>
            <p:ph type="body" idx="1"/>
          </p:nvPr>
        </p:nvSpPr>
        <p:spPr>
          <a:xfrm>
            <a:off x="685800" y="1219200"/>
            <a:ext cx="76962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0000"/>
              </a:lnSpc>
            </a:pPr>
            <a:r>
              <a:rPr lang="en-US" altLang="zh-TW" smtClean="0">
                <a:solidFill>
                  <a:srgbClr val="0000CC"/>
                </a:solidFill>
              </a:rPr>
              <a:t>Classless Addressing</a:t>
            </a:r>
            <a:endParaRPr lang="en-US" altLang="zh-TW" sz="2600" smtClean="0"/>
          </a:p>
          <a:p>
            <a:pPr eaLnBrk="1" hangingPunct="1">
              <a:lnSpc>
                <a:spcPct val="130000"/>
              </a:lnSpc>
            </a:pPr>
            <a:r>
              <a:rPr lang="en-US" altLang="zh-TW" smtClean="0">
                <a:solidFill>
                  <a:srgbClr val="0000CC"/>
                </a:solidFill>
              </a:rPr>
              <a:t>Authentication</a:t>
            </a:r>
            <a:endParaRPr lang="en-US" altLang="zh-TW" sz="2600" smtClean="0"/>
          </a:p>
          <a:p>
            <a:pPr eaLnBrk="1" hangingPunct="1">
              <a:lnSpc>
                <a:spcPct val="130000"/>
              </a:lnSpc>
            </a:pPr>
            <a:r>
              <a:rPr lang="en-US" altLang="zh-TW" smtClean="0">
                <a:solidFill>
                  <a:srgbClr val="0000CC"/>
                </a:solidFill>
              </a:rPr>
              <a:t>Multicasting</a:t>
            </a:r>
          </a:p>
          <a:p>
            <a:pPr lvl="1" eaLnBrk="1" hangingPunct="1"/>
            <a:r>
              <a:rPr lang="en-US" altLang="zh-TW" sz="2400" smtClean="0"/>
              <a:t>RIPv1 uses broadcasting to send RIP messages to every neighbors. Routers as well as hosts receive the packets</a:t>
            </a:r>
          </a:p>
          <a:p>
            <a:pPr lvl="1" eaLnBrk="1" hangingPunct="1"/>
            <a:r>
              <a:rPr lang="en-US" altLang="zh-TW" sz="2400" smtClean="0"/>
              <a:t>RIPv2 uses the all-router multicast address to send the RIP messages only to RIP routers in the network</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66360" y="1453680"/>
              <a:ext cx="378720" cy="1623600"/>
            </p14:xfrm>
          </p:contentPart>
        </mc:Choice>
        <mc:Fallback xmlns="">
          <p:pic>
            <p:nvPicPr>
              <p:cNvPr id="2" name="Ink 1"/>
              <p:cNvPicPr/>
              <p:nvPr/>
            </p:nvPicPr>
            <p:blipFill>
              <a:blip r:embed="rId4"/>
              <a:stretch>
                <a:fillRect/>
              </a:stretch>
            </p:blipFill>
            <p:spPr>
              <a:xfrm>
                <a:off x="656640" y="1439280"/>
                <a:ext cx="399600" cy="1650240"/>
              </a:xfrm>
              <a:prstGeom prst="rect">
                <a:avLst/>
              </a:prstGeom>
            </p:spPr>
          </p:pic>
        </mc:Fallback>
      </mc:AlternateContent>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909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F07D5D8-7203-4A9F-B4C2-A792982269DE}" type="slidenum">
              <a:rPr lang="en-US" altLang="zh-TW" b="0"/>
              <a:pPr/>
              <a:t>57</a:t>
            </a:fld>
            <a:endParaRPr lang="en-US" altLang="zh-TW" b="0"/>
          </a:p>
        </p:txBody>
      </p:sp>
      <p:sp>
        <p:nvSpPr>
          <p:cNvPr id="8909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RIP version 2 format</a:t>
            </a:r>
          </a:p>
        </p:txBody>
      </p:sp>
      <p:sp>
        <p:nvSpPr>
          <p:cNvPr id="8909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909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909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909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909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909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909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8910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8400"/>
            <a:ext cx="7304088"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897000" y="2855880"/>
              <a:ext cx="3759480" cy="1235520"/>
            </p14:xfrm>
          </p:contentPart>
        </mc:Choice>
        <mc:Fallback xmlns="">
          <p:pic>
            <p:nvPicPr>
              <p:cNvPr id="2" name="Ink 1"/>
              <p:cNvPicPr/>
              <p:nvPr/>
            </p:nvPicPr>
            <p:blipFill>
              <a:blip r:embed="rId5"/>
              <a:stretch>
                <a:fillRect/>
              </a:stretch>
            </p:blipFill>
            <p:spPr>
              <a:xfrm>
                <a:off x="3884760" y="2849400"/>
                <a:ext cx="3785040" cy="1254240"/>
              </a:xfrm>
              <a:prstGeom prst="rect">
                <a:avLst/>
              </a:prstGeom>
            </p:spPr>
          </p:pic>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01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A0D7FB-3DBF-4EE8-BE54-8102523F1BFA}" type="slidenum">
              <a:rPr lang="en-US" altLang="zh-TW" b="0"/>
              <a:pPr/>
              <a:t>58</a:t>
            </a:fld>
            <a:endParaRPr lang="en-US" altLang="zh-TW" b="0"/>
          </a:p>
        </p:txBody>
      </p:sp>
      <p:sp>
        <p:nvSpPr>
          <p:cNvPr id="9011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Authentication</a:t>
            </a:r>
          </a:p>
        </p:txBody>
      </p:sp>
      <p:sp>
        <p:nvSpPr>
          <p:cNvPr id="9011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1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1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012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901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09800"/>
            <a:ext cx="6599238"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22800" y="2534400"/>
              <a:ext cx="4894200" cy="1402560"/>
            </p14:xfrm>
          </p:contentPart>
        </mc:Choice>
        <mc:Fallback xmlns="">
          <p:pic>
            <p:nvPicPr>
              <p:cNvPr id="2" name="Ink 1"/>
              <p:cNvPicPr/>
              <p:nvPr/>
            </p:nvPicPr>
            <p:blipFill>
              <a:blip r:embed="rId5"/>
              <a:stretch>
                <a:fillRect/>
              </a:stretch>
            </p:blipFill>
            <p:spPr>
              <a:xfrm>
                <a:off x="2407680" y="2519280"/>
                <a:ext cx="4924440" cy="1433880"/>
              </a:xfrm>
              <a:prstGeom prst="rect">
                <a:avLst/>
              </a:prstGeom>
            </p:spPr>
          </p:pic>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8806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5268FE-78EB-4FB6-972F-DC9369FC3F04}" type="slidenum">
              <a:rPr lang="en-US" altLang="zh-TW" b="0"/>
              <a:pPr/>
              <a:t>59</a:t>
            </a:fld>
            <a:endParaRPr lang="en-US" altLang="zh-TW" b="0"/>
          </a:p>
        </p:txBody>
      </p:sp>
      <p:sp>
        <p:nvSpPr>
          <p:cNvPr id="88068" name="Text Box 2"/>
          <p:cNvSpPr txBox="1">
            <a:spLocks noChangeArrowheads="1"/>
          </p:cNvSpPr>
          <p:nvPr/>
        </p:nvSpPr>
        <p:spPr bwMode="auto">
          <a:xfrm>
            <a:off x="76200" y="696913"/>
            <a:ext cx="88392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A routing table has 20 entries. It does not receive information about five routes for 200 s. How many timers are running at this time?</a:t>
            </a:r>
            <a:br>
              <a:rPr lang="en-US" altLang="zh-TW" sz="2400">
                <a:latin typeface="Arial Unicode MS" panose="020B0604020202020204" pitchFamily="34" charset="-128"/>
                <a:ea typeface="新細明體" pitchFamily="18" charset="-120"/>
              </a:rPr>
            </a:br>
            <a:endParaRPr lang="en-US" altLang="zh-TW" sz="2400">
              <a:latin typeface="Arial Unicode MS" panose="020B0604020202020204" pitchFamily="34" charset="-128"/>
              <a:ea typeface="新細明體" pitchFamily="18" charset="-120"/>
            </a:endParaRPr>
          </a:p>
          <a:p>
            <a:pPr algn="just"/>
            <a:r>
              <a:rPr lang="en-US" altLang="zh-TW" sz="2400" i="1">
                <a:solidFill>
                  <a:schemeClr val="hlink"/>
                </a:solidFill>
                <a:latin typeface="Arial Unicode MS" panose="020B0604020202020204" pitchFamily="34" charset="-128"/>
                <a:ea typeface="新細明體" pitchFamily="18" charset="-120"/>
              </a:rPr>
              <a:t>Solution</a:t>
            </a:r>
          </a:p>
          <a:p>
            <a:pPr algn="just"/>
            <a:r>
              <a:rPr lang="en-US" altLang="zh-TW" sz="2400">
                <a:latin typeface="Arial Unicode MS" panose="020B0604020202020204" pitchFamily="34" charset="-128"/>
                <a:ea typeface="新細明體" pitchFamily="18" charset="-120"/>
              </a:rPr>
              <a:t>The 21 timers are listed below:</a:t>
            </a:r>
          </a:p>
          <a:p>
            <a:pPr algn="just"/>
            <a:r>
              <a:rPr lang="en-US" altLang="zh-TW" sz="2400">
                <a:solidFill>
                  <a:schemeClr val="folHlink"/>
                </a:solidFill>
                <a:latin typeface="Arial Unicode MS" panose="020B0604020202020204" pitchFamily="34" charset="-128"/>
                <a:ea typeface="新細明體" pitchFamily="18" charset="-120"/>
              </a:rPr>
              <a:t>Periodic timer</a:t>
            </a:r>
            <a:r>
              <a:rPr lang="en-US" altLang="zh-TW" sz="2400">
                <a:latin typeface="Arial Unicode MS" panose="020B0604020202020204" pitchFamily="34" charset="-128"/>
                <a:ea typeface="新細明體" pitchFamily="18" charset="-120"/>
              </a:rPr>
              <a:t>: 1</a:t>
            </a:r>
          </a:p>
          <a:p>
            <a:pPr algn="just"/>
            <a:r>
              <a:rPr lang="en-US" altLang="zh-TW" sz="2400">
                <a:solidFill>
                  <a:schemeClr val="folHlink"/>
                </a:solidFill>
                <a:latin typeface="Arial Unicode MS" panose="020B0604020202020204" pitchFamily="34" charset="-128"/>
                <a:ea typeface="新細明體" pitchFamily="18" charset="-120"/>
              </a:rPr>
              <a:t>Expiration timer</a:t>
            </a:r>
            <a:r>
              <a:rPr lang="en-US" altLang="zh-TW" sz="2400">
                <a:latin typeface="Arial Unicode MS" panose="020B0604020202020204" pitchFamily="34" charset="-128"/>
                <a:ea typeface="新細明體" pitchFamily="18" charset="-120"/>
              </a:rPr>
              <a:t>: 20 − 5 = 15</a:t>
            </a:r>
          </a:p>
          <a:p>
            <a:pPr algn="just"/>
            <a:r>
              <a:rPr lang="en-US" altLang="zh-TW" sz="2400">
                <a:solidFill>
                  <a:schemeClr val="folHlink"/>
                </a:solidFill>
                <a:latin typeface="Arial Unicode MS" panose="020B0604020202020204" pitchFamily="34" charset="-128"/>
                <a:ea typeface="新細明體" pitchFamily="18" charset="-120"/>
              </a:rPr>
              <a:t>Garbage collection timer</a:t>
            </a:r>
            <a:r>
              <a:rPr lang="en-US" altLang="zh-TW" sz="2400">
                <a:latin typeface="Arial Unicode MS" panose="020B0604020202020204" pitchFamily="34" charset="-128"/>
                <a:ea typeface="新細明體" pitchFamily="18" charset="-120"/>
              </a:rPr>
              <a:t>: 5</a:t>
            </a:r>
          </a:p>
        </p:txBody>
      </p:sp>
      <p:grpSp>
        <p:nvGrpSpPr>
          <p:cNvPr id="88069" name="Group 3"/>
          <p:cNvGrpSpPr>
            <a:grpSpLocks/>
          </p:cNvGrpSpPr>
          <p:nvPr/>
        </p:nvGrpSpPr>
        <p:grpSpPr bwMode="auto">
          <a:xfrm>
            <a:off x="0" y="0"/>
            <a:ext cx="9144000" cy="609600"/>
            <a:chOff x="0" y="2448"/>
            <a:chExt cx="5760" cy="384"/>
          </a:xfrm>
        </p:grpSpPr>
        <p:sp>
          <p:nvSpPr>
            <p:cNvPr id="88070"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51973"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11.5</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bwMode="auto">
          <a:xfrm>
            <a:off x="628650" y="1052513"/>
            <a:ext cx="8134350" cy="5124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smtClean="0"/>
              <a:t>A router receives a packet from a network and passes it to another network.</a:t>
            </a:r>
          </a:p>
          <a:p>
            <a:endParaRPr lang="en-US" altLang="en-US" sz="2400" smtClean="0"/>
          </a:p>
          <a:p>
            <a:r>
              <a:rPr lang="en-US" altLang="en-US" sz="2400" smtClean="0"/>
              <a:t>When it receives a packet, to which network should it pass the packet? </a:t>
            </a:r>
          </a:p>
          <a:p>
            <a:endParaRPr lang="en-US" altLang="en-US" sz="2400" smtClean="0"/>
          </a:p>
          <a:p>
            <a:r>
              <a:rPr lang="en-US" altLang="en-US" sz="2400" smtClean="0"/>
              <a:t>The decision is based on optimization: </a:t>
            </a:r>
          </a:p>
          <a:p>
            <a:pPr lvl="1"/>
            <a:r>
              <a:rPr lang="en-US" altLang="en-US" sz="2400" smtClean="0">
                <a:solidFill>
                  <a:srgbClr val="C00000"/>
                </a:solidFill>
              </a:rPr>
              <a:t>Which of the available pathways is the optimum pathway? </a:t>
            </a:r>
          </a:p>
          <a:p>
            <a:pPr lvl="1"/>
            <a:r>
              <a:rPr lang="en-US" altLang="en-US" sz="2400" smtClean="0">
                <a:solidFill>
                  <a:srgbClr val="C00000"/>
                </a:solidFill>
              </a:rPr>
              <a:t>What is the definition of the term </a:t>
            </a:r>
            <a:r>
              <a:rPr lang="en-US" altLang="en-US" sz="2400" i="1" smtClean="0">
                <a:solidFill>
                  <a:srgbClr val="C00000"/>
                </a:solidFill>
              </a:rPr>
              <a:t>optimum</a:t>
            </a:r>
            <a:r>
              <a:rPr lang="en-US" altLang="en-US" sz="2400" smtClean="0">
                <a:solidFill>
                  <a:srgbClr val="C00000"/>
                </a:solidFill>
              </a:rPr>
              <a:t>?</a:t>
            </a:r>
          </a:p>
        </p:txBody>
      </p:sp>
      <p:sp>
        <p:nvSpPr>
          <p:cNvPr id="32771"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32772"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8BFCC08-D1CF-4D4F-AC60-7391A03421D1}" type="slidenum">
              <a:rPr lang="en-US" altLang="zh-TW" b="0">
                <a:solidFill>
                  <a:srgbClr val="000000"/>
                </a:solidFill>
              </a:rPr>
              <a:pPr/>
              <a:t>6</a:t>
            </a:fld>
            <a:endParaRPr lang="en-US" altLang="zh-TW" b="0">
              <a:solidFill>
                <a:srgbClr val="000000"/>
              </a:solidFill>
            </a:endParaRPr>
          </a:p>
        </p:txBody>
      </p:sp>
      <p:sp>
        <p:nvSpPr>
          <p:cNvPr id="32773"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Cost or Metric</a:t>
            </a:r>
          </a:p>
        </p:txBody>
      </p:sp>
      <p:sp>
        <p:nvSpPr>
          <p:cNvPr id="3277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277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277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277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277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277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278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33400" y="1464480"/>
              <a:ext cx="7637760" cy="4811400"/>
            </p14:xfrm>
          </p:contentPart>
        </mc:Choice>
        <mc:Fallback xmlns="">
          <p:pic>
            <p:nvPicPr>
              <p:cNvPr id="2" name="Ink 1"/>
              <p:cNvPicPr/>
              <p:nvPr/>
            </p:nvPicPr>
            <p:blipFill>
              <a:blip r:embed="rId4"/>
              <a:stretch>
                <a:fillRect/>
              </a:stretch>
            </p:blipFill>
            <p:spPr>
              <a:xfrm>
                <a:off x="820080" y="1453680"/>
                <a:ext cx="7665480" cy="4837680"/>
              </a:xfrm>
              <a:prstGeom prst="rect">
                <a:avLst/>
              </a:prstGeom>
            </p:spPr>
          </p:pic>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11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FCC693A-D74F-4DC6-A777-4E7C042B6356}" type="slidenum">
              <a:rPr lang="en-US" altLang="zh-TW" b="0"/>
              <a:pPr/>
              <a:t>60</a:t>
            </a:fld>
            <a:endParaRPr lang="en-US" altLang="zh-TW" b="0"/>
          </a:p>
        </p:txBody>
      </p:sp>
      <p:sp>
        <p:nvSpPr>
          <p:cNvPr id="91140"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1141"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1142"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1143"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1144"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1145"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1146"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27401" name="Line 9"/>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7402" name="Line 10"/>
          <p:cNvSpPr>
            <a:spLocks noChangeShapeType="1"/>
          </p:cNvSpPr>
          <p:nvPr/>
        </p:nvSpPr>
        <p:spPr bwMode="auto">
          <a:xfrm>
            <a:off x="609600" y="38862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7403" name="Rectangle 11"/>
          <p:cNvSpPr>
            <a:spLocks noChangeArrowheads="1"/>
          </p:cNvSpPr>
          <p:nvPr/>
        </p:nvSpPr>
        <p:spPr bwMode="auto">
          <a:xfrm>
            <a:off x="647700" y="27162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RIP uses the services of UDP on well-known port 520.</a:t>
            </a:r>
          </a:p>
        </p:txBody>
      </p:sp>
      <p:grpSp>
        <p:nvGrpSpPr>
          <p:cNvPr id="827404" name="Group 12"/>
          <p:cNvGrpSpPr>
            <a:grpSpLocks/>
          </p:cNvGrpSpPr>
          <p:nvPr/>
        </p:nvGrpSpPr>
        <p:grpSpPr bwMode="auto">
          <a:xfrm>
            <a:off x="609600" y="1981200"/>
            <a:ext cx="1143000" cy="566738"/>
            <a:chOff x="1200" y="1248"/>
            <a:chExt cx="720" cy="357"/>
          </a:xfrm>
        </p:grpSpPr>
        <p:pic>
          <p:nvPicPr>
            <p:cNvPr id="9115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52"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740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827404"/>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827401"/>
                                        </p:tgtEl>
                                        <p:attrNameLst>
                                          <p:attrName>style.visibility</p:attrName>
                                        </p:attrNameLst>
                                      </p:cBhvr>
                                      <p:to>
                                        <p:strVal val="visible"/>
                                      </p:to>
                                    </p:set>
                                    <p:animEffect transition="in" filter="checkerboard(across)">
                                      <p:cBhvr>
                                        <p:cTn id="13" dur="500"/>
                                        <p:tgtEl>
                                          <p:spTgt spid="827401"/>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827402"/>
                                        </p:tgtEl>
                                        <p:attrNameLst>
                                          <p:attrName>style.visibility</p:attrName>
                                        </p:attrNameLst>
                                      </p:cBhvr>
                                      <p:to>
                                        <p:strVal val="visible"/>
                                      </p:to>
                                    </p:set>
                                    <p:animEffect transition="in" filter="checkerboard(across)">
                                      <p:cBhvr>
                                        <p:cTn id="17" dur="500"/>
                                        <p:tgtEl>
                                          <p:spTgt spid="82740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827403"/>
                                        </p:tgtEl>
                                        <p:attrNameLst>
                                          <p:attrName>style.visibility</p:attrName>
                                        </p:attrNameLst>
                                      </p:cBhvr>
                                      <p:to>
                                        <p:strVal val="visible"/>
                                      </p:to>
                                    </p:set>
                                    <p:animEffect transition="in" filter="checkerboard(across)">
                                      <p:cBhvr>
                                        <p:cTn id="21" dur="500"/>
                                        <p:tgtEl>
                                          <p:spTgt spid="827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01" grpId="0" animBg="1"/>
      <p:bldP spid="827402" grpId="0" animBg="1"/>
      <p:bldP spid="82740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21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A594CB0-2786-4BA9-A1CF-DBD5103958DB}" type="slidenum">
              <a:rPr lang="en-US" altLang="zh-TW" b="0"/>
              <a:pPr/>
              <a:t>61</a:t>
            </a:fld>
            <a:endParaRPr lang="en-US" altLang="zh-TW" b="0"/>
          </a:p>
        </p:txBody>
      </p:sp>
      <p:sp>
        <p:nvSpPr>
          <p:cNvPr id="829442" name="Rectangle 2"/>
          <p:cNvSpPr>
            <a:spLocks noChangeArrowheads="1"/>
          </p:cNvSpPr>
          <p:nvPr/>
        </p:nvSpPr>
        <p:spPr bwMode="auto">
          <a:xfrm>
            <a:off x="0" y="0"/>
            <a:ext cx="9144000" cy="11430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92165" name="Text Box 3"/>
          <p:cNvSpPr txBox="1">
            <a:spLocks noChangeArrowheads="1"/>
          </p:cNvSpPr>
          <p:nvPr/>
        </p:nvSpPr>
        <p:spPr bwMode="auto">
          <a:xfrm>
            <a:off x="228600" y="263525"/>
            <a:ext cx="6340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11-5  LINK STATE ROUTING</a:t>
            </a:r>
          </a:p>
        </p:txBody>
      </p:sp>
      <p:sp>
        <p:nvSpPr>
          <p:cNvPr id="9216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92167" name="Rectangle 5"/>
          <p:cNvSpPr>
            <a:spLocks noChangeArrowheads="1"/>
          </p:cNvSpPr>
          <p:nvPr/>
        </p:nvSpPr>
        <p:spPr bwMode="auto">
          <a:xfrm>
            <a:off x="381000" y="1524000"/>
            <a:ext cx="85344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Link state routing has a different philosophy from that of distance vector routing. In link state routing, if each node in the domain has the entire topology of the domain</a:t>
            </a:r>
            <a:r>
              <a:rPr lang="en-US" altLang="zh-TW" sz="2800">
                <a:latin typeface="Arial" panose="020B0604020202020204" pitchFamily="34" charset="0"/>
                <a:ea typeface="新細明體" pitchFamily="18" charset="-120"/>
              </a:rPr>
              <a:t>—</a:t>
            </a:r>
            <a:r>
              <a:rPr lang="en-US" altLang="zh-TW" sz="2800">
                <a:latin typeface="Arial Unicode MS" panose="020B0604020202020204" pitchFamily="34" charset="-128"/>
                <a:ea typeface="新細明體" pitchFamily="18" charset="-120"/>
              </a:rPr>
              <a:t>the list of nodes and links, how they are connected including the type, cost (metric), and the condition of the links (up or down)</a:t>
            </a:r>
            <a:r>
              <a:rPr lang="en-US" altLang="zh-TW" sz="2800">
                <a:latin typeface="Arial" panose="020B0604020202020204" pitchFamily="34" charset="0"/>
                <a:ea typeface="新細明體" pitchFamily="18" charset="-120"/>
              </a:rPr>
              <a:t>—</a:t>
            </a:r>
            <a:r>
              <a:rPr lang="en-US" altLang="zh-TW" sz="2800">
                <a:latin typeface="Arial Unicode MS" panose="020B0604020202020204" pitchFamily="34" charset="-128"/>
                <a:ea typeface="新細明體" pitchFamily="18" charset="-120"/>
              </a:rPr>
              <a:t>the node can use the Dijkstra algorithm to build a routing table.</a:t>
            </a:r>
          </a:p>
          <a:p>
            <a:pPr algn="just"/>
            <a:r>
              <a:rPr lang="en-US" altLang="zh-TW" sz="2800">
                <a:latin typeface="Arial Unicode MS" panose="020B0604020202020204" pitchFamily="34" charset="-128"/>
                <a:ea typeface="新細明體" pitchFamily="18" charset="-120"/>
              </a:rPr>
              <a:t>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743840" y="4596480"/>
              <a:ext cx="1174320" cy="56160"/>
            </p14:xfrm>
          </p:contentPart>
        </mc:Choice>
        <mc:Fallback xmlns="">
          <p:pic>
            <p:nvPicPr>
              <p:cNvPr id="2" name="Ink 1"/>
              <p:cNvPicPr/>
              <p:nvPr/>
            </p:nvPicPr>
            <p:blipFill>
              <a:blip r:embed="rId4"/>
              <a:stretch>
                <a:fillRect/>
              </a:stretch>
            </p:blipFill>
            <p:spPr>
              <a:xfrm>
                <a:off x="1731600" y="4582440"/>
                <a:ext cx="1189080" cy="8568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931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31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69BD13-4EE5-423A-A444-D696832560F9}" type="slidenum">
              <a:rPr lang="en-US" altLang="zh-TW" b="0"/>
              <a:pPr/>
              <a:t>62</a:t>
            </a:fld>
            <a:endParaRPr lang="en-US" altLang="zh-TW" b="0"/>
          </a:p>
        </p:txBody>
      </p:sp>
      <p:sp>
        <p:nvSpPr>
          <p:cNvPr id="831490"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93189"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831492" name="Rectangle 4"/>
          <p:cNvSpPr>
            <a:spLocks noChangeArrowheads="1"/>
          </p:cNvSpPr>
          <p:nvPr/>
        </p:nvSpPr>
        <p:spPr bwMode="auto">
          <a:xfrm>
            <a:off x="304800" y="989013"/>
            <a:ext cx="838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Building Routing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1492"/>
                                        </p:tgtEl>
                                        <p:attrNameLst>
                                          <p:attrName>style.visibility</p:attrName>
                                        </p:attrNameLst>
                                      </p:cBhvr>
                                      <p:to>
                                        <p:strVal val="visible"/>
                                      </p:to>
                                    </p:set>
                                    <p:animEffect transition="in" filter="wipe(up)">
                                      <p:cBhvr>
                                        <p:cTn id="7" dur="5000"/>
                                        <p:tgtEl>
                                          <p:spTgt spid="83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42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AB56F8E-45EF-4AD3-80A9-D16CC7C8389B}" type="slidenum">
              <a:rPr lang="en-US" altLang="zh-TW" b="0"/>
              <a:pPr/>
              <a:t>63</a:t>
            </a:fld>
            <a:endParaRPr lang="en-US" altLang="zh-TW" b="0"/>
          </a:p>
        </p:txBody>
      </p:sp>
      <p:sp>
        <p:nvSpPr>
          <p:cNvPr id="9421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Concept of Link state routing</a:t>
            </a:r>
          </a:p>
        </p:txBody>
      </p:sp>
      <p:sp>
        <p:nvSpPr>
          <p:cNvPr id="9421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1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1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1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1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1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421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9422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779463"/>
            <a:ext cx="6005512" cy="554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9523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F6847FE-06A2-4D52-8435-ADE522EEA3E7}" type="slidenum">
              <a:rPr lang="en-US" altLang="zh-TW" b="0"/>
              <a:pPr/>
              <a:t>64</a:t>
            </a:fld>
            <a:endParaRPr lang="en-US" altLang="zh-TW" b="0"/>
          </a:p>
        </p:txBody>
      </p:sp>
      <p:sp>
        <p:nvSpPr>
          <p:cNvPr id="9523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Link state knowledge</a:t>
            </a:r>
          </a:p>
        </p:txBody>
      </p:sp>
      <p:sp>
        <p:nvSpPr>
          <p:cNvPr id="9523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3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3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4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4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4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9524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9524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8" y="2181225"/>
            <a:ext cx="6754812"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39160" y="974160"/>
              <a:ext cx="7928280" cy="4570200"/>
            </p14:xfrm>
          </p:contentPart>
        </mc:Choice>
        <mc:Fallback xmlns="">
          <p:pic>
            <p:nvPicPr>
              <p:cNvPr id="2" name="Ink 1"/>
              <p:cNvPicPr/>
              <p:nvPr/>
            </p:nvPicPr>
            <p:blipFill>
              <a:blip r:embed="rId5"/>
              <a:stretch>
                <a:fillRect/>
              </a:stretch>
            </p:blipFill>
            <p:spPr>
              <a:xfrm>
                <a:off x="823680" y="960120"/>
                <a:ext cx="7960320" cy="4600800"/>
              </a:xfrm>
              <a:prstGeom prst="rect">
                <a:avLst/>
              </a:prstGeom>
            </p:spPr>
          </p:pic>
        </mc:Fallback>
      </mc:AlternateContent>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96259"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619A739-ECA8-4A96-900B-0F3BAD845CFF}" type="slidenum">
              <a:rPr lang="zh-TW" altLang="en-US" b="0">
                <a:latin typeface="Comic Sans MS" panose="030F0702030302020204" pitchFamily="66" charset="0"/>
              </a:rPr>
              <a:pPr/>
              <a:t>65</a:t>
            </a:fld>
            <a:endParaRPr lang="en-US" altLang="zh-TW" b="0">
              <a:latin typeface="Comic Sans MS" panose="030F0702030302020204" pitchFamily="66" charset="0"/>
            </a:endParaRPr>
          </a:p>
        </p:txBody>
      </p:sp>
      <p:sp>
        <p:nvSpPr>
          <p:cNvPr id="96260" name="Rectangle 2"/>
          <p:cNvSpPr>
            <a:spLocks noGrp="1" noChangeArrowheads="1"/>
          </p:cNvSpPr>
          <p:nvPr>
            <p:ph type="title"/>
          </p:nvPr>
        </p:nvSpPr>
        <p:spPr>
          <a:xfrm>
            <a:off x="914400" y="76200"/>
            <a:ext cx="6870700" cy="8366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z="3600" smtClean="0"/>
              <a:t>Building Routing Tables</a:t>
            </a:r>
          </a:p>
        </p:txBody>
      </p:sp>
      <p:sp>
        <p:nvSpPr>
          <p:cNvPr id="96261" name="Rectangle 3"/>
          <p:cNvSpPr>
            <a:spLocks noGrp="1" noChangeArrowheads="1"/>
          </p:cNvSpPr>
          <p:nvPr>
            <p:ph type="body" idx="1"/>
          </p:nvPr>
        </p:nvSpPr>
        <p:spPr>
          <a:xfrm>
            <a:off x="685800" y="1295400"/>
            <a:ext cx="7467600" cy="4800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z="2200" smtClean="0">
                <a:solidFill>
                  <a:srgbClr val="0000CC"/>
                </a:solidFill>
              </a:rPr>
              <a:t>Creation of the states of the links by each node, called the </a:t>
            </a:r>
            <a:r>
              <a:rPr lang="en-US" altLang="zh-TW" sz="2200" smtClean="0">
                <a:solidFill>
                  <a:schemeClr val="tx2"/>
                </a:solidFill>
              </a:rPr>
              <a:t>link state packets</a:t>
            </a:r>
            <a:r>
              <a:rPr lang="en-US" altLang="zh-TW" sz="2200" smtClean="0">
                <a:solidFill>
                  <a:srgbClr val="0000CC"/>
                </a:solidFill>
              </a:rPr>
              <a:t> (</a:t>
            </a:r>
            <a:r>
              <a:rPr lang="en-US" altLang="zh-TW" sz="2200" smtClean="0">
                <a:solidFill>
                  <a:schemeClr val="tx2"/>
                </a:solidFill>
              </a:rPr>
              <a:t>LSP</a:t>
            </a:r>
            <a:r>
              <a:rPr lang="en-US" altLang="zh-TW" sz="2200" smtClean="0">
                <a:solidFill>
                  <a:srgbClr val="0000CC"/>
                </a:solidFill>
              </a:rPr>
              <a:t>)</a:t>
            </a:r>
          </a:p>
          <a:p>
            <a:pPr eaLnBrk="1" hangingPunct="1"/>
            <a:endParaRPr lang="en-US" altLang="zh-TW" sz="2200" smtClean="0">
              <a:solidFill>
                <a:srgbClr val="0000CC"/>
              </a:solidFill>
            </a:endParaRPr>
          </a:p>
          <a:p>
            <a:pPr eaLnBrk="1" hangingPunct="1"/>
            <a:r>
              <a:rPr lang="en-US" altLang="zh-TW" sz="2200" smtClean="0">
                <a:solidFill>
                  <a:srgbClr val="0000CC"/>
                </a:solidFill>
              </a:rPr>
              <a:t>Dissemination of LSPs to every other routers, called </a:t>
            </a:r>
            <a:r>
              <a:rPr lang="en-US" altLang="zh-TW" sz="2200" smtClean="0">
                <a:solidFill>
                  <a:schemeClr val="tx2"/>
                </a:solidFill>
              </a:rPr>
              <a:t>flooding </a:t>
            </a:r>
            <a:r>
              <a:rPr lang="en-US" altLang="zh-TW" sz="2200" smtClean="0">
                <a:solidFill>
                  <a:srgbClr val="0000CC"/>
                </a:solidFill>
              </a:rPr>
              <a:t>(efficiently)</a:t>
            </a:r>
          </a:p>
          <a:p>
            <a:pPr eaLnBrk="1" hangingPunct="1"/>
            <a:endParaRPr lang="en-US" altLang="zh-TW" sz="2200" smtClean="0">
              <a:solidFill>
                <a:srgbClr val="0000CC"/>
              </a:solidFill>
            </a:endParaRPr>
          </a:p>
          <a:p>
            <a:pPr eaLnBrk="1" hangingPunct="1"/>
            <a:r>
              <a:rPr lang="en-US" altLang="zh-TW" sz="2200" smtClean="0">
                <a:solidFill>
                  <a:srgbClr val="0000CC"/>
                </a:solidFill>
              </a:rPr>
              <a:t>Formation of a </a:t>
            </a:r>
            <a:r>
              <a:rPr lang="en-US" altLang="zh-TW" sz="2200" smtClean="0">
                <a:solidFill>
                  <a:schemeClr val="tx2"/>
                </a:solidFill>
              </a:rPr>
              <a:t>shortest path tree</a:t>
            </a:r>
            <a:r>
              <a:rPr lang="en-US" altLang="zh-TW" sz="2200" smtClean="0">
                <a:solidFill>
                  <a:srgbClr val="0000CC"/>
                </a:solidFill>
              </a:rPr>
              <a:t> for each node</a:t>
            </a:r>
          </a:p>
          <a:p>
            <a:pPr eaLnBrk="1" hangingPunct="1"/>
            <a:endParaRPr lang="en-US" altLang="zh-TW" sz="2200" smtClean="0">
              <a:solidFill>
                <a:srgbClr val="0000CC"/>
              </a:solidFill>
            </a:endParaRPr>
          </a:p>
          <a:p>
            <a:pPr eaLnBrk="1" hangingPunct="1"/>
            <a:r>
              <a:rPr lang="en-US" altLang="zh-TW" sz="2200" smtClean="0">
                <a:solidFill>
                  <a:srgbClr val="0000CC"/>
                </a:solidFill>
              </a:rPr>
              <a:t>Calculation of a </a:t>
            </a:r>
            <a:r>
              <a:rPr lang="en-US" altLang="zh-TW" sz="2200" smtClean="0">
                <a:solidFill>
                  <a:schemeClr val="tx2"/>
                </a:solidFill>
              </a:rPr>
              <a:t>routing table</a:t>
            </a:r>
            <a:r>
              <a:rPr lang="en-US" altLang="zh-TW" sz="2200" smtClean="0">
                <a:solidFill>
                  <a:srgbClr val="0000CC"/>
                </a:solidFill>
              </a:rPr>
              <a:t> based on the shortest path tree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4600" y="1335240"/>
              <a:ext cx="319680" cy="3408480"/>
            </p14:xfrm>
          </p:contentPart>
        </mc:Choice>
        <mc:Fallback xmlns="">
          <p:pic>
            <p:nvPicPr>
              <p:cNvPr id="2" name="Ink 1"/>
              <p:cNvPicPr/>
              <p:nvPr/>
            </p:nvPicPr>
            <p:blipFill>
              <a:blip r:embed="rId3"/>
              <a:stretch>
                <a:fillRect/>
              </a:stretch>
            </p:blipFill>
            <p:spPr>
              <a:xfrm>
                <a:off x="431640" y="1318320"/>
                <a:ext cx="349560" cy="3439440"/>
              </a:xfrm>
              <a:prstGeom prst="rect">
                <a:avLst/>
              </a:prstGeom>
            </p:spPr>
          </p:pic>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97283"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D22F2F2-AB4D-4436-930B-F494CFE66EA5}" type="slidenum">
              <a:rPr lang="zh-TW" altLang="en-US" b="0">
                <a:latin typeface="Comic Sans MS" panose="030F0702030302020204" pitchFamily="66" charset="0"/>
              </a:rPr>
              <a:pPr/>
              <a:t>66</a:t>
            </a:fld>
            <a:endParaRPr lang="en-US" altLang="zh-TW" b="0">
              <a:latin typeface="Comic Sans MS" panose="030F0702030302020204" pitchFamily="66" charset="0"/>
            </a:endParaRPr>
          </a:p>
        </p:txBody>
      </p:sp>
      <p:sp>
        <p:nvSpPr>
          <p:cNvPr id="97284" name="Rectangle 2"/>
          <p:cNvSpPr>
            <a:spLocks noGrp="1" noChangeArrowheads="1"/>
          </p:cNvSpPr>
          <p:nvPr>
            <p:ph type="title"/>
          </p:nvPr>
        </p:nvSpPr>
        <p:spPr>
          <a:xfrm>
            <a:off x="838200" y="152400"/>
            <a:ext cx="6870700" cy="8366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Creation of LSP</a:t>
            </a:r>
          </a:p>
        </p:txBody>
      </p:sp>
      <p:sp>
        <p:nvSpPr>
          <p:cNvPr id="97285" name="Rectangle 3"/>
          <p:cNvSpPr>
            <a:spLocks noGrp="1" noChangeArrowheads="1"/>
          </p:cNvSpPr>
          <p:nvPr>
            <p:ph type="body" idx="1"/>
          </p:nvPr>
        </p:nvSpPr>
        <p:spPr>
          <a:xfrm>
            <a:off x="1219200" y="1219200"/>
            <a:ext cx="71628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z="2200" smtClean="0">
                <a:solidFill>
                  <a:schemeClr val="tx2"/>
                </a:solidFill>
              </a:rPr>
              <a:t>LSP data</a:t>
            </a:r>
            <a:r>
              <a:rPr lang="en-US" altLang="zh-TW" sz="2200" smtClean="0">
                <a:solidFill>
                  <a:srgbClr val="0000CC"/>
                </a:solidFill>
              </a:rPr>
              <a:t>: E.g. </a:t>
            </a:r>
          </a:p>
          <a:p>
            <a:pPr eaLnBrk="1" hangingPunct="1"/>
            <a:r>
              <a:rPr lang="en-US" altLang="zh-TW" sz="2200" smtClean="0">
                <a:solidFill>
                  <a:srgbClr val="0000CC"/>
                </a:solidFill>
              </a:rPr>
              <a:t>the node ID, </a:t>
            </a:r>
          </a:p>
          <a:p>
            <a:pPr eaLnBrk="1" hangingPunct="1"/>
            <a:r>
              <a:rPr lang="en-US" altLang="zh-TW" sz="2200" smtClean="0">
                <a:solidFill>
                  <a:srgbClr val="0000CC"/>
                </a:solidFill>
              </a:rPr>
              <a:t>the list of links, </a:t>
            </a:r>
          </a:p>
          <a:p>
            <a:pPr eaLnBrk="1" hangingPunct="1"/>
            <a:r>
              <a:rPr lang="en-US" altLang="zh-TW" sz="2200" smtClean="0">
                <a:solidFill>
                  <a:srgbClr val="0000CC"/>
                </a:solidFill>
              </a:rPr>
              <a:t>a sequence number, </a:t>
            </a:r>
          </a:p>
          <a:p>
            <a:pPr eaLnBrk="1" hangingPunct="1"/>
            <a:r>
              <a:rPr lang="en-US" altLang="zh-TW" sz="2200" smtClean="0">
                <a:solidFill>
                  <a:srgbClr val="0000CC"/>
                </a:solidFill>
              </a:rPr>
              <a:t>and age.</a:t>
            </a:r>
          </a:p>
          <a:p>
            <a:pPr eaLnBrk="1" hangingPunct="1"/>
            <a:endParaRPr lang="en-US" altLang="zh-TW" sz="2200" smtClean="0">
              <a:solidFill>
                <a:srgbClr val="0000CC"/>
              </a:solidFill>
            </a:endParaRPr>
          </a:p>
          <a:p>
            <a:pPr eaLnBrk="1" hangingPunct="1">
              <a:spcBef>
                <a:spcPct val="40000"/>
              </a:spcBef>
            </a:pPr>
            <a:r>
              <a:rPr lang="en-US" altLang="zh-TW" sz="2200" smtClean="0">
                <a:solidFill>
                  <a:schemeClr val="tx2"/>
                </a:solidFill>
              </a:rPr>
              <a:t>LSP Generation</a:t>
            </a:r>
          </a:p>
          <a:p>
            <a:pPr lvl="1" eaLnBrk="1" hangingPunct="1">
              <a:spcBef>
                <a:spcPct val="30000"/>
              </a:spcBef>
            </a:pPr>
            <a:r>
              <a:rPr lang="en-US" altLang="zh-TW" sz="2200" smtClean="0">
                <a:solidFill>
                  <a:srgbClr val="0000CC"/>
                </a:solidFill>
              </a:rPr>
              <a:t>When there is a change in the topology of the domain</a:t>
            </a:r>
          </a:p>
          <a:p>
            <a:pPr lvl="1" eaLnBrk="1" hangingPunct="1">
              <a:spcBef>
                <a:spcPct val="30000"/>
              </a:spcBef>
            </a:pPr>
            <a:r>
              <a:rPr lang="en-US" altLang="zh-TW" sz="2200" smtClean="0">
                <a:solidFill>
                  <a:srgbClr val="0000CC"/>
                </a:solidFill>
              </a:rPr>
              <a:t>On a periodic basis</a:t>
            </a:r>
          </a:p>
          <a:p>
            <a:pPr lvl="2" eaLnBrk="1" hangingPunct="1"/>
            <a:r>
              <a:rPr lang="en-US" altLang="zh-TW" sz="2200" smtClean="0">
                <a:solidFill>
                  <a:srgbClr val="0000CC"/>
                </a:solidFill>
              </a:rPr>
              <a:t>There is no actual need for this type of LSP, normally 60 minutes or 2 hours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49200" y="1428120"/>
              <a:ext cx="2714400" cy="788760"/>
            </p14:xfrm>
          </p:contentPart>
        </mc:Choice>
        <mc:Fallback xmlns="">
          <p:pic>
            <p:nvPicPr>
              <p:cNvPr id="2" name="Ink 1"/>
              <p:cNvPicPr/>
              <p:nvPr/>
            </p:nvPicPr>
            <p:blipFill>
              <a:blip r:embed="rId3"/>
              <a:stretch>
                <a:fillRect/>
              </a:stretch>
            </p:blipFill>
            <p:spPr>
              <a:xfrm>
                <a:off x="4838400" y="1413000"/>
                <a:ext cx="2741760" cy="820800"/>
              </a:xfrm>
              <a:prstGeom prst="rect">
                <a:avLst/>
              </a:prstGeom>
            </p:spPr>
          </p:pic>
        </mc:Fallback>
      </mc:AlternateContent>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solidFill>
                  <a:srgbClr val="000000"/>
                </a:solidFill>
                <a:latin typeface="Comic Sans MS" panose="030F0702030302020204" pitchFamily="66" charset="0"/>
              </a:rPr>
              <a:t>TCP/IP Protocol Suite</a:t>
            </a:r>
            <a:endParaRPr lang="en-US" altLang="zh-TW" b="0" smtClean="0">
              <a:solidFill>
                <a:srgbClr val="000000"/>
              </a:solidFill>
              <a:latin typeface="Comic Sans MS" panose="030F0702030302020204" pitchFamily="66" charset="0"/>
            </a:endParaRPr>
          </a:p>
        </p:txBody>
      </p:sp>
      <p:sp>
        <p:nvSpPr>
          <p:cNvPr id="98307"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9FE0560-FF31-4F2F-82A7-276126BF1E3A}" type="slidenum">
              <a:rPr lang="zh-TW" altLang="en-US" b="0">
                <a:solidFill>
                  <a:srgbClr val="000000"/>
                </a:solidFill>
                <a:latin typeface="Comic Sans MS" panose="030F0702030302020204" pitchFamily="66" charset="0"/>
              </a:rPr>
              <a:pPr/>
              <a:t>67</a:t>
            </a:fld>
            <a:endParaRPr lang="en-US" altLang="zh-TW" b="0">
              <a:solidFill>
                <a:srgbClr val="000000"/>
              </a:solidFill>
              <a:latin typeface="Comic Sans MS" panose="030F0702030302020204" pitchFamily="66" charset="0"/>
            </a:endParaRPr>
          </a:p>
        </p:txBody>
      </p:sp>
      <p:sp>
        <p:nvSpPr>
          <p:cNvPr id="98308" name="Rectangle 2"/>
          <p:cNvSpPr>
            <a:spLocks noGrp="1" noChangeArrowheads="1"/>
          </p:cNvSpPr>
          <p:nvPr>
            <p:ph type="title"/>
          </p:nvPr>
        </p:nvSpPr>
        <p:spPr>
          <a:xfrm>
            <a:off x="914400" y="76200"/>
            <a:ext cx="6870700" cy="609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z="3600" smtClean="0"/>
              <a:t>Flooding of LSPs</a:t>
            </a:r>
          </a:p>
        </p:txBody>
      </p:sp>
      <p:sp>
        <p:nvSpPr>
          <p:cNvPr id="91141" name="Rectangle 3"/>
          <p:cNvSpPr>
            <a:spLocks noGrp="1" noChangeArrowheads="1"/>
          </p:cNvSpPr>
          <p:nvPr>
            <p:ph type="body" idx="1"/>
          </p:nvPr>
        </p:nvSpPr>
        <p:spPr>
          <a:xfrm>
            <a:off x="228600" y="685800"/>
            <a:ext cx="8229600" cy="54864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en-US" altLang="zh-TW" sz="2200" dirty="0" smtClean="0">
                <a:solidFill>
                  <a:srgbClr val="660033"/>
                </a:solidFill>
              </a:rPr>
              <a:t>After a node has prepared an LSP, it must be </a:t>
            </a:r>
          </a:p>
          <a:p>
            <a:pPr marL="0" indent="0" eaLnBrk="1" hangingPunct="1">
              <a:buFontTx/>
              <a:buNone/>
              <a:defRPr/>
            </a:pPr>
            <a:r>
              <a:rPr lang="en-US" altLang="zh-TW" sz="2200" dirty="0" smtClean="0">
                <a:solidFill>
                  <a:srgbClr val="FF0000"/>
                </a:solidFill>
              </a:rPr>
              <a:t>disseminated</a:t>
            </a:r>
            <a:r>
              <a:rPr lang="en-US" altLang="zh-TW" sz="2200" dirty="0" smtClean="0">
                <a:solidFill>
                  <a:srgbClr val="660033"/>
                </a:solidFill>
              </a:rPr>
              <a:t> to all other nodes, not only to its neighbors. </a:t>
            </a:r>
          </a:p>
          <a:p>
            <a:pPr eaLnBrk="1" hangingPunct="1">
              <a:defRPr/>
            </a:pPr>
            <a:endParaRPr lang="en-US" altLang="zh-TW" sz="2200" dirty="0" smtClean="0">
              <a:solidFill>
                <a:srgbClr val="660033"/>
              </a:solidFill>
            </a:endParaRPr>
          </a:p>
          <a:p>
            <a:pPr marL="0" indent="0" eaLnBrk="1" hangingPunct="1">
              <a:buFontTx/>
              <a:buNone/>
              <a:defRPr/>
            </a:pPr>
            <a:r>
              <a:rPr lang="en-US" altLang="zh-TW" sz="2200" dirty="0" smtClean="0">
                <a:solidFill>
                  <a:srgbClr val="660033"/>
                </a:solidFill>
              </a:rPr>
              <a:t>1. The creating node sends a copy of the LSP out of </a:t>
            </a:r>
            <a:r>
              <a:rPr lang="en-US" altLang="zh-TW" sz="2200" dirty="0" smtClean="0">
                <a:solidFill>
                  <a:srgbClr val="FF0000"/>
                </a:solidFill>
              </a:rPr>
              <a:t>each interface</a:t>
            </a:r>
            <a:r>
              <a:rPr lang="en-US" altLang="zh-TW" sz="2200" dirty="0" smtClean="0">
                <a:solidFill>
                  <a:srgbClr val="660033"/>
                </a:solidFill>
              </a:rPr>
              <a:t>.</a:t>
            </a:r>
          </a:p>
          <a:p>
            <a:pPr marL="0" indent="0" eaLnBrk="1" hangingPunct="1">
              <a:buFontTx/>
              <a:buNone/>
              <a:defRPr/>
            </a:pPr>
            <a:r>
              <a:rPr lang="en-US" altLang="zh-TW" sz="2200" dirty="0" smtClean="0">
                <a:solidFill>
                  <a:srgbClr val="660033"/>
                </a:solidFill>
              </a:rPr>
              <a:t>2. A node that receives an LSP </a:t>
            </a:r>
            <a:r>
              <a:rPr lang="en-US" altLang="zh-TW" sz="2200" dirty="0" smtClean="0">
                <a:solidFill>
                  <a:srgbClr val="FF0000"/>
                </a:solidFill>
              </a:rPr>
              <a:t>compares</a:t>
            </a:r>
            <a:r>
              <a:rPr lang="en-US" altLang="zh-TW" sz="2200" dirty="0" smtClean="0">
                <a:solidFill>
                  <a:srgbClr val="660033"/>
                </a:solidFill>
              </a:rPr>
              <a:t> it with the copy it may already have. If the newly arrived LSP is </a:t>
            </a:r>
            <a:r>
              <a:rPr lang="en-US" altLang="zh-TW" sz="2200" dirty="0" smtClean="0">
                <a:solidFill>
                  <a:srgbClr val="FF0000"/>
                </a:solidFill>
              </a:rPr>
              <a:t>older</a:t>
            </a:r>
            <a:r>
              <a:rPr lang="en-US" altLang="zh-TW" sz="2200" dirty="0" smtClean="0">
                <a:solidFill>
                  <a:srgbClr val="660033"/>
                </a:solidFill>
              </a:rPr>
              <a:t> than the one it has (found by checking the sequence number), it discards the LSP. If it is newer, the node does the following:</a:t>
            </a:r>
          </a:p>
          <a:p>
            <a:pPr marL="914400" lvl="2" indent="0" eaLnBrk="1" hangingPunct="1">
              <a:buFontTx/>
              <a:buNone/>
              <a:defRPr/>
            </a:pPr>
            <a:r>
              <a:rPr lang="en-US" altLang="zh-TW" sz="2000" dirty="0" smtClean="0">
                <a:solidFill>
                  <a:srgbClr val="660033"/>
                </a:solidFill>
              </a:rPr>
              <a:t>a. It discards the old LSP and keeps the new one.</a:t>
            </a:r>
          </a:p>
          <a:p>
            <a:pPr marL="914400" lvl="2" indent="0" eaLnBrk="1" hangingPunct="1">
              <a:buFontTx/>
              <a:buNone/>
              <a:defRPr/>
            </a:pPr>
            <a:r>
              <a:rPr lang="en-US" altLang="zh-TW" sz="2000" dirty="0" smtClean="0">
                <a:solidFill>
                  <a:srgbClr val="660033"/>
                </a:solidFill>
              </a:rPr>
              <a:t>b. It sends a copy of it out of each interface except the one from which the packet arrived. This guarantees that flooding stops somewhere in the domain (where a node has only one interface).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9933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9933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84B45F9-5AA4-4650-ACF6-11B73629B969}" type="slidenum">
              <a:rPr lang="en-US" altLang="zh-TW" b="0">
                <a:solidFill>
                  <a:srgbClr val="000000"/>
                </a:solidFill>
              </a:rPr>
              <a:pPr/>
              <a:t>68</a:t>
            </a:fld>
            <a:endParaRPr lang="en-US" altLang="zh-TW" b="0">
              <a:solidFill>
                <a:srgbClr val="000000"/>
              </a:solidFill>
            </a:endParaRPr>
          </a:p>
        </p:txBody>
      </p:sp>
      <p:sp>
        <p:nvSpPr>
          <p:cNvPr id="99332"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831492" name="Rectangle 4"/>
          <p:cNvSpPr>
            <a:spLocks noChangeArrowheads="1"/>
          </p:cNvSpPr>
          <p:nvPr/>
        </p:nvSpPr>
        <p:spPr bwMode="auto">
          <a:xfrm>
            <a:off x="609600" y="1806575"/>
            <a:ext cx="8382000"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rgbClr val="000000"/>
              </a:buClr>
              <a:buSzPct val="117000"/>
            </a:pPr>
            <a:r>
              <a:rPr lang="en-US" altLang="zh-TW" sz="4000">
                <a:solidFill>
                  <a:srgbClr val="0033CC"/>
                </a:solidFill>
                <a:latin typeface="Times New Roman" panose="02020603050405020304" pitchFamily="18" charset="0"/>
                <a:ea typeface="新細明體" pitchFamily="18" charset="-120"/>
              </a:rPr>
              <a:t>Formation of Shortest Path Tree:</a:t>
            </a:r>
          </a:p>
          <a:p>
            <a:pPr>
              <a:spcBef>
                <a:spcPct val="10000"/>
              </a:spcBef>
              <a:spcAft>
                <a:spcPct val="10000"/>
              </a:spcAft>
              <a:buClr>
                <a:srgbClr val="000000"/>
              </a:buClr>
              <a:buSzPct val="117000"/>
            </a:pPr>
            <a:r>
              <a:rPr lang="en-US" altLang="zh-TW" sz="4000">
                <a:solidFill>
                  <a:srgbClr val="0033CC"/>
                </a:solidFill>
                <a:latin typeface="Times New Roman" panose="02020603050405020304" pitchFamily="18" charset="0"/>
                <a:ea typeface="新細明體" pitchFamily="18" charset="-120"/>
              </a:rPr>
              <a:t>         </a:t>
            </a:r>
            <a:r>
              <a:rPr lang="en-US" altLang="zh-TW" sz="4000">
                <a:solidFill>
                  <a:srgbClr val="FF0000"/>
                </a:solidFill>
                <a:latin typeface="Times New Roman" panose="02020603050405020304" pitchFamily="18" charset="0"/>
                <a:ea typeface="新細明體" pitchFamily="18" charset="-120"/>
              </a:rPr>
              <a:t>Dijkstra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31492"/>
                                        </p:tgtEl>
                                        <p:attrNameLst>
                                          <p:attrName>style.visibility</p:attrName>
                                        </p:attrNameLst>
                                      </p:cBhvr>
                                      <p:to>
                                        <p:strVal val="visible"/>
                                      </p:to>
                                    </p:set>
                                    <p:animEffect transition="in" filter="wipe(up)">
                                      <p:cBhvr>
                                        <p:cTn id="7" dur="5000"/>
                                        <p:tgtEl>
                                          <p:spTgt spid="83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2"/>
          <p:cNvSpPr>
            <a:spLocks noGrp="1"/>
          </p:cNvSpPr>
          <p:nvPr>
            <p:ph idx="1"/>
          </p:nvPr>
        </p:nvSpPr>
        <p:spPr bwMode="auto">
          <a:xfrm>
            <a:off x="804863" y="1447800"/>
            <a:ext cx="7500937" cy="472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b="1" smtClean="0"/>
              <a:t>After receiving all LSPs, each node will have a copy of the whole topology. </a:t>
            </a:r>
          </a:p>
          <a:p>
            <a:pPr algn="just"/>
            <a:endParaRPr lang="en-US" altLang="en-US" sz="2400" b="1" smtClean="0"/>
          </a:p>
          <a:p>
            <a:pPr algn="just"/>
            <a:endParaRPr lang="en-US" altLang="en-US" sz="2400" b="1" smtClean="0"/>
          </a:p>
          <a:p>
            <a:pPr algn="just"/>
            <a:r>
              <a:rPr lang="en-US" altLang="en-US" sz="2400" b="1" smtClean="0"/>
              <a:t>The topology is not sufficient to find the shortest path to every other node; a shortest path tree is needed.</a:t>
            </a:r>
          </a:p>
          <a:p>
            <a:pPr algn="just"/>
            <a:endParaRPr lang="en-US" altLang="en-US" sz="2400" b="1" smtClean="0"/>
          </a:p>
          <a:p>
            <a:pPr algn="just"/>
            <a:r>
              <a:rPr lang="en-US" altLang="en-US" sz="2400" b="1" smtClean="0"/>
              <a:t>The </a:t>
            </a:r>
            <a:r>
              <a:rPr lang="en-US" altLang="en-US" sz="2400" b="1" smtClean="0">
                <a:solidFill>
                  <a:srgbClr val="FF0000"/>
                </a:solidFill>
              </a:rPr>
              <a:t>Dijkstra algorithm </a:t>
            </a:r>
            <a:r>
              <a:rPr lang="en-US" altLang="en-US" sz="2400" b="1" smtClean="0"/>
              <a:t>is used to create a shortest path tree from a given graph.</a:t>
            </a:r>
          </a:p>
        </p:txBody>
      </p:sp>
      <p:sp>
        <p:nvSpPr>
          <p:cNvPr id="100355"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00356"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C75370A-12F4-4F50-9CDB-1CF149CBA362}" type="slidenum">
              <a:rPr lang="en-US" altLang="zh-TW" b="0">
                <a:solidFill>
                  <a:srgbClr val="000000"/>
                </a:solidFill>
              </a:rPr>
              <a:pPr/>
              <a:t>69</a:t>
            </a:fld>
            <a:endParaRPr lang="en-US" altLang="zh-TW" b="0">
              <a:solidFill>
                <a:srgbClr val="000000"/>
              </a:solidFill>
            </a:endParaRPr>
          </a:p>
        </p:txBody>
      </p:sp>
      <p:sp>
        <p:nvSpPr>
          <p:cNvPr id="10035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Dijkstra Algorithm</a:t>
            </a:r>
          </a:p>
        </p:txBody>
      </p:sp>
      <p:sp>
        <p:nvSpPr>
          <p:cNvPr id="10035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035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036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036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036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036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036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63040" y="1861920"/>
              <a:ext cx="1630080" cy="38520"/>
            </p14:xfrm>
          </p:contentPart>
        </mc:Choice>
        <mc:Fallback xmlns="">
          <p:pic>
            <p:nvPicPr>
              <p:cNvPr id="2" name="Ink 1"/>
              <p:cNvPicPr/>
              <p:nvPr/>
            </p:nvPicPr>
            <p:blipFill>
              <a:blip r:embed="rId4"/>
              <a:stretch>
                <a:fillRect/>
              </a:stretch>
            </p:blipFill>
            <p:spPr>
              <a:xfrm>
                <a:off x="5052600" y="1857240"/>
                <a:ext cx="1654560" cy="56520"/>
              </a:xfrm>
              <a:prstGeom prst="rect">
                <a:avLst/>
              </a:prstGeom>
            </p:spPr>
          </p:pic>
        </mc:Fallback>
      </mc:AlternateContent>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bwMode="auto">
          <a:xfrm>
            <a:off x="366713" y="1052513"/>
            <a:ext cx="8396287" cy="5124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smtClean="0"/>
              <a:t>A routing table can be either </a:t>
            </a:r>
            <a:r>
              <a:rPr lang="en-US" altLang="en-US" sz="2400" b="1" i="1" smtClean="0"/>
              <a:t>static</a:t>
            </a:r>
            <a:r>
              <a:rPr lang="en-US" altLang="en-US" sz="2400" i="1" smtClean="0"/>
              <a:t> </a:t>
            </a:r>
            <a:r>
              <a:rPr lang="en-US" altLang="en-US" sz="2400" smtClean="0"/>
              <a:t>or </a:t>
            </a:r>
            <a:r>
              <a:rPr lang="en-US" altLang="en-US" sz="2400" b="1" i="1" smtClean="0"/>
              <a:t>dynamic</a:t>
            </a:r>
            <a:r>
              <a:rPr lang="en-US" altLang="en-US" sz="2400" smtClean="0"/>
              <a:t>. </a:t>
            </a:r>
          </a:p>
          <a:p>
            <a:endParaRPr lang="en-US" altLang="en-US" sz="2400" smtClean="0"/>
          </a:p>
          <a:p>
            <a:r>
              <a:rPr lang="en-US" altLang="en-US" sz="2400" smtClean="0"/>
              <a:t>A </a:t>
            </a:r>
            <a:r>
              <a:rPr lang="en-US" altLang="en-US" sz="2400" b="1" smtClean="0"/>
              <a:t>static table </a:t>
            </a:r>
            <a:r>
              <a:rPr lang="en-US" altLang="en-US" sz="2400" smtClean="0"/>
              <a:t>is one with manual entries. </a:t>
            </a:r>
          </a:p>
          <a:p>
            <a:endParaRPr lang="en-US" altLang="en-US" sz="2400" smtClean="0"/>
          </a:p>
          <a:p>
            <a:r>
              <a:rPr lang="en-US" altLang="en-US" sz="2400" smtClean="0"/>
              <a:t>A </a:t>
            </a:r>
            <a:r>
              <a:rPr lang="en-US" altLang="en-US" sz="2400" b="1" smtClean="0"/>
              <a:t>dynamic table</a:t>
            </a:r>
            <a:r>
              <a:rPr lang="en-US" altLang="en-US" sz="2400" smtClean="0"/>
              <a:t>, on the other hand, is one that is updated </a:t>
            </a:r>
            <a:r>
              <a:rPr lang="en-US" altLang="en-US" sz="2400" i="1" smtClean="0"/>
              <a:t>automatically</a:t>
            </a:r>
            <a:r>
              <a:rPr lang="en-US" altLang="en-US" sz="2400" smtClean="0"/>
              <a:t> when there is a change somewhere in the internet.</a:t>
            </a:r>
          </a:p>
          <a:p>
            <a:endParaRPr lang="en-US" altLang="en-US" sz="2400" smtClean="0">
              <a:solidFill>
                <a:srgbClr val="C00000"/>
              </a:solidFill>
            </a:endParaRPr>
          </a:p>
          <a:p>
            <a:r>
              <a:rPr lang="en-US" altLang="en-US" sz="2400" smtClean="0"/>
              <a:t>Today, an internet needs dynamic routing tables. The tables need to be updated as soon as there is a change in the internet.</a:t>
            </a:r>
            <a:endParaRPr lang="en-US" altLang="en-US" sz="2400" smtClean="0">
              <a:solidFill>
                <a:srgbClr val="C00000"/>
              </a:solidFill>
            </a:endParaRPr>
          </a:p>
        </p:txBody>
      </p:sp>
      <p:sp>
        <p:nvSpPr>
          <p:cNvPr id="33795"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33796"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593E689-5BB2-43B6-A2A7-CA036B729AB6}" type="slidenum">
              <a:rPr lang="en-US" altLang="zh-TW" b="0">
                <a:solidFill>
                  <a:srgbClr val="000000"/>
                </a:solidFill>
              </a:rPr>
              <a:pPr/>
              <a:t>7</a:t>
            </a:fld>
            <a:endParaRPr lang="en-US" altLang="zh-TW" b="0">
              <a:solidFill>
                <a:srgbClr val="000000"/>
              </a:solidFill>
            </a:endParaRPr>
          </a:p>
        </p:txBody>
      </p:sp>
      <p:sp>
        <p:nvSpPr>
          <p:cNvPr id="33797"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Static vs Dynamic  Routing Table</a:t>
            </a:r>
          </a:p>
        </p:txBody>
      </p:sp>
      <p:sp>
        <p:nvSpPr>
          <p:cNvPr id="3379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379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380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380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380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380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380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9600" y="1452960"/>
              <a:ext cx="7126920" cy="3438720"/>
            </p14:xfrm>
          </p:contentPart>
        </mc:Choice>
        <mc:Fallback xmlns="">
          <p:pic>
            <p:nvPicPr>
              <p:cNvPr id="2" name="Ink 1"/>
              <p:cNvPicPr/>
              <p:nvPr/>
            </p:nvPicPr>
            <p:blipFill>
              <a:blip r:embed="rId4"/>
              <a:stretch>
                <a:fillRect/>
              </a:stretch>
            </p:blipFill>
            <p:spPr>
              <a:xfrm>
                <a:off x="118080" y="1443960"/>
                <a:ext cx="7151400" cy="3461040"/>
              </a:xfrm>
              <a:prstGeom prst="rect">
                <a:avLst/>
              </a:prstGeom>
            </p:spPr>
          </p:pic>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p:cNvSpPr>
            <a:spLocks noGrp="1"/>
          </p:cNvSpPr>
          <p:nvPr>
            <p:ph idx="1"/>
          </p:nvPr>
        </p:nvSpPr>
        <p:spPr bwMode="auto">
          <a:xfrm>
            <a:off x="357188" y="768350"/>
            <a:ext cx="8312150" cy="54038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Font typeface="Wingdings" panose="05000000000000000000" pitchFamily="2" charset="2"/>
              <a:buNone/>
              <a:defRPr/>
            </a:pPr>
            <a:endParaRPr lang="en-US" sz="2000" b="1" dirty="0" smtClean="0"/>
          </a:p>
          <a:p>
            <a:pPr marL="0" indent="0" algn="just">
              <a:buFont typeface="Wingdings" panose="05000000000000000000" pitchFamily="2" charset="2"/>
              <a:buNone/>
              <a:defRPr/>
            </a:pPr>
            <a:r>
              <a:rPr lang="en-US" sz="2000" b="1" dirty="0" smtClean="0"/>
              <a:t>1. </a:t>
            </a:r>
            <a:r>
              <a:rPr lang="en-US" sz="2000" b="1" dirty="0" smtClean="0">
                <a:solidFill>
                  <a:srgbClr val="FF0000"/>
                </a:solidFill>
              </a:rPr>
              <a:t>Initialization:</a:t>
            </a:r>
            <a:r>
              <a:rPr lang="en-US" sz="2000" b="1" dirty="0" smtClean="0"/>
              <a:t> </a:t>
            </a:r>
          </a:p>
          <a:p>
            <a:pPr marL="0" indent="0" algn="just">
              <a:buFont typeface="Wingdings" panose="05000000000000000000" pitchFamily="2" charset="2"/>
              <a:buNone/>
              <a:defRPr/>
            </a:pPr>
            <a:r>
              <a:rPr lang="en-US" sz="2000" b="1" dirty="0" smtClean="0"/>
              <a:t>     Select the node as the </a:t>
            </a:r>
            <a:r>
              <a:rPr lang="en-US" sz="2000" b="1" dirty="0" smtClean="0">
                <a:solidFill>
                  <a:srgbClr val="3366FF"/>
                </a:solidFill>
              </a:rPr>
              <a:t>root </a:t>
            </a:r>
            <a:r>
              <a:rPr lang="en-US" sz="2000" b="1" dirty="0" smtClean="0"/>
              <a:t>of the tree and add it to the path.    </a:t>
            </a:r>
          </a:p>
          <a:p>
            <a:pPr marL="0" indent="0" algn="just">
              <a:buFont typeface="Wingdings" panose="05000000000000000000" pitchFamily="2" charset="2"/>
              <a:buNone/>
              <a:defRPr/>
            </a:pPr>
            <a:r>
              <a:rPr lang="en-US" sz="2000" b="1" dirty="0"/>
              <a:t> </a:t>
            </a:r>
            <a:r>
              <a:rPr lang="en-US" sz="2000" b="1" dirty="0" smtClean="0"/>
              <a:t>    Set the </a:t>
            </a:r>
            <a:r>
              <a:rPr lang="en-US" sz="2000" b="1" dirty="0" smtClean="0">
                <a:solidFill>
                  <a:srgbClr val="3366FF"/>
                </a:solidFill>
              </a:rPr>
              <a:t>shortest distances </a:t>
            </a:r>
            <a:r>
              <a:rPr lang="en-US" sz="2000" b="1" dirty="0" smtClean="0"/>
              <a:t>for all the root’s neighbors to the cost between the root and those neighbors. </a:t>
            </a:r>
          </a:p>
          <a:p>
            <a:pPr marL="0" indent="0" algn="just">
              <a:buFont typeface="Wingdings" panose="05000000000000000000" pitchFamily="2" charset="2"/>
              <a:buNone/>
              <a:defRPr/>
            </a:pPr>
            <a:r>
              <a:rPr lang="en-US" sz="2000" b="1" dirty="0"/>
              <a:t> </a:t>
            </a:r>
            <a:r>
              <a:rPr lang="en-US" sz="2000" b="1" dirty="0" smtClean="0"/>
              <a:t>    Set the shortest distance of the root to zero.</a:t>
            </a:r>
          </a:p>
          <a:p>
            <a:pPr marL="0" indent="0" algn="just">
              <a:buFont typeface="Wingdings" panose="05000000000000000000" pitchFamily="2" charset="2"/>
              <a:buNone/>
              <a:defRPr/>
            </a:pPr>
            <a:endParaRPr lang="en-US" sz="2000" b="1" dirty="0" smtClean="0"/>
          </a:p>
          <a:p>
            <a:pPr marL="0" indent="0" algn="just">
              <a:buFont typeface="Wingdings" panose="05000000000000000000" pitchFamily="2" charset="2"/>
              <a:buNone/>
              <a:defRPr/>
            </a:pPr>
            <a:r>
              <a:rPr lang="en-US" sz="2000" b="1" dirty="0" smtClean="0"/>
              <a:t>2. </a:t>
            </a:r>
            <a:r>
              <a:rPr lang="en-US" sz="2000" b="1" dirty="0" smtClean="0">
                <a:solidFill>
                  <a:srgbClr val="FF0000"/>
                </a:solidFill>
              </a:rPr>
              <a:t>Iteration:</a:t>
            </a:r>
            <a:r>
              <a:rPr lang="en-US" sz="2000" b="1" dirty="0" smtClean="0"/>
              <a:t> Repeat the following two steps until all nodes are added to the path:</a:t>
            </a:r>
          </a:p>
          <a:p>
            <a:pPr algn="just">
              <a:defRPr/>
            </a:pPr>
            <a:r>
              <a:rPr lang="en-US" sz="2000" b="1" dirty="0" smtClean="0"/>
              <a:t>a. Adding the next node to the path: Search the nodes not in the path. Select the one with minimum shortest distance and add it to the path.</a:t>
            </a:r>
          </a:p>
          <a:p>
            <a:pPr algn="just">
              <a:defRPr/>
            </a:pPr>
            <a:r>
              <a:rPr lang="en-US" sz="2000" b="1" dirty="0" smtClean="0"/>
              <a:t>b. Updating: Update the shortest distance for all remaining nodes using the shortest distance of the node just moved to the path in step 2.</a:t>
            </a:r>
          </a:p>
        </p:txBody>
      </p:sp>
      <p:sp>
        <p:nvSpPr>
          <p:cNvPr id="101379"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01380"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23B9F46-8155-432B-85EA-521A8325AE9D}" type="slidenum">
              <a:rPr lang="en-US" altLang="zh-TW" b="0">
                <a:solidFill>
                  <a:srgbClr val="000000"/>
                </a:solidFill>
              </a:rPr>
              <a:pPr/>
              <a:t>70</a:t>
            </a:fld>
            <a:endParaRPr lang="en-US" altLang="zh-TW" b="0">
              <a:solidFill>
                <a:srgbClr val="000000"/>
              </a:solidFill>
            </a:endParaRPr>
          </a:p>
        </p:txBody>
      </p:sp>
      <p:sp>
        <p:nvSpPr>
          <p:cNvPr id="101381"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Dijkstra Algorithm</a:t>
            </a:r>
          </a:p>
        </p:txBody>
      </p:sp>
      <p:sp>
        <p:nvSpPr>
          <p:cNvPr id="10138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138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138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138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138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138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0138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445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AD1ECF9-C3D8-4B92-AA93-8DB5B5A6099E}" type="slidenum">
              <a:rPr lang="en-US" altLang="zh-TW" b="0"/>
              <a:pPr/>
              <a:t>71</a:t>
            </a:fld>
            <a:endParaRPr lang="en-US" altLang="zh-TW" b="0"/>
          </a:p>
        </p:txBody>
      </p:sp>
      <p:sp>
        <p:nvSpPr>
          <p:cNvPr id="104452" name="Text Box 2"/>
          <p:cNvSpPr txBox="1">
            <a:spLocks noChangeArrowheads="1"/>
          </p:cNvSpPr>
          <p:nvPr/>
        </p:nvSpPr>
        <p:spPr bwMode="auto">
          <a:xfrm>
            <a:off x="990600" y="90488"/>
            <a:ext cx="70866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0000FF"/>
                </a:solidFill>
                <a:latin typeface="Times New Roman" panose="02020603050405020304" pitchFamily="18" charset="0"/>
              </a:rPr>
              <a:t>Figure 11.19</a:t>
            </a:r>
            <a:r>
              <a:rPr lang="en-US" altLang="en-US" dirty="0">
                <a:solidFill>
                  <a:schemeClr val="accent2"/>
                </a:solidFill>
                <a:latin typeface="Times New Roman" panose="02020603050405020304" pitchFamily="18" charset="0"/>
              </a:rPr>
              <a:t>    </a:t>
            </a:r>
            <a:r>
              <a:rPr lang="en-US" altLang="en-US" i="1" dirty="0">
                <a:latin typeface="Times New Roman" panose="02020603050405020304" pitchFamily="18" charset="0"/>
              </a:rPr>
              <a:t>Forming shortest path </a:t>
            </a:r>
            <a:r>
              <a:rPr lang="en-US" altLang="en-US" i="1" dirty="0" smtClean="0">
                <a:latin typeface="Times New Roman" panose="02020603050405020304" pitchFamily="18" charset="0"/>
              </a:rPr>
              <a:t>tree </a:t>
            </a:r>
            <a:r>
              <a:rPr lang="en-US" altLang="en-US" i="1" dirty="0">
                <a:latin typeface="Times New Roman" panose="02020603050405020304" pitchFamily="18" charset="0"/>
              </a:rPr>
              <a:t>for router A in a graph</a:t>
            </a:r>
          </a:p>
        </p:txBody>
      </p:sp>
      <p:sp>
        <p:nvSpPr>
          <p:cNvPr id="10445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445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445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445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445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445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445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778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275" y="1295400"/>
            <a:ext cx="6892925"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789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25" y="3952875"/>
            <a:ext cx="360997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747520" y="3056400"/>
              <a:ext cx="1509480" cy="1124640"/>
            </p14:xfrm>
          </p:contentPart>
        </mc:Choice>
        <mc:Fallback xmlns="">
          <p:pic>
            <p:nvPicPr>
              <p:cNvPr id="2" name="Ink 1"/>
              <p:cNvPicPr/>
              <p:nvPr/>
            </p:nvPicPr>
            <p:blipFill>
              <a:blip r:embed="rId6"/>
              <a:stretch>
                <a:fillRect/>
              </a:stretch>
            </p:blipFill>
            <p:spPr>
              <a:xfrm>
                <a:off x="2735640" y="3042360"/>
                <a:ext cx="1536120" cy="1149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78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78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677899"/>
                                        </p:tgtEl>
                                        <p:attrNameLst>
                                          <p:attrName>style.visibility</p:attrName>
                                        </p:attrNameLst>
                                      </p:cBhvr>
                                      <p:to>
                                        <p:strVal val="visible"/>
                                      </p:to>
                                    </p:set>
                                    <p:anim calcmode="lin" valueType="num">
                                      <p:cBhvr>
                                        <p:cTn id="15" dur="2000" fill="hold"/>
                                        <p:tgtEl>
                                          <p:spTgt spid="677899"/>
                                        </p:tgtEl>
                                        <p:attrNameLst>
                                          <p:attrName>ppt_w</p:attrName>
                                        </p:attrNameLst>
                                      </p:cBhvr>
                                      <p:tavLst>
                                        <p:tav tm="0">
                                          <p:val>
                                            <p:fltVal val="0"/>
                                          </p:val>
                                        </p:tav>
                                        <p:tav tm="100000">
                                          <p:val>
                                            <p:strVal val="#ppt_w"/>
                                          </p:val>
                                        </p:tav>
                                      </p:tavLst>
                                    </p:anim>
                                    <p:anim calcmode="lin" valueType="num">
                                      <p:cBhvr>
                                        <p:cTn id="16" dur="2000" fill="hold"/>
                                        <p:tgtEl>
                                          <p:spTgt spid="677899"/>
                                        </p:tgtEl>
                                        <p:attrNameLst>
                                          <p:attrName>ppt_h</p:attrName>
                                        </p:attrNameLst>
                                      </p:cBhvr>
                                      <p:tavLst>
                                        <p:tav tm="0">
                                          <p:val>
                                            <p:fltVal val="0"/>
                                          </p:val>
                                        </p:tav>
                                        <p:tav tm="100000">
                                          <p:val>
                                            <p:strVal val="#ppt_h"/>
                                          </p:val>
                                        </p:tav>
                                      </p:tavLst>
                                    </p:anim>
                                    <p:animEffect transition="in" filter="fade">
                                      <p:cBhvr>
                                        <p:cTn id="17" dur="2000"/>
                                        <p:tgtEl>
                                          <p:spTgt spid="677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54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C6B0C72-E344-4C0B-917E-17E90AB30D9E}" type="slidenum">
              <a:rPr lang="en-US" altLang="zh-TW" b="0"/>
              <a:pPr/>
              <a:t>72</a:t>
            </a:fld>
            <a:endParaRPr lang="en-US" altLang="zh-TW" b="0"/>
          </a:p>
        </p:txBody>
      </p:sp>
      <p:sp>
        <p:nvSpPr>
          <p:cNvPr id="10547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11.19</a:t>
            </a:r>
            <a:r>
              <a:rPr lang="en-US" altLang="en-US">
                <a:solidFill>
                  <a:schemeClr val="accent2"/>
                </a:solidFill>
                <a:latin typeface="Times New Roman" panose="02020603050405020304" pitchFamily="18" charset="0"/>
              </a:rPr>
              <a:t>    </a:t>
            </a:r>
            <a:r>
              <a:rPr lang="en-US" altLang="en-US" i="1">
                <a:solidFill>
                  <a:schemeClr val="hlink"/>
                </a:solidFill>
                <a:latin typeface="Times New Roman" panose="02020603050405020304" pitchFamily="18" charset="0"/>
              </a:rPr>
              <a:t>Continued</a:t>
            </a:r>
          </a:p>
        </p:txBody>
      </p:sp>
      <p:sp>
        <p:nvSpPr>
          <p:cNvPr id="10547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547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547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548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548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548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548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659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301625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596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048000"/>
            <a:ext cx="30353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596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572000"/>
            <a:ext cx="3006725"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0225" y="1207102"/>
            <a:ext cx="4606925" cy="119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5963"/>
                                        </p:tgtEl>
                                        <p:attrNameLst>
                                          <p:attrName>style.visibility</p:attrName>
                                        </p:attrNameLst>
                                      </p:cBhvr>
                                      <p:to>
                                        <p:strVal val="visible"/>
                                      </p:to>
                                    </p:set>
                                    <p:anim calcmode="lin" valueType="num">
                                      <p:cBhvr>
                                        <p:cTn id="7" dur="2000" fill="hold"/>
                                        <p:tgtEl>
                                          <p:spTgt spid="765963"/>
                                        </p:tgtEl>
                                        <p:attrNameLst>
                                          <p:attrName>ppt_w</p:attrName>
                                        </p:attrNameLst>
                                      </p:cBhvr>
                                      <p:tavLst>
                                        <p:tav tm="0">
                                          <p:val>
                                            <p:fltVal val="0"/>
                                          </p:val>
                                        </p:tav>
                                        <p:tav tm="100000">
                                          <p:val>
                                            <p:strVal val="#ppt_w"/>
                                          </p:val>
                                        </p:tav>
                                      </p:tavLst>
                                    </p:anim>
                                    <p:anim calcmode="lin" valueType="num">
                                      <p:cBhvr>
                                        <p:cTn id="8" dur="2000" fill="hold"/>
                                        <p:tgtEl>
                                          <p:spTgt spid="765963"/>
                                        </p:tgtEl>
                                        <p:attrNameLst>
                                          <p:attrName>ppt_h</p:attrName>
                                        </p:attrNameLst>
                                      </p:cBhvr>
                                      <p:tavLst>
                                        <p:tav tm="0">
                                          <p:val>
                                            <p:fltVal val="0"/>
                                          </p:val>
                                        </p:tav>
                                        <p:tav tm="100000">
                                          <p:val>
                                            <p:strVal val="#ppt_h"/>
                                          </p:val>
                                        </p:tav>
                                      </p:tavLst>
                                    </p:anim>
                                    <p:animEffect transition="in" filter="fade">
                                      <p:cBhvr>
                                        <p:cTn id="9" dur="2000"/>
                                        <p:tgtEl>
                                          <p:spTgt spid="76596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65964"/>
                                        </p:tgtEl>
                                        <p:attrNameLst>
                                          <p:attrName>style.visibility</p:attrName>
                                        </p:attrNameLst>
                                      </p:cBhvr>
                                      <p:to>
                                        <p:strVal val="visible"/>
                                      </p:to>
                                    </p:set>
                                    <p:anim calcmode="lin" valueType="num">
                                      <p:cBhvr>
                                        <p:cTn id="14" dur="2000" fill="hold"/>
                                        <p:tgtEl>
                                          <p:spTgt spid="765964"/>
                                        </p:tgtEl>
                                        <p:attrNameLst>
                                          <p:attrName>ppt_w</p:attrName>
                                        </p:attrNameLst>
                                      </p:cBhvr>
                                      <p:tavLst>
                                        <p:tav tm="0">
                                          <p:val>
                                            <p:fltVal val="0"/>
                                          </p:val>
                                        </p:tav>
                                        <p:tav tm="100000">
                                          <p:val>
                                            <p:strVal val="#ppt_w"/>
                                          </p:val>
                                        </p:tav>
                                      </p:tavLst>
                                    </p:anim>
                                    <p:anim calcmode="lin" valueType="num">
                                      <p:cBhvr>
                                        <p:cTn id="15" dur="2000" fill="hold"/>
                                        <p:tgtEl>
                                          <p:spTgt spid="765964"/>
                                        </p:tgtEl>
                                        <p:attrNameLst>
                                          <p:attrName>ppt_h</p:attrName>
                                        </p:attrNameLst>
                                      </p:cBhvr>
                                      <p:tavLst>
                                        <p:tav tm="0">
                                          <p:val>
                                            <p:fltVal val="0"/>
                                          </p:val>
                                        </p:tav>
                                        <p:tav tm="100000">
                                          <p:val>
                                            <p:strVal val="#ppt_h"/>
                                          </p:val>
                                        </p:tav>
                                      </p:tavLst>
                                    </p:anim>
                                    <p:animEffect transition="in" filter="fade">
                                      <p:cBhvr>
                                        <p:cTn id="16" dur="2000"/>
                                        <p:tgtEl>
                                          <p:spTgt spid="76596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65965"/>
                                        </p:tgtEl>
                                        <p:attrNameLst>
                                          <p:attrName>style.visibility</p:attrName>
                                        </p:attrNameLst>
                                      </p:cBhvr>
                                      <p:to>
                                        <p:strVal val="visible"/>
                                      </p:to>
                                    </p:set>
                                    <p:anim calcmode="lin" valueType="num">
                                      <p:cBhvr>
                                        <p:cTn id="21" dur="2000" fill="hold"/>
                                        <p:tgtEl>
                                          <p:spTgt spid="765965"/>
                                        </p:tgtEl>
                                        <p:attrNameLst>
                                          <p:attrName>ppt_w</p:attrName>
                                        </p:attrNameLst>
                                      </p:cBhvr>
                                      <p:tavLst>
                                        <p:tav tm="0">
                                          <p:val>
                                            <p:fltVal val="0"/>
                                          </p:val>
                                        </p:tav>
                                        <p:tav tm="100000">
                                          <p:val>
                                            <p:strVal val="#ppt_w"/>
                                          </p:val>
                                        </p:tav>
                                      </p:tavLst>
                                    </p:anim>
                                    <p:anim calcmode="lin" valueType="num">
                                      <p:cBhvr>
                                        <p:cTn id="22" dur="2000" fill="hold"/>
                                        <p:tgtEl>
                                          <p:spTgt spid="765965"/>
                                        </p:tgtEl>
                                        <p:attrNameLst>
                                          <p:attrName>ppt_h</p:attrName>
                                        </p:attrNameLst>
                                      </p:cBhvr>
                                      <p:tavLst>
                                        <p:tav tm="0">
                                          <p:val>
                                            <p:fltVal val="0"/>
                                          </p:val>
                                        </p:tav>
                                        <p:tav tm="100000">
                                          <p:val>
                                            <p:strVal val="#ppt_h"/>
                                          </p:val>
                                        </p:tav>
                                      </p:tavLst>
                                    </p:anim>
                                    <p:animEffect transition="in" filter="fade">
                                      <p:cBhvr>
                                        <p:cTn id="23" dur="2000"/>
                                        <p:tgtEl>
                                          <p:spTgt spid="76596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64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BE534E-DA61-488D-9548-27C89199BB6D}" type="slidenum">
              <a:rPr lang="en-US" altLang="zh-TW" b="0"/>
              <a:pPr/>
              <a:t>73</a:t>
            </a:fld>
            <a:endParaRPr lang="en-US" altLang="zh-TW" b="0"/>
          </a:p>
        </p:txBody>
      </p:sp>
      <p:sp>
        <p:nvSpPr>
          <p:cNvPr id="10650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11.19</a:t>
            </a:r>
            <a:r>
              <a:rPr lang="en-US" altLang="en-US">
                <a:solidFill>
                  <a:schemeClr val="accent2"/>
                </a:solidFill>
                <a:latin typeface="Times New Roman" panose="02020603050405020304" pitchFamily="18" charset="0"/>
              </a:rPr>
              <a:t>    </a:t>
            </a:r>
            <a:r>
              <a:rPr lang="en-US" altLang="en-US" i="1">
                <a:solidFill>
                  <a:schemeClr val="hlink"/>
                </a:solidFill>
                <a:latin typeface="Times New Roman" panose="02020603050405020304" pitchFamily="18" charset="0"/>
              </a:rPr>
              <a:t>Continued</a:t>
            </a:r>
          </a:p>
        </p:txBody>
      </p:sp>
      <p:sp>
        <p:nvSpPr>
          <p:cNvPr id="10650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650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680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30067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1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475" y="3032125"/>
            <a:ext cx="30067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1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075" y="4902200"/>
            <a:ext cx="3006725"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0225" y="1207102"/>
            <a:ext cx="4606925" cy="1198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4334040" y="668880"/>
              <a:ext cx="4213800" cy="4498560"/>
            </p14:xfrm>
          </p:contentPart>
        </mc:Choice>
        <mc:Fallback xmlns="">
          <p:pic>
            <p:nvPicPr>
              <p:cNvPr id="2" name="Ink 1"/>
              <p:cNvPicPr/>
              <p:nvPr/>
            </p:nvPicPr>
            <p:blipFill>
              <a:blip r:embed="rId8"/>
              <a:stretch>
                <a:fillRect/>
              </a:stretch>
            </p:blipFill>
            <p:spPr>
              <a:xfrm>
                <a:off x="4318200" y="654120"/>
                <a:ext cx="4243320" cy="4518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68013"/>
                                        </p:tgtEl>
                                        <p:attrNameLst>
                                          <p:attrName>style.visibility</p:attrName>
                                        </p:attrNameLst>
                                      </p:cBhvr>
                                      <p:to>
                                        <p:strVal val="visible"/>
                                      </p:to>
                                    </p:set>
                                    <p:anim calcmode="lin" valueType="num">
                                      <p:cBhvr>
                                        <p:cTn id="7" dur="2000" fill="hold"/>
                                        <p:tgtEl>
                                          <p:spTgt spid="768013"/>
                                        </p:tgtEl>
                                        <p:attrNameLst>
                                          <p:attrName>ppt_w</p:attrName>
                                        </p:attrNameLst>
                                      </p:cBhvr>
                                      <p:tavLst>
                                        <p:tav tm="0">
                                          <p:val>
                                            <p:fltVal val="0"/>
                                          </p:val>
                                        </p:tav>
                                        <p:tav tm="100000">
                                          <p:val>
                                            <p:strVal val="#ppt_w"/>
                                          </p:val>
                                        </p:tav>
                                      </p:tavLst>
                                    </p:anim>
                                    <p:anim calcmode="lin" valueType="num">
                                      <p:cBhvr>
                                        <p:cTn id="8" dur="2000" fill="hold"/>
                                        <p:tgtEl>
                                          <p:spTgt spid="768013"/>
                                        </p:tgtEl>
                                        <p:attrNameLst>
                                          <p:attrName>ppt_h</p:attrName>
                                        </p:attrNameLst>
                                      </p:cBhvr>
                                      <p:tavLst>
                                        <p:tav tm="0">
                                          <p:val>
                                            <p:fltVal val="0"/>
                                          </p:val>
                                        </p:tav>
                                        <p:tav tm="100000">
                                          <p:val>
                                            <p:strVal val="#ppt_h"/>
                                          </p:val>
                                        </p:tav>
                                      </p:tavLst>
                                    </p:anim>
                                    <p:animEffect transition="in" filter="fade">
                                      <p:cBhvr>
                                        <p:cTn id="9" dur="2000"/>
                                        <p:tgtEl>
                                          <p:spTgt spid="76801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68014"/>
                                        </p:tgtEl>
                                        <p:attrNameLst>
                                          <p:attrName>style.visibility</p:attrName>
                                        </p:attrNameLst>
                                      </p:cBhvr>
                                      <p:to>
                                        <p:strVal val="visible"/>
                                      </p:to>
                                    </p:set>
                                    <p:anim calcmode="lin" valueType="num">
                                      <p:cBhvr>
                                        <p:cTn id="14" dur="2000" fill="hold"/>
                                        <p:tgtEl>
                                          <p:spTgt spid="768014"/>
                                        </p:tgtEl>
                                        <p:attrNameLst>
                                          <p:attrName>ppt_w</p:attrName>
                                        </p:attrNameLst>
                                      </p:cBhvr>
                                      <p:tavLst>
                                        <p:tav tm="0">
                                          <p:val>
                                            <p:fltVal val="0"/>
                                          </p:val>
                                        </p:tav>
                                        <p:tav tm="100000">
                                          <p:val>
                                            <p:strVal val="#ppt_w"/>
                                          </p:val>
                                        </p:tav>
                                      </p:tavLst>
                                    </p:anim>
                                    <p:anim calcmode="lin" valueType="num">
                                      <p:cBhvr>
                                        <p:cTn id="15" dur="2000" fill="hold"/>
                                        <p:tgtEl>
                                          <p:spTgt spid="768014"/>
                                        </p:tgtEl>
                                        <p:attrNameLst>
                                          <p:attrName>ppt_h</p:attrName>
                                        </p:attrNameLst>
                                      </p:cBhvr>
                                      <p:tavLst>
                                        <p:tav tm="0">
                                          <p:val>
                                            <p:fltVal val="0"/>
                                          </p:val>
                                        </p:tav>
                                        <p:tav tm="100000">
                                          <p:val>
                                            <p:strVal val="#ppt_h"/>
                                          </p:val>
                                        </p:tav>
                                      </p:tavLst>
                                    </p:anim>
                                    <p:animEffect transition="in" filter="fade">
                                      <p:cBhvr>
                                        <p:cTn id="16" dur="2000"/>
                                        <p:tgtEl>
                                          <p:spTgt spid="7680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68015"/>
                                        </p:tgtEl>
                                        <p:attrNameLst>
                                          <p:attrName>style.visibility</p:attrName>
                                        </p:attrNameLst>
                                      </p:cBhvr>
                                      <p:to>
                                        <p:strVal val="visible"/>
                                      </p:to>
                                    </p:set>
                                    <p:anim calcmode="lin" valueType="num">
                                      <p:cBhvr>
                                        <p:cTn id="21" dur="2000" fill="hold"/>
                                        <p:tgtEl>
                                          <p:spTgt spid="768015"/>
                                        </p:tgtEl>
                                        <p:attrNameLst>
                                          <p:attrName>ppt_w</p:attrName>
                                        </p:attrNameLst>
                                      </p:cBhvr>
                                      <p:tavLst>
                                        <p:tav tm="0">
                                          <p:val>
                                            <p:fltVal val="0"/>
                                          </p:val>
                                        </p:tav>
                                        <p:tav tm="100000">
                                          <p:val>
                                            <p:strVal val="#ppt_w"/>
                                          </p:val>
                                        </p:tav>
                                      </p:tavLst>
                                    </p:anim>
                                    <p:anim calcmode="lin" valueType="num">
                                      <p:cBhvr>
                                        <p:cTn id="22" dur="2000" fill="hold"/>
                                        <p:tgtEl>
                                          <p:spTgt spid="768015"/>
                                        </p:tgtEl>
                                        <p:attrNameLst>
                                          <p:attrName>ppt_h</p:attrName>
                                        </p:attrNameLst>
                                      </p:cBhvr>
                                      <p:tavLst>
                                        <p:tav tm="0">
                                          <p:val>
                                            <p:fltVal val="0"/>
                                          </p:val>
                                        </p:tav>
                                        <p:tav tm="100000">
                                          <p:val>
                                            <p:strVal val="#ppt_h"/>
                                          </p:val>
                                        </p:tav>
                                      </p:tavLst>
                                    </p:anim>
                                    <p:animEffect transition="in" filter="fade">
                                      <p:cBhvr>
                                        <p:cTn id="23" dur="2000"/>
                                        <p:tgtEl>
                                          <p:spTgt spid="7680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75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5F7529A-3065-4014-94B4-F19784C44F4E}" type="slidenum">
              <a:rPr lang="en-US" altLang="zh-TW" b="0"/>
              <a:pPr/>
              <a:t>74</a:t>
            </a:fld>
            <a:endParaRPr lang="en-US" altLang="zh-TW" b="0"/>
          </a:p>
        </p:txBody>
      </p:sp>
      <p:sp>
        <p:nvSpPr>
          <p:cNvPr id="107524" name="Text Box 2"/>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To show that the shortest path tree for each node is different, we found the shortest path tree as seen by node C (Figure 11.20). We leave the detail as an exercise.</a:t>
            </a:r>
          </a:p>
        </p:txBody>
      </p:sp>
      <p:grpSp>
        <p:nvGrpSpPr>
          <p:cNvPr id="107525" name="Group 3"/>
          <p:cNvGrpSpPr>
            <a:grpSpLocks/>
          </p:cNvGrpSpPr>
          <p:nvPr/>
        </p:nvGrpSpPr>
        <p:grpSpPr bwMode="auto">
          <a:xfrm>
            <a:off x="0" y="0"/>
            <a:ext cx="9144000" cy="609600"/>
            <a:chOff x="0" y="2448"/>
            <a:chExt cx="5760" cy="384"/>
          </a:xfrm>
        </p:grpSpPr>
        <p:sp>
          <p:nvSpPr>
            <p:cNvPr id="107526"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56069" name="Text Box 5"/>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11.6</a:t>
              </a:r>
              <a:endParaRPr lang="en-US" altLang="zh-TW" sz="3200" i="1" smtClean="0">
                <a:solidFill>
                  <a:schemeClr val="bg1"/>
                </a:solidFill>
                <a:latin typeface="Times New Roman" pitchFamily="18" charset="0"/>
                <a:ea typeface="新細明體" pitchFamily="18" charset="-120"/>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85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E9F3F27-E07A-419A-B736-1ACD78A62294}" type="slidenum">
              <a:rPr lang="en-US" altLang="zh-TW" b="0"/>
              <a:pPr/>
              <a:t>75</a:t>
            </a:fld>
            <a:endParaRPr lang="en-US" altLang="zh-TW" b="0"/>
          </a:p>
        </p:txBody>
      </p:sp>
      <p:sp>
        <p:nvSpPr>
          <p:cNvPr id="10854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11.6</a:t>
            </a:r>
          </a:p>
        </p:txBody>
      </p:sp>
      <p:sp>
        <p:nvSpPr>
          <p:cNvPr id="10854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0855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0855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463" y="2038350"/>
            <a:ext cx="55530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095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F2582E2-28FB-4298-96D9-66C45AFAB7EF}" type="slidenum">
              <a:rPr lang="en-US" altLang="zh-TW" b="0"/>
              <a:pPr/>
              <a:t>76</a:t>
            </a:fld>
            <a:endParaRPr lang="en-US" altLang="zh-TW" b="0"/>
          </a:p>
        </p:txBody>
      </p:sp>
      <p:grpSp>
        <p:nvGrpSpPr>
          <p:cNvPr id="109572" name="Group 2"/>
          <p:cNvGrpSpPr>
            <a:grpSpLocks/>
          </p:cNvGrpSpPr>
          <p:nvPr/>
        </p:nvGrpSpPr>
        <p:grpSpPr bwMode="auto">
          <a:xfrm>
            <a:off x="228600" y="228600"/>
            <a:ext cx="8458200" cy="5791200"/>
            <a:chOff x="144" y="144"/>
            <a:chExt cx="5328" cy="3648"/>
          </a:xfrm>
        </p:grpSpPr>
        <p:grpSp>
          <p:nvGrpSpPr>
            <p:cNvPr id="109574" name="Group 3"/>
            <p:cNvGrpSpPr>
              <a:grpSpLocks/>
            </p:cNvGrpSpPr>
            <p:nvPr/>
          </p:nvGrpSpPr>
          <p:grpSpPr bwMode="auto">
            <a:xfrm>
              <a:off x="144" y="144"/>
              <a:ext cx="432" cy="3648"/>
              <a:chOff x="48" y="48"/>
              <a:chExt cx="576" cy="3984"/>
            </a:xfrm>
          </p:grpSpPr>
          <p:sp>
            <p:nvSpPr>
              <p:cNvPr id="109593" name="Rectangle 4"/>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4" name="Rectangle 5"/>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5" name="Rectangle 6"/>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109575" name="Group 7"/>
            <p:cNvGrpSpPr>
              <a:grpSpLocks/>
            </p:cNvGrpSpPr>
            <p:nvPr/>
          </p:nvGrpSpPr>
          <p:grpSpPr bwMode="auto">
            <a:xfrm>
              <a:off x="144" y="144"/>
              <a:ext cx="5328" cy="336"/>
              <a:chOff x="0" y="144"/>
              <a:chExt cx="5760" cy="432"/>
            </a:xfrm>
          </p:grpSpPr>
          <p:sp>
            <p:nvSpPr>
              <p:cNvPr id="109590" name="Rectangle 8"/>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1" name="Rectangle 9"/>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109592" name="Rectangle 10"/>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grpSp>
        <p:grpSp>
          <p:nvGrpSpPr>
            <p:cNvPr id="109576" name="Group 11"/>
            <p:cNvGrpSpPr>
              <a:grpSpLocks/>
            </p:cNvGrpSpPr>
            <p:nvPr/>
          </p:nvGrpSpPr>
          <p:grpSpPr bwMode="auto">
            <a:xfrm>
              <a:off x="144" y="144"/>
              <a:ext cx="432" cy="336"/>
              <a:chOff x="144" y="144"/>
              <a:chExt cx="432" cy="336"/>
            </a:xfrm>
          </p:grpSpPr>
          <p:grpSp>
            <p:nvGrpSpPr>
              <p:cNvPr id="109577" name="Group 12"/>
              <p:cNvGrpSpPr>
                <a:grpSpLocks/>
              </p:cNvGrpSpPr>
              <p:nvPr/>
            </p:nvGrpSpPr>
            <p:grpSpPr bwMode="auto">
              <a:xfrm>
                <a:off x="144" y="256"/>
                <a:ext cx="432" cy="112"/>
                <a:chOff x="288" y="256"/>
                <a:chExt cx="432" cy="112"/>
              </a:xfrm>
            </p:grpSpPr>
            <p:sp>
              <p:nvSpPr>
                <p:cNvPr id="837645" name="Rectangle 13"/>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37646" name="Rectangle 14"/>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37647" name="Rectangle 15"/>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109578" name="Group 16"/>
              <p:cNvGrpSpPr>
                <a:grpSpLocks/>
              </p:cNvGrpSpPr>
              <p:nvPr/>
            </p:nvGrpSpPr>
            <p:grpSpPr bwMode="auto">
              <a:xfrm>
                <a:off x="144" y="144"/>
                <a:ext cx="432" cy="336"/>
                <a:chOff x="144" y="144"/>
                <a:chExt cx="432" cy="336"/>
              </a:xfrm>
            </p:grpSpPr>
            <p:grpSp>
              <p:nvGrpSpPr>
                <p:cNvPr id="109579" name="Group 17"/>
                <p:cNvGrpSpPr>
                  <a:grpSpLocks/>
                </p:cNvGrpSpPr>
                <p:nvPr/>
              </p:nvGrpSpPr>
              <p:grpSpPr bwMode="auto">
                <a:xfrm>
                  <a:off x="144" y="144"/>
                  <a:ext cx="432" cy="112"/>
                  <a:chOff x="288" y="256"/>
                  <a:chExt cx="432" cy="112"/>
                </a:xfrm>
              </p:grpSpPr>
              <p:sp>
                <p:nvSpPr>
                  <p:cNvPr id="837650" name="Rectangle 18"/>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37651" name="Rectangle 19"/>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37652" name="Rectangle 20"/>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nvGrpSpPr>
                <p:cNvPr id="109580" name="Group 21"/>
                <p:cNvGrpSpPr>
                  <a:grpSpLocks/>
                </p:cNvGrpSpPr>
                <p:nvPr/>
              </p:nvGrpSpPr>
              <p:grpSpPr bwMode="auto">
                <a:xfrm>
                  <a:off x="144" y="368"/>
                  <a:ext cx="432" cy="112"/>
                  <a:chOff x="288" y="256"/>
                  <a:chExt cx="432" cy="112"/>
                </a:xfrm>
              </p:grpSpPr>
              <p:sp>
                <p:nvSpPr>
                  <p:cNvPr id="837654" name="Rectangle 22"/>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37655" name="Rectangle 23"/>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sp>
                <p:nvSpPr>
                  <p:cNvPr id="837656" name="Rectangle 24"/>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TW" altLang="en-US">
                      <a:ea typeface="新細明體" pitchFamily="18" charset="-120"/>
                    </a:endParaRPr>
                  </a:p>
                </p:txBody>
              </p:sp>
            </p:grpSp>
          </p:grpSp>
        </p:grpSp>
      </p:grpSp>
      <p:pic>
        <p:nvPicPr>
          <p:cNvPr id="109573"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063" y="1300163"/>
            <a:ext cx="6110287"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907240" y="1351080"/>
              <a:ext cx="1051560" cy="567360"/>
            </p14:xfrm>
          </p:contentPart>
        </mc:Choice>
        <mc:Fallback xmlns="">
          <p:pic>
            <p:nvPicPr>
              <p:cNvPr id="2" name="Ink 1"/>
              <p:cNvPicPr/>
              <p:nvPr/>
            </p:nvPicPr>
            <p:blipFill>
              <a:blip r:embed="rId5"/>
              <a:stretch>
                <a:fillRect/>
              </a:stretch>
            </p:blipFill>
            <p:spPr>
              <a:xfrm>
                <a:off x="5892840" y="1337040"/>
                <a:ext cx="1082160" cy="596880"/>
              </a:xfrm>
              <a:prstGeom prst="rect">
                <a:avLst/>
              </a:prstGeom>
            </p:spPr>
          </p:pic>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059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5C5435-044D-4FBF-83FE-0284E1D06BC0}" type="slidenum">
              <a:rPr lang="en-US" altLang="zh-TW" b="0"/>
              <a:pPr/>
              <a:t>77</a:t>
            </a:fld>
            <a:endParaRPr lang="en-US" altLang="zh-TW" b="0"/>
          </a:p>
        </p:txBody>
      </p:sp>
      <p:sp>
        <p:nvSpPr>
          <p:cNvPr id="841730" name="Rectangle 2"/>
          <p:cNvSpPr>
            <a:spLocks noChangeArrowheads="1"/>
          </p:cNvSpPr>
          <p:nvPr/>
        </p:nvSpPr>
        <p:spPr bwMode="auto">
          <a:xfrm>
            <a:off x="0" y="0"/>
            <a:ext cx="9144000" cy="11430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110597" name="Text Box 3"/>
          <p:cNvSpPr txBox="1">
            <a:spLocks noChangeArrowheads="1"/>
          </p:cNvSpPr>
          <p:nvPr/>
        </p:nvSpPr>
        <p:spPr bwMode="auto">
          <a:xfrm>
            <a:off x="228600" y="263525"/>
            <a:ext cx="24288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11-6  OSPF</a:t>
            </a:r>
          </a:p>
        </p:txBody>
      </p:sp>
      <p:sp>
        <p:nvSpPr>
          <p:cNvPr id="110598"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110599" name="Rectangle 5"/>
          <p:cNvSpPr>
            <a:spLocks noChangeArrowheads="1"/>
          </p:cNvSpPr>
          <p:nvPr/>
        </p:nvSpPr>
        <p:spPr bwMode="auto">
          <a:xfrm>
            <a:off x="381000" y="1524000"/>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anose="020B0604020202020204" pitchFamily="34" charset="-128"/>
                <a:ea typeface="新細明體" pitchFamily="18" charset="-120"/>
              </a:rPr>
              <a:t>The Open Shortest Path First (OSPF) protocol is an intra-domain routing protocol based on link state routing. Its domain is also an autonomous system.</a:t>
            </a:r>
          </a:p>
          <a:p>
            <a:pPr algn="just"/>
            <a:r>
              <a:rPr lang="en-US" altLang="zh-TW" sz="2800">
                <a:latin typeface="Arial Unicode MS" panose="020B0604020202020204" pitchFamily="34" charset="-128"/>
                <a:ea typeface="新細明體" pitchFamily="18" charset="-120"/>
              </a:rPr>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1161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161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45713AE-D491-462D-90FC-C8E4A5B878A8}" type="slidenum">
              <a:rPr lang="en-US" altLang="zh-TW" b="0"/>
              <a:pPr/>
              <a:t>78</a:t>
            </a:fld>
            <a:endParaRPr lang="en-US" altLang="zh-TW" b="0"/>
          </a:p>
        </p:txBody>
      </p:sp>
      <p:sp>
        <p:nvSpPr>
          <p:cNvPr id="843778"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11621"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843780" name="Rectangle 4"/>
          <p:cNvSpPr>
            <a:spLocks noChangeArrowheads="1"/>
          </p:cNvSpPr>
          <p:nvPr/>
        </p:nvSpPr>
        <p:spPr bwMode="auto">
          <a:xfrm>
            <a:off x="304800" y="989013"/>
            <a:ext cx="83820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itchFamily="18" charset="-120"/>
              </a:rPr>
              <a:t> Area</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itchFamily="18" charset="-120"/>
              </a:rPr>
              <a:t> Metric</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itchFamily="18" charset="-120"/>
              </a:rPr>
              <a:t> Types of Links</a:t>
            </a:r>
          </a:p>
          <a:p>
            <a:pPr>
              <a:spcBef>
                <a:spcPct val="10000"/>
              </a:spcBef>
              <a:spcAft>
                <a:spcPct val="10000"/>
              </a:spcAft>
              <a:buClr>
                <a:schemeClr val="tx1"/>
              </a:buClr>
              <a:buSzPct val="117000"/>
              <a:buFont typeface="Wingdings" panose="05000000000000000000" pitchFamily="2" charset="2"/>
              <a:buChar char="ü"/>
            </a:pPr>
            <a:r>
              <a:rPr lang="en-US" altLang="zh-TW" sz="2800" dirty="0" smtClean="0">
                <a:solidFill>
                  <a:srgbClr val="0033CC"/>
                </a:solidFill>
                <a:latin typeface="Times New Roman" panose="02020603050405020304" pitchFamily="18" charset="0"/>
                <a:ea typeface="新細明體" pitchFamily="18" charset="-120"/>
              </a:rPr>
              <a:t> Graphical Representation</a:t>
            </a:r>
          </a:p>
          <a:p>
            <a:pPr>
              <a:spcBef>
                <a:spcPct val="10000"/>
              </a:spcBef>
              <a:spcAft>
                <a:spcPct val="10000"/>
              </a:spcAft>
              <a:buClr>
                <a:schemeClr val="tx1"/>
              </a:buClr>
              <a:buSzPct val="117000"/>
              <a:buFont typeface="Wingdings" panose="05000000000000000000" pitchFamily="2" charset="2"/>
              <a:buChar char="ü"/>
            </a:pPr>
            <a:r>
              <a:rPr lang="en-US" altLang="zh-TW" sz="2800" dirty="0" smtClean="0">
                <a:solidFill>
                  <a:srgbClr val="0033CC"/>
                </a:solidFill>
                <a:latin typeface="Times New Roman" panose="02020603050405020304" pitchFamily="18" charset="0"/>
                <a:ea typeface="新細明體" pitchFamily="18" charset="-120"/>
              </a:rPr>
              <a:t> OSPF Packets</a:t>
            </a:r>
          </a:p>
          <a:p>
            <a:pPr>
              <a:spcBef>
                <a:spcPct val="10000"/>
              </a:spcBef>
              <a:spcAft>
                <a:spcPct val="10000"/>
              </a:spcAft>
              <a:buClr>
                <a:schemeClr val="tx1"/>
              </a:buClr>
              <a:buSzPct val="117000"/>
              <a:buFont typeface="Wingdings" panose="05000000000000000000" pitchFamily="2" charset="2"/>
              <a:buChar char="ü"/>
            </a:pPr>
            <a:r>
              <a:rPr lang="en-US" altLang="zh-TW" sz="2800" dirty="0" smtClean="0">
                <a:solidFill>
                  <a:srgbClr val="0033CC"/>
                </a:solidFill>
                <a:latin typeface="Times New Roman" panose="02020603050405020304" pitchFamily="18" charset="0"/>
                <a:ea typeface="新細明體" pitchFamily="18" charset="-120"/>
              </a:rPr>
              <a:t> Link State Update Packet</a:t>
            </a:r>
          </a:p>
          <a:p>
            <a:pPr>
              <a:spcBef>
                <a:spcPct val="10000"/>
              </a:spcBef>
              <a:spcAft>
                <a:spcPct val="10000"/>
              </a:spcAft>
              <a:buClr>
                <a:schemeClr val="tx1"/>
              </a:buClr>
              <a:buSzPct val="117000"/>
              <a:buFont typeface="Wingdings" panose="05000000000000000000" pitchFamily="2" charset="2"/>
              <a:buChar char="ü"/>
            </a:pPr>
            <a:r>
              <a:rPr lang="en-US" altLang="zh-TW" sz="2800" dirty="0" smtClean="0">
                <a:solidFill>
                  <a:srgbClr val="0033CC"/>
                </a:solidFill>
                <a:latin typeface="Times New Roman" panose="02020603050405020304" pitchFamily="18" charset="0"/>
                <a:ea typeface="新細明體" pitchFamily="18" charset="-120"/>
              </a:rPr>
              <a:t> Other Packets</a:t>
            </a:r>
          </a:p>
          <a:p>
            <a:pPr>
              <a:spcBef>
                <a:spcPct val="10000"/>
              </a:spcBef>
              <a:spcAft>
                <a:spcPct val="10000"/>
              </a:spcAft>
              <a:buClr>
                <a:schemeClr val="tx1"/>
              </a:buClr>
              <a:buSzPct val="117000"/>
              <a:buFont typeface="Wingdings" panose="05000000000000000000" pitchFamily="2" charset="2"/>
              <a:buChar char="ü"/>
            </a:pPr>
            <a:r>
              <a:rPr lang="en-US" altLang="zh-TW" sz="2800" dirty="0" smtClean="0">
                <a:solidFill>
                  <a:srgbClr val="0033CC"/>
                </a:solidFill>
                <a:latin typeface="Times New Roman" panose="02020603050405020304" pitchFamily="18" charset="0"/>
                <a:ea typeface="新細明體" pitchFamily="18" charset="-120"/>
              </a:rPr>
              <a:t> Encapsulation</a:t>
            </a:r>
            <a:endParaRPr lang="en-US" altLang="zh-TW" sz="2800" dirty="0">
              <a:solidFill>
                <a:srgbClr val="0033CC"/>
              </a:solidFill>
              <a:latin typeface="Times New Roman" panose="02020603050405020304" pitchFamily="18" charset="0"/>
              <a:ea typeface="新細明體"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43780"/>
                                        </p:tgtEl>
                                        <p:attrNameLst>
                                          <p:attrName>style.visibility</p:attrName>
                                        </p:attrNameLst>
                                      </p:cBhvr>
                                      <p:to>
                                        <p:strVal val="visible"/>
                                      </p:to>
                                    </p:set>
                                    <p:animEffect transition="in" filter="wipe(up)">
                                      <p:cBhvr>
                                        <p:cTn id="7" dur="5000"/>
                                        <p:tgtEl>
                                          <p:spTgt spid="843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8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26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C8E2A2-B4B5-49FF-B76E-4D8A9357CBC3}" type="slidenum">
              <a:rPr lang="en-US" altLang="zh-TW" b="0"/>
              <a:pPr/>
              <a:t>79</a:t>
            </a:fld>
            <a:endParaRPr lang="en-US" altLang="zh-TW" b="0"/>
          </a:p>
        </p:txBody>
      </p:sp>
      <p:sp>
        <p:nvSpPr>
          <p:cNvPr id="11264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Areas in an autonomous system</a:t>
            </a:r>
          </a:p>
        </p:txBody>
      </p:sp>
      <p:sp>
        <p:nvSpPr>
          <p:cNvPr id="11264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264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264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264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264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265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265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1265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63688"/>
            <a:ext cx="8455025" cy="33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62160" y="1795680"/>
              <a:ext cx="8419320" cy="3166560"/>
            </p14:xfrm>
          </p:contentPart>
        </mc:Choice>
        <mc:Fallback xmlns="">
          <p:pic>
            <p:nvPicPr>
              <p:cNvPr id="2" name="Ink 1"/>
              <p:cNvPicPr/>
              <p:nvPr/>
            </p:nvPicPr>
            <p:blipFill>
              <a:blip r:embed="rId5"/>
              <a:stretch>
                <a:fillRect/>
              </a:stretch>
            </p:blipFill>
            <p:spPr>
              <a:xfrm>
                <a:off x="348840" y="1783080"/>
                <a:ext cx="8446320" cy="318168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bwMode="auto">
          <a:xfrm>
            <a:off x="368300" y="1219200"/>
            <a:ext cx="8396288" cy="4881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200" smtClean="0"/>
              <a:t>Routing protocols have been created in response to the demand for dynamic routing tables.</a:t>
            </a:r>
          </a:p>
          <a:p>
            <a:endParaRPr lang="en-US" altLang="en-US" sz="2200" smtClean="0">
              <a:solidFill>
                <a:srgbClr val="C00000"/>
              </a:solidFill>
            </a:endParaRPr>
          </a:p>
          <a:p>
            <a:r>
              <a:rPr lang="en-US" altLang="en-US" sz="2200" smtClean="0"/>
              <a:t>A routing protocol is a combination of </a:t>
            </a:r>
            <a:r>
              <a:rPr lang="en-US" altLang="en-US" sz="2200" b="1" i="1" smtClean="0"/>
              <a:t>rules</a:t>
            </a:r>
            <a:r>
              <a:rPr lang="en-US" altLang="en-US" sz="2200" smtClean="0"/>
              <a:t> and </a:t>
            </a:r>
            <a:r>
              <a:rPr lang="en-US" altLang="en-US" sz="2200" b="1" i="1" smtClean="0"/>
              <a:t>procedures</a:t>
            </a:r>
            <a:r>
              <a:rPr lang="en-US" altLang="en-US" sz="2200" smtClean="0"/>
              <a:t> that lets routers in the internet inform each other of </a:t>
            </a:r>
            <a:r>
              <a:rPr lang="en-US" altLang="en-US" sz="2200" b="1" smtClean="0"/>
              <a:t>changes</a:t>
            </a:r>
            <a:r>
              <a:rPr lang="en-US" altLang="en-US" sz="2200" smtClean="0"/>
              <a:t>. </a:t>
            </a:r>
          </a:p>
          <a:p>
            <a:endParaRPr lang="en-US" altLang="en-US" sz="2200" smtClean="0"/>
          </a:p>
          <a:p>
            <a:r>
              <a:rPr lang="en-US" altLang="en-US" sz="2200" smtClean="0"/>
              <a:t>It allows routers to share whatever they know about the internet or their </a:t>
            </a:r>
            <a:r>
              <a:rPr lang="en-US" altLang="en-US" sz="2200" b="1" i="1" smtClean="0"/>
              <a:t>neighborhood</a:t>
            </a:r>
            <a:r>
              <a:rPr lang="en-US" altLang="en-US" sz="2200" smtClean="0"/>
              <a:t>.</a:t>
            </a:r>
          </a:p>
          <a:p>
            <a:endParaRPr lang="en-US" altLang="en-US" sz="2200" smtClean="0">
              <a:solidFill>
                <a:srgbClr val="C00000"/>
              </a:solidFill>
            </a:endParaRPr>
          </a:p>
          <a:p>
            <a:r>
              <a:rPr lang="en-US" altLang="en-US" sz="2200" smtClean="0"/>
              <a:t>Routing protocols can be either an </a:t>
            </a:r>
            <a:r>
              <a:rPr lang="en-US" altLang="en-US" sz="2200" b="1" i="1" smtClean="0"/>
              <a:t>interior protocol </a:t>
            </a:r>
            <a:r>
              <a:rPr lang="en-US" altLang="en-US" sz="2200" smtClean="0"/>
              <a:t>or an </a:t>
            </a:r>
            <a:r>
              <a:rPr lang="en-US" altLang="en-US" sz="2200" b="1" i="1" smtClean="0"/>
              <a:t>exterior protocol</a:t>
            </a:r>
            <a:r>
              <a:rPr lang="en-US" altLang="en-US" sz="2200" smtClean="0"/>
              <a:t>. An interior protocol handles </a:t>
            </a:r>
            <a:r>
              <a:rPr lang="en-US" altLang="en-US" sz="2200" b="1" i="1" smtClean="0"/>
              <a:t>intradomain routing</a:t>
            </a:r>
            <a:r>
              <a:rPr lang="en-US" altLang="en-US" sz="2200" smtClean="0"/>
              <a:t>; an exterior protocol handles </a:t>
            </a:r>
            <a:r>
              <a:rPr lang="en-US" altLang="en-US" sz="2200" b="1" i="1" smtClean="0"/>
              <a:t>interdomain routing</a:t>
            </a:r>
            <a:r>
              <a:rPr lang="en-US" altLang="en-US" sz="2200" smtClean="0"/>
              <a:t>.</a:t>
            </a:r>
            <a:endParaRPr lang="en-US" altLang="en-US" sz="2200" smtClean="0">
              <a:solidFill>
                <a:srgbClr val="C00000"/>
              </a:solidFill>
            </a:endParaRPr>
          </a:p>
        </p:txBody>
      </p:sp>
      <p:sp>
        <p:nvSpPr>
          <p:cNvPr id="34819"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34820"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41D43A8-AE6B-48C8-887D-E26C756F51A5}" type="slidenum">
              <a:rPr lang="en-US" altLang="zh-TW" b="0">
                <a:solidFill>
                  <a:srgbClr val="000000"/>
                </a:solidFill>
              </a:rPr>
              <a:pPr/>
              <a:t>8</a:t>
            </a:fld>
            <a:endParaRPr lang="en-US" altLang="zh-TW" b="0">
              <a:solidFill>
                <a:srgbClr val="000000"/>
              </a:solidFill>
            </a:endParaRPr>
          </a:p>
        </p:txBody>
      </p:sp>
      <p:sp>
        <p:nvSpPr>
          <p:cNvPr id="34821"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Routing Protocol</a:t>
            </a:r>
          </a:p>
        </p:txBody>
      </p:sp>
      <p:sp>
        <p:nvSpPr>
          <p:cNvPr id="3482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482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482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482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482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482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3482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21520" y="29160"/>
              <a:ext cx="8170560" cy="5758200"/>
            </p14:xfrm>
          </p:contentPart>
        </mc:Choice>
        <mc:Fallback xmlns="">
          <p:pic>
            <p:nvPicPr>
              <p:cNvPr id="2" name="Ink 1"/>
              <p:cNvPicPr/>
              <p:nvPr/>
            </p:nvPicPr>
            <p:blipFill>
              <a:blip r:embed="rId4"/>
              <a:stretch>
                <a:fillRect/>
              </a:stretch>
            </p:blipFill>
            <p:spPr>
              <a:xfrm>
                <a:off x="819000" y="16200"/>
                <a:ext cx="8190000" cy="5776200"/>
              </a:xfrm>
              <a:prstGeom prst="rect">
                <a:avLst/>
              </a:prstGeom>
            </p:spPr>
          </p:pic>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13667"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67D1101-0CA6-43ED-9F4F-906D5EBC6923}" type="slidenum">
              <a:rPr lang="zh-TW" altLang="en-US" b="0">
                <a:latin typeface="Comic Sans MS" panose="030F0702030302020204" pitchFamily="66" charset="0"/>
              </a:rPr>
              <a:pPr/>
              <a:t>80</a:t>
            </a:fld>
            <a:endParaRPr lang="en-US" altLang="zh-TW" b="0">
              <a:latin typeface="Comic Sans MS" panose="030F0702030302020204" pitchFamily="66" charset="0"/>
            </a:endParaRPr>
          </a:p>
        </p:txBody>
      </p:sp>
      <p:sp>
        <p:nvSpPr>
          <p:cNvPr id="113668"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Area in OSPF (1)</a:t>
            </a:r>
          </a:p>
        </p:txBody>
      </p:sp>
      <p:sp>
        <p:nvSpPr>
          <p:cNvPr id="113669" name="Rectangle 3"/>
          <p:cNvSpPr>
            <a:spLocks noGrp="1" noChangeArrowheads="1"/>
          </p:cNvSpPr>
          <p:nvPr>
            <p:ph type="body" idx="1"/>
          </p:nvPr>
        </p:nvSpPr>
        <p:spPr>
          <a:xfrm>
            <a:off x="685800" y="1219200"/>
            <a:ext cx="76962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z="2400" smtClean="0">
                <a:solidFill>
                  <a:srgbClr val="0000CC"/>
                </a:solidFill>
              </a:rPr>
              <a:t>A collection of networks with</a:t>
            </a:r>
            <a:r>
              <a:rPr lang="en-US" altLang="zh-TW" sz="2400" smtClean="0">
                <a:solidFill>
                  <a:schemeClr val="tx2"/>
                </a:solidFill>
              </a:rPr>
              <a:t> area ID</a:t>
            </a:r>
            <a:endParaRPr lang="en-US" altLang="zh-TW" sz="2400" smtClean="0">
              <a:solidFill>
                <a:srgbClr val="0000CC"/>
              </a:solidFill>
            </a:endParaRPr>
          </a:p>
          <a:p>
            <a:pPr eaLnBrk="1" hangingPunct="1">
              <a:spcBef>
                <a:spcPct val="40000"/>
              </a:spcBef>
            </a:pPr>
            <a:r>
              <a:rPr lang="en-US" altLang="zh-TW" sz="2400" smtClean="0">
                <a:solidFill>
                  <a:srgbClr val="0000CC"/>
                </a:solidFill>
              </a:rPr>
              <a:t>Routers inside an area </a:t>
            </a:r>
            <a:r>
              <a:rPr lang="en-US" altLang="zh-TW" sz="2400" smtClean="0">
                <a:solidFill>
                  <a:schemeClr val="tx2"/>
                </a:solidFill>
              </a:rPr>
              <a:t>flood</a:t>
            </a:r>
            <a:r>
              <a:rPr lang="en-US" altLang="zh-TW" sz="2400" smtClean="0">
                <a:solidFill>
                  <a:srgbClr val="0000CC"/>
                </a:solidFill>
              </a:rPr>
              <a:t> the area with routing information</a:t>
            </a:r>
          </a:p>
          <a:p>
            <a:pPr eaLnBrk="1" hangingPunct="1">
              <a:spcBef>
                <a:spcPct val="30000"/>
              </a:spcBef>
            </a:pPr>
            <a:endParaRPr lang="en-US" altLang="zh-TW" sz="2400" smtClean="0">
              <a:solidFill>
                <a:schemeClr val="tx2"/>
              </a:solidFill>
            </a:endParaRPr>
          </a:p>
          <a:p>
            <a:pPr eaLnBrk="1" hangingPunct="1">
              <a:spcBef>
                <a:spcPct val="30000"/>
              </a:spcBef>
            </a:pPr>
            <a:r>
              <a:rPr lang="en-US" altLang="zh-TW" sz="2400" smtClean="0">
                <a:solidFill>
                  <a:schemeClr val="tx2"/>
                </a:solidFill>
              </a:rPr>
              <a:t>Area border routers</a:t>
            </a:r>
            <a:r>
              <a:rPr lang="en-US" altLang="zh-TW" sz="2400" smtClean="0">
                <a:solidFill>
                  <a:srgbClr val="0000CC"/>
                </a:solidFill>
              </a:rPr>
              <a:t> summarize the information about the area and send it to other areas</a:t>
            </a:r>
          </a:p>
          <a:p>
            <a:pPr eaLnBrk="1" hangingPunct="1">
              <a:spcBef>
                <a:spcPct val="30000"/>
              </a:spcBef>
            </a:pPr>
            <a:endParaRPr lang="en-US" altLang="zh-TW" sz="2400" smtClean="0">
              <a:solidFill>
                <a:schemeClr val="tx2"/>
              </a:solidFill>
            </a:endParaRPr>
          </a:p>
          <a:p>
            <a:pPr eaLnBrk="1" hangingPunct="1">
              <a:spcBef>
                <a:spcPct val="30000"/>
              </a:spcBef>
            </a:pPr>
            <a:r>
              <a:rPr lang="en-US" altLang="zh-TW" sz="2400" smtClean="0">
                <a:solidFill>
                  <a:schemeClr val="tx2"/>
                </a:solidFill>
              </a:rPr>
              <a:t>Backbone area</a:t>
            </a:r>
            <a:r>
              <a:rPr lang="en-US" altLang="zh-TW" sz="2400" smtClean="0">
                <a:solidFill>
                  <a:srgbClr val="0000CC"/>
                </a:solidFill>
              </a:rPr>
              <a:t> and </a:t>
            </a:r>
            <a:r>
              <a:rPr lang="en-US" altLang="zh-TW" sz="2400" smtClean="0">
                <a:solidFill>
                  <a:schemeClr val="tx2"/>
                </a:solidFill>
              </a:rPr>
              <a:t>backbone routers</a:t>
            </a:r>
          </a:p>
          <a:p>
            <a:pPr lvl="1" eaLnBrk="1" hangingPunct="1"/>
            <a:r>
              <a:rPr lang="en-US" altLang="zh-TW" sz="2400" smtClean="0">
                <a:solidFill>
                  <a:srgbClr val="0000CC"/>
                </a:solidFill>
              </a:rPr>
              <a:t>All of the area inside an AS must be connected to the backbone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頁尾版面配置區 4"/>
          <p:cNvSpPr>
            <a:spLocks noGrp="1"/>
          </p:cNvSpPr>
          <p:nvPr>
            <p:ph type="ftr"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b="0" smtClean="0">
                <a:latin typeface="Comic Sans MS" panose="030F0702030302020204" pitchFamily="66" charset="0"/>
              </a:rPr>
              <a:t>TCP/IP Protocol Suite</a:t>
            </a:r>
            <a:endParaRPr lang="en-US" altLang="zh-TW" b="0" smtClean="0">
              <a:latin typeface="Comic Sans MS" panose="030F0702030302020204" pitchFamily="66" charset="0"/>
            </a:endParaRPr>
          </a:p>
        </p:txBody>
      </p:sp>
      <p:sp>
        <p:nvSpPr>
          <p:cNvPr id="114691" name="投影片編號版面配置區 5"/>
          <p:cNvSpPr>
            <a:spLocks noGrp="1"/>
          </p:cNvSpPr>
          <p:nvPr>
            <p:ph type="sldNum" sz="quarter" idx="12"/>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7F41FA-DC6C-4B00-BA4B-BD17888F83EF}" type="slidenum">
              <a:rPr lang="zh-TW" altLang="en-US" b="0">
                <a:latin typeface="Comic Sans MS" panose="030F0702030302020204" pitchFamily="66" charset="0"/>
              </a:rPr>
              <a:pPr/>
              <a:t>81</a:t>
            </a:fld>
            <a:endParaRPr lang="en-US" altLang="zh-TW" b="0">
              <a:latin typeface="Comic Sans MS" panose="030F0702030302020204" pitchFamily="66" charset="0"/>
            </a:endParaRPr>
          </a:p>
        </p:txBody>
      </p:sp>
      <p:sp>
        <p:nvSpPr>
          <p:cNvPr id="114692" name="Rectangle 2"/>
          <p:cNvSpPr>
            <a:spLocks noGrp="1" noChangeArrowheads="1"/>
          </p:cNvSpPr>
          <p:nvPr>
            <p:ph type="title"/>
          </p:nvPr>
        </p:nvSpPr>
        <p:spPr>
          <a:xfrm>
            <a:off x="685800" y="306388"/>
            <a:ext cx="6870700" cy="836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mtClean="0"/>
              <a:t>Area in OSPF (2)</a:t>
            </a:r>
          </a:p>
        </p:txBody>
      </p:sp>
      <p:sp>
        <p:nvSpPr>
          <p:cNvPr id="114693" name="Rectangle 3"/>
          <p:cNvSpPr>
            <a:spLocks noGrp="1" noChangeArrowheads="1"/>
          </p:cNvSpPr>
          <p:nvPr>
            <p:ph type="body" idx="1"/>
          </p:nvPr>
        </p:nvSpPr>
        <p:spPr>
          <a:xfrm>
            <a:off x="685800" y="1219200"/>
            <a:ext cx="76962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TW" sz="3600" smtClean="0">
                <a:solidFill>
                  <a:schemeClr val="tx2"/>
                </a:solidFill>
              </a:rPr>
              <a:t>Virtual link</a:t>
            </a:r>
            <a:endParaRPr lang="en-US" altLang="zh-TW" sz="2800" smtClean="0">
              <a:solidFill>
                <a:schemeClr val="tx2"/>
              </a:solidFill>
            </a:endParaRPr>
          </a:p>
          <a:p>
            <a:pPr lvl="1" eaLnBrk="1" hangingPunct="1">
              <a:spcBef>
                <a:spcPct val="40000"/>
              </a:spcBef>
            </a:pPr>
            <a:r>
              <a:rPr lang="en-US" altLang="zh-TW" sz="3000" smtClean="0">
                <a:solidFill>
                  <a:srgbClr val="0000CC"/>
                </a:solidFill>
              </a:rPr>
              <a:t>If, because of some problem, the connectivity between a backbone and an area is broken, a </a:t>
            </a:r>
            <a:r>
              <a:rPr lang="en-US" altLang="zh-TW" sz="3000" smtClean="0">
                <a:solidFill>
                  <a:schemeClr val="tx2"/>
                </a:solidFill>
              </a:rPr>
              <a:t>virtual link</a:t>
            </a:r>
            <a:r>
              <a:rPr lang="en-US" altLang="zh-TW" sz="3000" smtClean="0">
                <a:solidFill>
                  <a:srgbClr val="0000CC"/>
                </a:solidFill>
              </a:rPr>
              <a:t> between routers must be created by the administration to allow continuity of the functions of the backbone as the primary area</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571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45F04BE-127C-43C2-AA11-F7FE38FC1028}" type="slidenum">
              <a:rPr lang="en-US" altLang="zh-TW" b="0"/>
              <a:pPr/>
              <a:t>82</a:t>
            </a:fld>
            <a:endParaRPr lang="en-US" altLang="zh-TW" b="0"/>
          </a:p>
        </p:txBody>
      </p:sp>
      <p:sp>
        <p:nvSpPr>
          <p:cNvPr id="115716"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Types of links</a:t>
            </a:r>
          </a:p>
        </p:txBody>
      </p:sp>
      <p:sp>
        <p:nvSpPr>
          <p:cNvPr id="115717"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18"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19"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0"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1"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2"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5723"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15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430463"/>
            <a:ext cx="7277100" cy="160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673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55078E0-8CC2-4C9B-A350-D76ED9B07619}" type="slidenum">
              <a:rPr lang="en-US" altLang="zh-TW" b="0"/>
              <a:pPr/>
              <a:t>83</a:t>
            </a:fld>
            <a:endParaRPr lang="en-US" altLang="zh-TW" b="0"/>
          </a:p>
        </p:txBody>
      </p:sp>
      <p:sp>
        <p:nvSpPr>
          <p:cNvPr id="11674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Point-to-point link</a:t>
            </a:r>
          </a:p>
        </p:txBody>
      </p:sp>
      <p:sp>
        <p:nvSpPr>
          <p:cNvPr id="11674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674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674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674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674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674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674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860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13" y="1600200"/>
            <a:ext cx="4497387"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0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019550"/>
            <a:ext cx="29876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86090"/>
                                        </p:tgtEl>
                                        <p:attrNameLst>
                                          <p:attrName>style.visibility</p:attrName>
                                        </p:attrNameLst>
                                      </p:cBhvr>
                                      <p:to>
                                        <p:strVal val="visible"/>
                                      </p:to>
                                    </p:set>
                                    <p:animEffect transition="in" filter="barn(inVertical)">
                                      <p:cBhvr>
                                        <p:cTn id="7" dur="2000"/>
                                        <p:tgtEl>
                                          <p:spTgt spid="686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86091"/>
                                        </p:tgtEl>
                                        <p:attrNameLst>
                                          <p:attrName>style.visibility</p:attrName>
                                        </p:attrNameLst>
                                      </p:cBhvr>
                                      <p:to>
                                        <p:strVal val="visible"/>
                                      </p:to>
                                    </p:set>
                                    <p:animEffect transition="in" filter="barn(inVertical)">
                                      <p:cBhvr>
                                        <p:cTn id="12" dur="2000"/>
                                        <p:tgtEl>
                                          <p:spTgt spid="686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77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549127-27FE-4288-9193-59D61CFAD41F}" type="slidenum">
              <a:rPr lang="en-US" altLang="zh-TW" b="0"/>
              <a:pPr/>
              <a:t>84</a:t>
            </a:fld>
            <a:endParaRPr lang="en-US" altLang="zh-TW" b="0"/>
          </a:p>
        </p:txBody>
      </p:sp>
      <p:sp>
        <p:nvSpPr>
          <p:cNvPr id="11776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Transient link</a:t>
            </a:r>
          </a:p>
        </p:txBody>
      </p:sp>
      <p:sp>
        <p:nvSpPr>
          <p:cNvPr id="11776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776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776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776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776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777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777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8813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228600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81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363" y="2362200"/>
            <a:ext cx="1773237"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814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7613" y="4267200"/>
            <a:ext cx="2084387"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88138"/>
                                        </p:tgtEl>
                                        <p:attrNameLst>
                                          <p:attrName>style.visibility</p:attrName>
                                        </p:attrNameLst>
                                      </p:cBhvr>
                                      <p:to>
                                        <p:strVal val="visible"/>
                                      </p:to>
                                    </p:set>
                                    <p:animEffect transition="in" filter="diamond(in)">
                                      <p:cBhvr>
                                        <p:cTn id="7" dur="2000"/>
                                        <p:tgtEl>
                                          <p:spTgt spid="688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88139"/>
                                        </p:tgtEl>
                                        <p:attrNameLst>
                                          <p:attrName>style.visibility</p:attrName>
                                        </p:attrNameLst>
                                      </p:cBhvr>
                                      <p:to>
                                        <p:strVal val="visible"/>
                                      </p:to>
                                    </p:set>
                                    <p:animEffect transition="in" filter="diamond(in)">
                                      <p:cBhvr>
                                        <p:cTn id="12" dur="2000"/>
                                        <p:tgtEl>
                                          <p:spTgt spid="6881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88140"/>
                                        </p:tgtEl>
                                        <p:attrNameLst>
                                          <p:attrName>style.visibility</p:attrName>
                                        </p:attrNameLst>
                                      </p:cBhvr>
                                      <p:to>
                                        <p:strVal val="visible"/>
                                      </p:to>
                                    </p:set>
                                    <p:animEffect transition="in" filter="diamond(in)">
                                      <p:cBhvr>
                                        <p:cTn id="17" dur="2000"/>
                                        <p:tgtEl>
                                          <p:spTgt spid="688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1878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26A8F1B-CBE5-47E6-AFF7-D084F961AD42}" type="slidenum">
              <a:rPr lang="en-US" altLang="zh-TW" b="0"/>
              <a:pPr/>
              <a:t>85</a:t>
            </a:fld>
            <a:endParaRPr lang="en-US" altLang="zh-TW" b="0"/>
          </a:p>
        </p:txBody>
      </p:sp>
      <p:sp>
        <p:nvSpPr>
          <p:cNvPr id="118788"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11.25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Stub link</a:t>
            </a:r>
          </a:p>
        </p:txBody>
      </p:sp>
      <p:sp>
        <p:nvSpPr>
          <p:cNvPr id="118789"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8790"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8791"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8792"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8793"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8794"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18795"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69018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2439988"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018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3744913"/>
            <a:ext cx="2559050"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690186"/>
                                        </p:tgtEl>
                                        <p:attrNameLst>
                                          <p:attrName>style.visibility</p:attrName>
                                        </p:attrNameLst>
                                      </p:cBhvr>
                                      <p:to>
                                        <p:strVal val="visible"/>
                                      </p:to>
                                    </p:set>
                                    <p:animEffect transition="in" filter="wheel(4)">
                                      <p:cBhvr>
                                        <p:cTn id="7" dur="2000"/>
                                        <p:tgtEl>
                                          <p:spTgt spid="690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690187"/>
                                        </p:tgtEl>
                                        <p:attrNameLst>
                                          <p:attrName>style.visibility</p:attrName>
                                        </p:attrNameLst>
                                      </p:cBhvr>
                                      <p:to>
                                        <p:strVal val="visible"/>
                                      </p:to>
                                    </p:set>
                                    <p:animEffect transition="in" filter="wheel(4)">
                                      <p:cBhvr>
                                        <p:cTn id="12" dur="2000"/>
                                        <p:tgtEl>
                                          <p:spTgt spid="690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351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6888F42-6952-42D5-8132-D7E1DBEB7380}" type="slidenum">
              <a:rPr lang="en-US" altLang="zh-TW" b="0"/>
              <a:pPr/>
              <a:t>86</a:t>
            </a:fld>
            <a:endParaRPr lang="en-US" altLang="zh-TW" b="0"/>
          </a:p>
        </p:txBody>
      </p:sp>
      <p:sp>
        <p:nvSpPr>
          <p:cNvPr id="13517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11.35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link</a:t>
            </a:r>
          </a:p>
        </p:txBody>
      </p:sp>
      <p:sp>
        <p:nvSpPr>
          <p:cNvPr id="13517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3517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3517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3517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3517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3517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3517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3518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2057400"/>
            <a:ext cx="3848100" cy="310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4336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91BB653-CAA2-419B-A151-5CF7214E1484}" type="slidenum">
              <a:rPr lang="en-US" altLang="zh-TW" b="0"/>
              <a:pPr/>
              <a:t>87</a:t>
            </a:fld>
            <a:endParaRPr lang="en-US" altLang="zh-TW" b="0"/>
          </a:p>
        </p:txBody>
      </p:sp>
      <p:sp>
        <p:nvSpPr>
          <p:cNvPr id="14336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11.40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Summary link to network</a:t>
            </a:r>
          </a:p>
        </p:txBody>
      </p:sp>
      <p:sp>
        <p:nvSpPr>
          <p:cNvPr id="14336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336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336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336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336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337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337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4337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06588"/>
            <a:ext cx="8126413"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91480" y="2032560"/>
              <a:ext cx="7036560" cy="2634480"/>
            </p14:xfrm>
          </p:contentPart>
        </mc:Choice>
        <mc:Fallback xmlns="">
          <p:pic>
            <p:nvPicPr>
              <p:cNvPr id="2" name="Ink 1"/>
              <p:cNvPicPr/>
              <p:nvPr/>
            </p:nvPicPr>
            <p:blipFill>
              <a:blip r:embed="rId5"/>
              <a:stretch>
                <a:fillRect/>
              </a:stretch>
            </p:blipFill>
            <p:spPr>
              <a:xfrm>
                <a:off x="576720" y="2020320"/>
                <a:ext cx="7068240" cy="2663280"/>
              </a:xfrm>
              <a:prstGeom prst="rect">
                <a:avLst/>
              </a:prstGeom>
            </p:spPr>
          </p:pic>
        </mc:Fallback>
      </mc:AlternateContent>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4541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C1F1C5C-8AAE-4B45-AF7D-8833D309D41D}" type="slidenum">
              <a:rPr lang="en-US" altLang="zh-TW" b="0"/>
              <a:pPr/>
              <a:t>88</a:t>
            </a:fld>
            <a:endParaRPr lang="en-US" altLang="zh-TW" b="0"/>
          </a:p>
        </p:txBody>
      </p:sp>
      <p:sp>
        <p:nvSpPr>
          <p:cNvPr id="145412"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11.42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Summary link to AS boundary router</a:t>
            </a:r>
          </a:p>
        </p:txBody>
      </p:sp>
      <p:sp>
        <p:nvSpPr>
          <p:cNvPr id="14541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541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541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541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541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541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541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4542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73275"/>
            <a:ext cx="8510588"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640640" y="3816000"/>
              <a:ext cx="1335960" cy="903600"/>
            </p14:xfrm>
          </p:contentPart>
        </mc:Choice>
        <mc:Fallback xmlns="">
          <p:pic>
            <p:nvPicPr>
              <p:cNvPr id="2" name="Ink 1"/>
              <p:cNvPicPr/>
              <p:nvPr/>
            </p:nvPicPr>
            <p:blipFill>
              <a:blip r:embed="rId5"/>
              <a:stretch>
                <a:fillRect/>
              </a:stretch>
            </p:blipFill>
            <p:spPr>
              <a:xfrm>
                <a:off x="7624080" y="3799800"/>
                <a:ext cx="1369080" cy="936360"/>
              </a:xfrm>
              <a:prstGeom prst="rect">
                <a:avLst/>
              </a:prstGeom>
            </p:spPr>
          </p:pic>
        </mc:Fallback>
      </mc:AlternateContent>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4745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DFD76F-DBE8-458E-866B-F9671B973027}" type="slidenum">
              <a:rPr lang="en-US" altLang="zh-TW" b="0"/>
              <a:pPr/>
              <a:t>89</a:t>
            </a:fld>
            <a:endParaRPr lang="en-US" altLang="zh-TW" b="0"/>
          </a:p>
        </p:txBody>
      </p:sp>
      <p:sp>
        <p:nvSpPr>
          <p:cNvPr id="147460"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11.44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External link</a:t>
            </a:r>
          </a:p>
        </p:txBody>
      </p:sp>
      <p:sp>
        <p:nvSpPr>
          <p:cNvPr id="147461"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7462"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7463"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7464"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7465"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7466"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47467"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14746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152650"/>
            <a:ext cx="85280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665840" y="4682160"/>
              <a:ext cx="1213200" cy="83520"/>
            </p14:xfrm>
          </p:contentPart>
        </mc:Choice>
        <mc:Fallback xmlns="">
          <p:pic>
            <p:nvPicPr>
              <p:cNvPr id="2" name="Ink 1"/>
              <p:cNvPicPr/>
              <p:nvPr/>
            </p:nvPicPr>
            <p:blipFill>
              <a:blip r:embed="rId5"/>
              <a:stretch>
                <a:fillRect/>
              </a:stretch>
            </p:blipFill>
            <p:spPr>
              <a:xfrm>
                <a:off x="7655040" y="4679640"/>
                <a:ext cx="1239480" cy="94680"/>
              </a:xfrm>
              <a:prstGeom prst="rect">
                <a:avLst/>
              </a:prstGeom>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3584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632AA3-7128-4FA9-88F8-733C877C44BF}" type="slidenum">
              <a:rPr lang="en-US" altLang="zh-TW" b="0"/>
              <a:pPr/>
              <a:t>9</a:t>
            </a:fld>
            <a:endParaRPr lang="en-US" altLang="zh-TW" b="0"/>
          </a:p>
        </p:txBody>
      </p:sp>
      <p:sp>
        <p:nvSpPr>
          <p:cNvPr id="784386" name="Rectangle 2"/>
          <p:cNvSpPr>
            <a:spLocks noChangeArrowheads="1"/>
          </p:cNvSpPr>
          <p:nvPr/>
        </p:nvSpPr>
        <p:spPr bwMode="auto">
          <a:xfrm>
            <a:off x="0" y="0"/>
            <a:ext cx="9144000" cy="16002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zh-TW" sz="3200">
              <a:effectLst>
                <a:outerShdw blurRad="38100" dist="38100" dir="2700000" algn="tl">
                  <a:srgbClr val="FFFFFF"/>
                </a:outerShdw>
              </a:effectLst>
              <a:latin typeface="Times New Roman" pitchFamily="18" charset="0"/>
              <a:ea typeface="新細明體" pitchFamily="18" charset="-120"/>
            </a:endParaRPr>
          </a:p>
        </p:txBody>
      </p:sp>
      <p:sp>
        <p:nvSpPr>
          <p:cNvPr id="35845" name="Text Box 3"/>
          <p:cNvSpPr txBox="1">
            <a:spLocks noChangeArrowheads="1"/>
          </p:cNvSpPr>
          <p:nvPr/>
        </p:nvSpPr>
        <p:spPr bwMode="auto">
          <a:xfrm>
            <a:off x="228600" y="152400"/>
            <a:ext cx="7775575" cy="120015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11-2  INTER- AND INTRA-DOMAIN </a:t>
            </a:r>
            <a:br>
              <a:rPr lang="en-US" altLang="zh-TW" sz="3600">
                <a:solidFill>
                  <a:schemeClr val="bg1"/>
                </a:solidFill>
                <a:latin typeface="Times" panose="02020603050405020304" pitchFamily="18" charset="0"/>
                <a:ea typeface="新細明體" pitchFamily="18" charset="-120"/>
              </a:rPr>
            </a:br>
            <a:r>
              <a:rPr lang="en-US" altLang="zh-TW" sz="3600">
                <a:solidFill>
                  <a:schemeClr val="bg1"/>
                </a:solidFill>
                <a:latin typeface="Times" panose="02020603050405020304" pitchFamily="18" charset="0"/>
                <a:ea typeface="新細明體" pitchFamily="18" charset="-120"/>
              </a:rPr>
              <a:t>         ROUTING</a:t>
            </a:r>
          </a:p>
        </p:txBody>
      </p:sp>
      <p:sp>
        <p:nvSpPr>
          <p:cNvPr id="35846"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35847" name="Rectangle 5"/>
          <p:cNvSpPr>
            <a:spLocks noChangeArrowheads="1"/>
          </p:cNvSpPr>
          <p:nvPr/>
        </p:nvSpPr>
        <p:spPr bwMode="auto">
          <a:xfrm>
            <a:off x="381000" y="1752600"/>
            <a:ext cx="8382000" cy="45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200">
                <a:latin typeface="Arial Unicode MS" panose="020B0604020202020204" pitchFamily="34" charset="-128"/>
                <a:ea typeface="新細明體" pitchFamily="18" charset="-120"/>
              </a:rPr>
              <a:t>Today, an internet can be so large that one routing protocol cannot handle the task of updating the routing tables of all routers. For this reason, an internet is divided into autonomous systems. </a:t>
            </a:r>
          </a:p>
          <a:p>
            <a:pPr algn="just"/>
            <a:endParaRPr lang="en-US" altLang="zh-TW" sz="2200">
              <a:latin typeface="Arial Unicode MS" panose="020B0604020202020204" pitchFamily="34" charset="-128"/>
              <a:ea typeface="新細明體" pitchFamily="18" charset="-120"/>
            </a:endParaRPr>
          </a:p>
          <a:p>
            <a:pPr algn="just"/>
            <a:r>
              <a:rPr lang="en-US" altLang="zh-TW" sz="2200">
                <a:latin typeface="Arial Unicode MS" panose="020B0604020202020204" pitchFamily="34" charset="-128"/>
                <a:ea typeface="新細明體" pitchFamily="18" charset="-120"/>
              </a:rPr>
              <a:t>An </a:t>
            </a:r>
            <a:r>
              <a:rPr lang="en-US" altLang="zh-TW" sz="2200">
                <a:solidFill>
                  <a:srgbClr val="FF0000"/>
                </a:solidFill>
                <a:latin typeface="Arial Unicode MS" panose="020B0604020202020204" pitchFamily="34" charset="-128"/>
                <a:ea typeface="新細明體" pitchFamily="18" charset="-120"/>
              </a:rPr>
              <a:t>autonomous system (AS) </a:t>
            </a:r>
            <a:r>
              <a:rPr lang="en-US" altLang="zh-TW" sz="2200">
                <a:latin typeface="Arial Unicode MS" panose="020B0604020202020204" pitchFamily="34" charset="-128"/>
                <a:ea typeface="新細明體" pitchFamily="18" charset="-120"/>
              </a:rPr>
              <a:t>is a group of networks and routers under the authority of a </a:t>
            </a:r>
            <a:r>
              <a:rPr lang="en-US" altLang="zh-TW" sz="2200">
                <a:solidFill>
                  <a:srgbClr val="C00000"/>
                </a:solidFill>
                <a:latin typeface="Arial Unicode MS" panose="020B0604020202020204" pitchFamily="34" charset="-128"/>
                <a:ea typeface="新細明體" pitchFamily="18" charset="-120"/>
              </a:rPr>
              <a:t>single  administration</a:t>
            </a:r>
            <a:r>
              <a:rPr lang="en-US" altLang="zh-TW" sz="2200">
                <a:latin typeface="Arial Unicode MS" panose="020B0604020202020204" pitchFamily="34" charset="-128"/>
                <a:ea typeface="新細明體" pitchFamily="18" charset="-120"/>
              </a:rPr>
              <a:t>. </a:t>
            </a:r>
          </a:p>
          <a:p>
            <a:pPr algn="just"/>
            <a:endParaRPr lang="en-US" altLang="zh-TW" sz="2200">
              <a:latin typeface="Arial Unicode MS" panose="020B0604020202020204" pitchFamily="34" charset="-128"/>
              <a:ea typeface="新細明體" pitchFamily="18" charset="-120"/>
            </a:endParaRPr>
          </a:p>
          <a:p>
            <a:pPr algn="just"/>
            <a:r>
              <a:rPr lang="en-US" altLang="zh-TW" sz="2200">
                <a:latin typeface="Arial Unicode MS" panose="020B0604020202020204" pitchFamily="34" charset="-128"/>
                <a:ea typeface="新細明體" pitchFamily="18" charset="-120"/>
              </a:rPr>
              <a:t>Routing </a:t>
            </a:r>
            <a:r>
              <a:rPr lang="en-US" altLang="zh-TW" sz="2200">
                <a:solidFill>
                  <a:srgbClr val="C00000"/>
                </a:solidFill>
                <a:latin typeface="Arial Unicode MS" panose="020B0604020202020204" pitchFamily="34" charset="-128"/>
                <a:ea typeface="新細明體" pitchFamily="18" charset="-120"/>
              </a:rPr>
              <a:t>inside</a:t>
            </a:r>
            <a:r>
              <a:rPr lang="en-US" altLang="zh-TW" sz="2200">
                <a:latin typeface="Arial Unicode MS" panose="020B0604020202020204" pitchFamily="34" charset="-128"/>
                <a:ea typeface="新細明體" pitchFamily="18" charset="-120"/>
              </a:rPr>
              <a:t> an autonomous system is called </a:t>
            </a:r>
            <a:r>
              <a:rPr lang="en-US" altLang="zh-TW" sz="2200">
                <a:solidFill>
                  <a:srgbClr val="C00000"/>
                </a:solidFill>
                <a:latin typeface="Arial Unicode MS" panose="020B0604020202020204" pitchFamily="34" charset="-128"/>
                <a:ea typeface="新細明體" pitchFamily="18" charset="-120"/>
              </a:rPr>
              <a:t>intra-domain routing. </a:t>
            </a:r>
          </a:p>
          <a:p>
            <a:pPr algn="just"/>
            <a:endParaRPr lang="en-US" altLang="zh-TW" sz="2200">
              <a:latin typeface="Arial Unicode MS" panose="020B0604020202020204" pitchFamily="34" charset="-128"/>
              <a:ea typeface="新細明體" pitchFamily="18" charset="-120"/>
            </a:endParaRPr>
          </a:p>
          <a:p>
            <a:pPr algn="just"/>
            <a:r>
              <a:rPr lang="en-US" altLang="zh-TW" sz="2200">
                <a:latin typeface="Arial Unicode MS" panose="020B0604020202020204" pitchFamily="34" charset="-128"/>
                <a:ea typeface="新細明體" pitchFamily="18" charset="-120"/>
              </a:rPr>
              <a:t>Routing </a:t>
            </a:r>
            <a:r>
              <a:rPr lang="en-US" altLang="zh-TW" sz="2200">
                <a:solidFill>
                  <a:srgbClr val="C00000"/>
                </a:solidFill>
                <a:latin typeface="Arial Unicode MS" panose="020B0604020202020204" pitchFamily="34" charset="-128"/>
                <a:ea typeface="新細明體" pitchFamily="18" charset="-120"/>
              </a:rPr>
              <a:t>between</a:t>
            </a:r>
            <a:r>
              <a:rPr lang="en-US" altLang="zh-TW" sz="2200">
                <a:latin typeface="Arial Unicode MS" panose="020B0604020202020204" pitchFamily="34" charset="-128"/>
                <a:ea typeface="新細明體" pitchFamily="18" charset="-120"/>
              </a:rPr>
              <a:t> autonomous systems is called </a:t>
            </a:r>
            <a:r>
              <a:rPr lang="en-US" altLang="zh-TW" sz="2200">
                <a:solidFill>
                  <a:srgbClr val="C00000"/>
                </a:solidFill>
                <a:latin typeface="Arial Unicode MS" panose="020B0604020202020204" pitchFamily="34" charset="-128"/>
                <a:ea typeface="新細明體" pitchFamily="18" charset="-120"/>
              </a:rPr>
              <a:t>inter-domain routing.</a:t>
            </a:r>
          </a:p>
          <a:p>
            <a:pPr algn="just"/>
            <a:r>
              <a:rPr lang="en-US" altLang="zh-TW" sz="2800">
                <a:latin typeface="Arial Unicode MS" panose="020B0604020202020204" pitchFamily="34" charset="-128"/>
                <a:ea typeface="新細明體" pitchFamily="18" charset="-120"/>
              </a:rPr>
              <a:t>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8240" y="2787480"/>
              <a:ext cx="8206560" cy="3141000"/>
            </p14:xfrm>
          </p:contentPart>
        </mc:Choice>
        <mc:Fallback xmlns="">
          <p:pic>
            <p:nvPicPr>
              <p:cNvPr id="2" name="Ink 1"/>
              <p:cNvPicPr/>
              <p:nvPr/>
            </p:nvPicPr>
            <p:blipFill>
              <a:blip r:embed="rId4"/>
              <a:stretch>
                <a:fillRect/>
              </a:stretch>
            </p:blipFill>
            <p:spPr>
              <a:xfrm>
                <a:off x="494640" y="2784960"/>
                <a:ext cx="8223120" cy="3157560"/>
              </a:xfrm>
              <a:prstGeom prst="rect">
                <a:avLst/>
              </a:prstGeom>
            </p:spPr>
          </p:pic>
        </mc:Fallback>
      </mc:AlternateContent>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5360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853CF2-1156-4AB7-83C7-3A3E81E124CC}" type="slidenum">
              <a:rPr lang="en-US" altLang="zh-TW" b="0"/>
              <a:pPr/>
              <a:t>90</a:t>
            </a:fld>
            <a:endParaRPr lang="en-US" altLang="zh-TW" b="0"/>
          </a:p>
        </p:txBody>
      </p:sp>
      <p:sp>
        <p:nvSpPr>
          <p:cNvPr id="153604"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360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3606"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360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360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3609"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361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864265" name="Line 9"/>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6" name="Line 10"/>
          <p:cNvSpPr>
            <a:spLocks noChangeShapeType="1"/>
          </p:cNvSpPr>
          <p:nvPr/>
        </p:nvSpPr>
        <p:spPr bwMode="auto">
          <a:xfrm>
            <a:off x="609600" y="38862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4267" name="Rectangle 11"/>
          <p:cNvSpPr>
            <a:spLocks noChangeArrowheads="1"/>
          </p:cNvSpPr>
          <p:nvPr/>
        </p:nvSpPr>
        <p:spPr bwMode="auto">
          <a:xfrm>
            <a:off x="647700" y="27162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itchFamily="18" charset="-120"/>
              </a:rPr>
              <a:t>OSPF packets are encapsulated in </a:t>
            </a:r>
            <a:br>
              <a:rPr lang="en-US" altLang="zh-TW" sz="3200" i="1">
                <a:solidFill>
                  <a:schemeClr val="bg1"/>
                </a:solidFill>
                <a:latin typeface="Arial" panose="020B0604020202020204" pitchFamily="34" charset="0"/>
                <a:ea typeface="新細明體" pitchFamily="18" charset="-120"/>
              </a:rPr>
            </a:br>
            <a:r>
              <a:rPr lang="en-US" altLang="zh-TW" sz="3200" i="1">
                <a:solidFill>
                  <a:schemeClr val="bg1"/>
                </a:solidFill>
                <a:latin typeface="Arial" panose="020B0604020202020204" pitchFamily="34" charset="0"/>
                <a:ea typeface="新細明體" pitchFamily="18" charset="-120"/>
              </a:rPr>
              <a:t>IP datagrams.</a:t>
            </a:r>
          </a:p>
        </p:txBody>
      </p:sp>
      <p:grpSp>
        <p:nvGrpSpPr>
          <p:cNvPr id="864268" name="Group 12"/>
          <p:cNvGrpSpPr>
            <a:grpSpLocks/>
          </p:cNvGrpSpPr>
          <p:nvPr/>
        </p:nvGrpSpPr>
        <p:grpSpPr bwMode="auto">
          <a:xfrm>
            <a:off x="609600" y="1981200"/>
            <a:ext cx="1143000" cy="566738"/>
            <a:chOff x="1200" y="1248"/>
            <a:chExt cx="720" cy="357"/>
          </a:xfrm>
        </p:grpSpPr>
        <p:pic>
          <p:nvPicPr>
            <p:cNvPr id="15361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16"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426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86426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grpId="0" nodeType="afterEffect">
                                  <p:stCondLst>
                                    <p:cond delay="0"/>
                                  </p:stCondLst>
                                  <p:childTnLst>
                                    <p:set>
                                      <p:cBhvr>
                                        <p:cTn id="12" dur="1" fill="hold">
                                          <p:stCondLst>
                                            <p:cond delay="0"/>
                                          </p:stCondLst>
                                        </p:cTn>
                                        <p:tgtEl>
                                          <p:spTgt spid="864265"/>
                                        </p:tgtEl>
                                        <p:attrNameLst>
                                          <p:attrName>style.visibility</p:attrName>
                                        </p:attrNameLst>
                                      </p:cBhvr>
                                      <p:to>
                                        <p:strVal val="visible"/>
                                      </p:to>
                                    </p:set>
                                    <p:animEffect transition="in" filter="checkerboard(across)">
                                      <p:cBhvr>
                                        <p:cTn id="13" dur="500"/>
                                        <p:tgtEl>
                                          <p:spTgt spid="864265"/>
                                        </p:tgtEl>
                                      </p:cBhvr>
                                    </p:animEffect>
                                  </p:childTnLst>
                                </p:cTn>
                              </p:par>
                            </p:childTnLst>
                          </p:cTn>
                        </p:par>
                        <p:par>
                          <p:cTn id="14" fill="hold" nodeType="afterGroup">
                            <p:stCondLst>
                              <p:cond delay="1500"/>
                            </p:stCondLst>
                            <p:childTnLst>
                              <p:par>
                                <p:cTn id="15" presetID="5" presetClass="entr" presetSubtype="10" fill="hold" grpId="0" nodeType="afterEffect">
                                  <p:stCondLst>
                                    <p:cond delay="0"/>
                                  </p:stCondLst>
                                  <p:childTnLst>
                                    <p:set>
                                      <p:cBhvr>
                                        <p:cTn id="16" dur="1" fill="hold">
                                          <p:stCondLst>
                                            <p:cond delay="0"/>
                                          </p:stCondLst>
                                        </p:cTn>
                                        <p:tgtEl>
                                          <p:spTgt spid="864266"/>
                                        </p:tgtEl>
                                        <p:attrNameLst>
                                          <p:attrName>style.visibility</p:attrName>
                                        </p:attrNameLst>
                                      </p:cBhvr>
                                      <p:to>
                                        <p:strVal val="visible"/>
                                      </p:to>
                                    </p:set>
                                    <p:animEffect transition="in" filter="checkerboard(across)">
                                      <p:cBhvr>
                                        <p:cTn id="17" dur="500"/>
                                        <p:tgtEl>
                                          <p:spTgt spid="86426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864267"/>
                                        </p:tgtEl>
                                        <p:attrNameLst>
                                          <p:attrName>style.visibility</p:attrName>
                                        </p:attrNameLst>
                                      </p:cBhvr>
                                      <p:to>
                                        <p:strVal val="visible"/>
                                      </p:to>
                                    </p:set>
                                    <p:animEffect transition="in" filter="checkerboard(across)">
                                      <p:cBhvr>
                                        <p:cTn id="21" dur="500"/>
                                        <p:tgtEl>
                                          <p:spTgt spid="864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65" grpId="0" animBg="1"/>
      <p:bldP spid="864266" grpId="0" animBg="1"/>
      <p:bldP spid="86426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5462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544B15C-0084-4977-AB68-2E1D93B86995}" type="slidenum">
              <a:rPr lang="en-US" altLang="zh-TW" b="0"/>
              <a:pPr/>
              <a:t>91</a:t>
            </a:fld>
            <a:endParaRPr lang="en-US" altLang="zh-TW" b="0"/>
          </a:p>
        </p:txBody>
      </p:sp>
      <p:sp>
        <p:nvSpPr>
          <p:cNvPr id="866306" name="Rectangle 2"/>
          <p:cNvSpPr>
            <a:spLocks noChangeArrowheads="1"/>
          </p:cNvSpPr>
          <p:nvPr/>
        </p:nvSpPr>
        <p:spPr bwMode="auto">
          <a:xfrm>
            <a:off x="0" y="0"/>
            <a:ext cx="9144000" cy="11430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TW" altLang="en-US" sz="3200">
              <a:effectLst>
                <a:outerShdw blurRad="38100" dist="38100" dir="2700000" algn="tl">
                  <a:srgbClr val="FFFFFF"/>
                </a:outerShdw>
              </a:effectLst>
              <a:latin typeface="Times New Roman" pitchFamily="18" charset="0"/>
              <a:ea typeface="新細明體" pitchFamily="18" charset="-120"/>
            </a:endParaRPr>
          </a:p>
        </p:txBody>
      </p:sp>
      <p:sp>
        <p:nvSpPr>
          <p:cNvPr id="154629" name="Text Box 3"/>
          <p:cNvSpPr txBox="1">
            <a:spLocks noChangeArrowheads="1"/>
          </p:cNvSpPr>
          <p:nvPr/>
        </p:nvSpPr>
        <p:spPr bwMode="auto">
          <a:xfrm>
            <a:off x="228600" y="263525"/>
            <a:ext cx="68992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itchFamily="18" charset="-120"/>
              </a:rPr>
              <a:t>11-7  PATH VECTOR ROUTING</a:t>
            </a:r>
          </a:p>
        </p:txBody>
      </p:sp>
      <p:sp>
        <p:nvSpPr>
          <p:cNvPr id="154630" name="Text Box 4"/>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itchFamily="18" charset="-120"/>
            </a:endParaRPr>
          </a:p>
        </p:txBody>
      </p:sp>
      <p:sp>
        <p:nvSpPr>
          <p:cNvPr id="154631" name="Rectangle 5"/>
          <p:cNvSpPr>
            <a:spLocks noChangeArrowheads="1"/>
          </p:cNvSpPr>
          <p:nvPr/>
        </p:nvSpPr>
        <p:spPr bwMode="auto">
          <a:xfrm>
            <a:off x="609600" y="1406525"/>
            <a:ext cx="7924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anose="020B0604020202020204" pitchFamily="34" charset="-128"/>
                <a:ea typeface="新細明體" pitchFamily="18" charset="-120"/>
              </a:rPr>
              <a:t>Distance vector and link state routing are both interior routing protocols. They can be used inside an autonomous system. Both of these routing protocols become intractable when the domain of operation becomes large. Distance vector routing is subject to instability if there is more than a few hops in the domain of operation. Link state routing needs a huge amount of resources to calculate routing tables. It also creates heavy traffic because of flooding. There is a need for a third routing protocol which we call path vector routing.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13520" y="1765440"/>
              <a:ext cx="7695720" cy="4124880"/>
            </p14:xfrm>
          </p:contentPart>
        </mc:Choice>
        <mc:Fallback>
          <p:pic>
            <p:nvPicPr>
              <p:cNvPr id="2" name="Ink 1"/>
              <p:cNvPicPr/>
              <p:nvPr/>
            </p:nvPicPr>
            <p:blipFill>
              <a:blip r:embed="rId4"/>
              <a:stretch>
                <a:fillRect/>
              </a:stretch>
            </p:blipFill>
            <p:spPr>
              <a:xfrm>
                <a:off x="704520" y="1750320"/>
                <a:ext cx="7719120" cy="4149720"/>
              </a:xfrm>
              <a:prstGeom prst="rect">
                <a:avLst/>
              </a:prstGeom>
            </p:spPr>
          </p:pic>
        </mc:Fallback>
      </mc:AlternateContent>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Content Placeholder 2"/>
          <p:cNvSpPr>
            <a:spLocks noGrp="1"/>
          </p:cNvSpPr>
          <p:nvPr>
            <p:ph idx="1"/>
          </p:nvPr>
        </p:nvSpPr>
        <p:spPr bwMode="auto">
          <a:xfrm>
            <a:off x="442913" y="1052513"/>
            <a:ext cx="8072437" cy="5124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200" b="1" smtClean="0"/>
              <a:t>Path vector</a:t>
            </a:r>
            <a:r>
              <a:rPr lang="en-US" altLang="en-US" sz="2200" smtClean="0"/>
              <a:t> routing is </a:t>
            </a:r>
            <a:r>
              <a:rPr lang="en-US" altLang="en-US" sz="2200" b="1" smtClean="0"/>
              <a:t>exterior routing protocol </a:t>
            </a:r>
            <a:r>
              <a:rPr lang="en-US" altLang="en-US" sz="2200" smtClean="0"/>
              <a:t>proved to be useful for interdomain or inter-AS routing. </a:t>
            </a:r>
          </a:p>
          <a:p>
            <a:pPr algn="just"/>
            <a:endParaRPr lang="en-US" altLang="en-US" sz="2200" smtClean="0"/>
          </a:p>
          <a:p>
            <a:pPr algn="just"/>
            <a:r>
              <a:rPr lang="en-US" altLang="en-US" sz="2200" smtClean="0"/>
              <a:t>In </a:t>
            </a:r>
            <a:r>
              <a:rPr lang="en-US" altLang="en-US" sz="2200" b="1" i="1" smtClean="0"/>
              <a:t>distance vector routing</a:t>
            </a:r>
            <a:r>
              <a:rPr lang="en-US" altLang="en-US" sz="2200" smtClean="0"/>
              <a:t>, a router has a list of networks that can be reached in the same AS with the corresponding cost (number of hops). </a:t>
            </a:r>
          </a:p>
          <a:p>
            <a:pPr algn="just"/>
            <a:r>
              <a:rPr lang="en-US" altLang="en-US" sz="2200" smtClean="0"/>
              <a:t>In </a:t>
            </a:r>
            <a:r>
              <a:rPr lang="en-US" altLang="en-US" sz="2200" b="1" i="1" smtClean="0"/>
              <a:t>path vector routing</a:t>
            </a:r>
            <a:r>
              <a:rPr lang="en-US" altLang="en-US" sz="2200" smtClean="0"/>
              <a:t>, a router has a list of networks that can be reached with the path (list of ASs to pass) to reach each one. </a:t>
            </a:r>
          </a:p>
          <a:p>
            <a:endParaRPr lang="en-US" altLang="en-US" sz="2200" smtClean="0"/>
          </a:p>
          <a:p>
            <a:pPr algn="just"/>
            <a:r>
              <a:rPr lang="en-US" altLang="en-US" sz="2000" smtClean="0"/>
              <a:t>In other words, the domain of operation of the distance vector routing is a </a:t>
            </a:r>
            <a:r>
              <a:rPr lang="en-US" altLang="en-US" sz="2000" b="1" smtClean="0"/>
              <a:t>single AS</a:t>
            </a:r>
            <a:r>
              <a:rPr lang="en-US" altLang="en-US" sz="2000" smtClean="0"/>
              <a:t>; the domain of operation of the path vector routing is the </a:t>
            </a:r>
            <a:r>
              <a:rPr lang="en-US" altLang="en-US" sz="2000" b="1" smtClean="0"/>
              <a:t>whole Internet</a:t>
            </a:r>
            <a:r>
              <a:rPr lang="en-US" altLang="en-US" sz="2000" smtClean="0"/>
              <a:t>. The distance vector routing tells us the distance to each network; the path vector routing tells us the path.</a:t>
            </a:r>
          </a:p>
        </p:txBody>
      </p:sp>
      <p:sp>
        <p:nvSpPr>
          <p:cNvPr id="155651"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55652"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5B425F0-4B20-4CF3-B0C7-2D269D2758B2}" type="slidenum">
              <a:rPr lang="en-US" altLang="zh-TW" b="0">
                <a:solidFill>
                  <a:srgbClr val="000000"/>
                </a:solidFill>
              </a:rPr>
              <a:pPr/>
              <a:t>92</a:t>
            </a:fld>
            <a:endParaRPr lang="en-US" altLang="zh-TW" b="0">
              <a:solidFill>
                <a:srgbClr val="000000"/>
              </a:solidFill>
            </a:endParaRPr>
          </a:p>
        </p:txBody>
      </p:sp>
      <p:sp>
        <p:nvSpPr>
          <p:cNvPr id="155653" name="Text Box 2"/>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Path Vector Routing </a:t>
            </a:r>
          </a:p>
        </p:txBody>
      </p:sp>
      <p:sp>
        <p:nvSpPr>
          <p:cNvPr id="155654"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5565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55656"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5565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5565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55659"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5566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0640" y="1246680"/>
              <a:ext cx="7519320" cy="4493160"/>
            </p14:xfrm>
          </p:contentPart>
        </mc:Choice>
        <mc:Fallback>
          <p:pic>
            <p:nvPicPr>
              <p:cNvPr id="2" name="Ink 1"/>
              <p:cNvPicPr/>
              <p:nvPr/>
            </p:nvPicPr>
            <p:blipFill>
              <a:blip r:embed="rId4"/>
              <a:stretch>
                <a:fillRect/>
              </a:stretch>
            </p:blipFill>
            <p:spPr>
              <a:xfrm>
                <a:off x="251640" y="1231920"/>
                <a:ext cx="7542720" cy="4524120"/>
              </a:xfrm>
              <a:prstGeom prst="rect">
                <a:avLst/>
              </a:prstGeom>
            </p:spPr>
          </p:pic>
        </mc:Fallback>
      </mc:AlternateContent>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56674"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56675"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E4D126D-7985-4F5C-8523-8FF5A731BDBF}" type="slidenum">
              <a:rPr lang="en-US" altLang="zh-TW" b="0"/>
              <a:pPr/>
              <a:t>93</a:t>
            </a:fld>
            <a:endParaRPr lang="en-US" altLang="zh-TW" b="0"/>
          </a:p>
        </p:txBody>
      </p:sp>
      <p:sp>
        <p:nvSpPr>
          <p:cNvPr id="868354" name="Text Box 2"/>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56677"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itchFamily="18" charset="-120"/>
            </a:endParaRPr>
          </a:p>
        </p:txBody>
      </p:sp>
      <p:sp>
        <p:nvSpPr>
          <p:cNvPr id="868356" name="Rectangle 4"/>
          <p:cNvSpPr>
            <a:spLocks noChangeArrowheads="1"/>
          </p:cNvSpPr>
          <p:nvPr/>
        </p:nvSpPr>
        <p:spPr bwMode="auto">
          <a:xfrm>
            <a:off x="304800" y="989013"/>
            <a:ext cx="83820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Reachability</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 Routing Table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68356"/>
                                        </p:tgtEl>
                                        <p:attrNameLst>
                                          <p:attrName>style.visibility</p:attrName>
                                        </p:attrNameLst>
                                      </p:cBhvr>
                                      <p:to>
                                        <p:strVal val="visible"/>
                                      </p:to>
                                    </p:set>
                                    <p:animEffect transition="in" filter="wipe(up)">
                                      <p:cBhvr>
                                        <p:cTn id="7" dur="5000"/>
                                        <p:tgtEl>
                                          <p:spTgt spid="868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57699"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32F24F-CFA4-4071-B471-9D3F30A938A1}" type="slidenum">
              <a:rPr lang="en-US" altLang="zh-TW" b="0"/>
              <a:pPr/>
              <a:t>94</a:t>
            </a:fld>
            <a:endParaRPr lang="en-US" altLang="zh-TW" b="0"/>
          </a:p>
        </p:txBody>
      </p:sp>
      <p:sp>
        <p:nvSpPr>
          <p:cNvPr id="157700" name="Text Box 2"/>
          <p:cNvSpPr txBox="1">
            <a:spLocks noChangeArrowheads="1"/>
          </p:cNvSpPr>
          <p:nvPr/>
        </p:nvSpPr>
        <p:spPr bwMode="auto">
          <a:xfrm>
            <a:off x="76200" y="696913"/>
            <a:ext cx="8763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anose="020B0604020202020204" pitchFamily="34" charset="-128"/>
                <a:ea typeface="新細明體" pitchFamily="18" charset="-120"/>
              </a:rPr>
              <a:t>The difference between the distance vector routing and path vector routing can be compared to the difference between a national map and an international map. A national map can tell us the road to each city and the distance to be traveled if we choose a particular route; an international map can tell us which cities exist in each country and which countries should be passed before reaching that city.</a:t>
            </a:r>
          </a:p>
        </p:txBody>
      </p:sp>
      <p:grpSp>
        <p:nvGrpSpPr>
          <p:cNvPr id="157701" name="Group 3"/>
          <p:cNvGrpSpPr>
            <a:grpSpLocks/>
          </p:cNvGrpSpPr>
          <p:nvPr/>
        </p:nvGrpSpPr>
        <p:grpSpPr bwMode="auto">
          <a:xfrm>
            <a:off x="0" y="0"/>
            <a:ext cx="9144000" cy="609600"/>
            <a:chOff x="0" y="2448"/>
            <a:chExt cx="5760" cy="384"/>
          </a:xfrm>
        </p:grpSpPr>
        <p:sp>
          <p:nvSpPr>
            <p:cNvPr id="157702" name="Rectangle 4"/>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itchFamily="18" charset="-120"/>
              </a:endParaRPr>
            </a:p>
          </p:txBody>
        </p:sp>
        <p:sp>
          <p:nvSpPr>
            <p:cNvPr id="870405" name="Text Box 5"/>
            <p:cNvSpPr txBox="1">
              <a:spLocks noChangeArrowheads="1"/>
            </p:cNvSpPr>
            <p:nvPr/>
          </p:nvSpPr>
          <p:spPr bwMode="auto">
            <a:xfrm>
              <a:off x="0" y="2448"/>
              <a:ext cx="1723"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itchFamily="34" charset="0"/>
                </a:defRPr>
              </a:lvl1pPr>
              <a:lvl2pPr marL="742950" indent="-285750">
                <a:defRPr b="1">
                  <a:solidFill>
                    <a:schemeClr val="tx1"/>
                  </a:solidFill>
                  <a:latin typeface="Tahoma" pitchFamily="34" charset="0"/>
                </a:defRPr>
              </a:lvl2pPr>
              <a:lvl3pPr marL="1143000" indent="-228600">
                <a:defRPr b="1">
                  <a:solidFill>
                    <a:schemeClr val="tx1"/>
                  </a:solidFill>
                  <a:latin typeface="Tahoma" pitchFamily="34" charset="0"/>
                </a:defRPr>
              </a:lvl3pPr>
              <a:lvl4pPr marL="1600200" indent="-228600">
                <a:defRPr b="1">
                  <a:solidFill>
                    <a:schemeClr val="tx1"/>
                  </a:solidFill>
                  <a:latin typeface="Tahoma" pitchFamily="34" charset="0"/>
                </a:defRPr>
              </a:lvl4pPr>
              <a:lvl5pPr marL="2057400" indent="-22860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defRPr/>
              </a:pPr>
              <a:r>
                <a:rPr lang="en-US" altLang="zh-TW" sz="3200" smtClean="0">
                  <a:solidFill>
                    <a:schemeClr val="bg1"/>
                  </a:solidFill>
                  <a:effectLst>
                    <a:outerShdw blurRad="38100" dist="38100" dir="2700000" algn="tl">
                      <a:srgbClr val="000000"/>
                    </a:outerShdw>
                  </a:effectLst>
                  <a:latin typeface="Times New Roman" pitchFamily="18" charset="0"/>
                  <a:ea typeface="新細明體" pitchFamily="18" charset="-120"/>
                </a:rPr>
                <a:t>Example</a:t>
              </a:r>
              <a:r>
                <a:rPr lang="en-US" altLang="zh-TW" sz="3200" smtClean="0">
                  <a:solidFill>
                    <a:schemeClr val="bg1"/>
                  </a:solidFill>
                  <a:latin typeface="Times New Roman" pitchFamily="18" charset="0"/>
                  <a:ea typeface="新細明體" pitchFamily="18" charset="-120"/>
                </a:rPr>
                <a:t> 11.10</a:t>
              </a:r>
              <a:endParaRPr lang="en-US" altLang="zh-TW" sz="3200" i="1" smtClean="0">
                <a:solidFill>
                  <a:schemeClr val="bg1"/>
                </a:solidFill>
                <a:latin typeface="Times New Roman" pitchFamily="18" charset="0"/>
                <a:ea typeface="新細明體" pitchFamily="18" charset="-120"/>
              </a:endParaRPr>
            </a:p>
          </p:txBody>
        </p:sp>
      </p:gr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1520" y="1819080"/>
              <a:ext cx="8456040" cy="1584360"/>
            </p14:xfrm>
          </p:contentPart>
        </mc:Choice>
        <mc:Fallback>
          <p:pic>
            <p:nvPicPr>
              <p:cNvPr id="2" name="Ink 1"/>
              <p:cNvPicPr/>
              <p:nvPr/>
            </p:nvPicPr>
            <p:blipFill>
              <a:blip r:embed="rId4"/>
              <a:stretch>
                <a:fillRect/>
              </a:stretch>
            </p:blipFill>
            <p:spPr>
              <a:xfrm>
                <a:off x="182520" y="1805760"/>
                <a:ext cx="8479800" cy="1609200"/>
              </a:xfrm>
              <a:prstGeom prst="rect">
                <a:avLst/>
              </a:prstGeom>
            </p:spPr>
          </p:pic>
        </mc:Fallback>
      </mc:AlternateContent>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58723"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75CC40-4475-46FA-8688-5ED1E793F1B7}" type="slidenum">
              <a:rPr lang="en-US" altLang="zh-TW" b="0"/>
              <a:pPr/>
              <a:t>95</a:t>
            </a:fld>
            <a:endParaRPr lang="en-US" altLang="zh-TW" b="0"/>
          </a:p>
        </p:txBody>
      </p:sp>
      <p:sp>
        <p:nvSpPr>
          <p:cNvPr id="15872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Reachability</a:t>
            </a:r>
          </a:p>
        </p:txBody>
      </p:sp>
      <p:sp>
        <p:nvSpPr>
          <p:cNvPr id="15872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872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872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872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872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873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5873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4138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895350"/>
            <a:ext cx="28892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138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363" y="762000"/>
            <a:ext cx="3043237"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138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275" y="4179888"/>
            <a:ext cx="3794125" cy="176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139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114800"/>
            <a:ext cx="1865313"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139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7013" y="1641475"/>
            <a:ext cx="2439987"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139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2350" y="2609850"/>
            <a:ext cx="60325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1701360" y="699840"/>
              <a:ext cx="7277400" cy="5231880"/>
            </p14:xfrm>
          </p:contentPart>
        </mc:Choice>
        <mc:Fallback>
          <p:pic>
            <p:nvPicPr>
              <p:cNvPr id="2" name="Ink 1"/>
              <p:cNvPicPr/>
              <p:nvPr/>
            </p:nvPicPr>
            <p:blipFill>
              <a:blip r:embed="rId10"/>
              <a:stretch>
                <a:fillRect/>
              </a:stretch>
            </p:blipFill>
            <p:spPr>
              <a:xfrm>
                <a:off x="1688760" y="684720"/>
                <a:ext cx="7302960" cy="5263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1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1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13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413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741391"/>
                                        </p:tgtEl>
                                        <p:attrNameLst>
                                          <p:attrName>style.visibility</p:attrName>
                                        </p:attrNameLst>
                                      </p:cBhvr>
                                      <p:to>
                                        <p:strVal val="visible"/>
                                      </p:to>
                                    </p:set>
                                    <p:animEffect transition="in" filter="wipe(left)">
                                      <p:cBhvr>
                                        <p:cTn id="23" dur="3000"/>
                                        <p:tgtEl>
                                          <p:spTgt spid="74139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741392"/>
                                        </p:tgtEl>
                                        <p:attrNameLst>
                                          <p:attrName>style.visibility</p:attrName>
                                        </p:attrNameLst>
                                      </p:cBhvr>
                                      <p:to>
                                        <p:strVal val="visible"/>
                                      </p:to>
                                    </p:set>
                                    <p:animEffect transition="in" filter="wipe(up)">
                                      <p:cBhvr>
                                        <p:cTn id="28" dur="2000"/>
                                        <p:tgtEl>
                                          <p:spTgt spid="741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59746"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59747"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002349-375A-4921-8365-1A121FF90F98}" type="slidenum">
              <a:rPr lang="en-US" altLang="zh-TW" b="0">
                <a:solidFill>
                  <a:srgbClr val="000000"/>
                </a:solidFill>
              </a:rPr>
              <a:pPr/>
              <a:t>96</a:t>
            </a:fld>
            <a:endParaRPr lang="en-US" altLang="zh-TW" b="0">
              <a:solidFill>
                <a:srgbClr val="000000"/>
              </a:solidFill>
            </a:endParaRPr>
          </a:p>
        </p:txBody>
      </p:sp>
      <p:sp>
        <p:nvSpPr>
          <p:cNvPr id="159748" name="Text Box 3"/>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solidFill>
                <a:srgbClr val="000000"/>
              </a:solidFill>
              <a:latin typeface="Times New Roman" panose="02020603050405020304" pitchFamily="18" charset="0"/>
              <a:ea typeface="新細明體" pitchFamily="18" charset="-120"/>
            </a:endParaRPr>
          </a:p>
        </p:txBody>
      </p:sp>
      <p:sp>
        <p:nvSpPr>
          <p:cNvPr id="868356" name="Rectangle 4"/>
          <p:cNvSpPr>
            <a:spLocks noChangeArrowheads="1"/>
          </p:cNvSpPr>
          <p:nvPr/>
        </p:nvSpPr>
        <p:spPr bwMode="auto">
          <a:xfrm>
            <a:off x="914400" y="989013"/>
            <a:ext cx="7772400" cy="325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rgbClr val="000000"/>
              </a:buClr>
              <a:buSzPct val="117000"/>
              <a:buFont typeface="Wingdings" panose="05000000000000000000" pitchFamily="2" charset="2"/>
              <a:buChar char="ü"/>
            </a:pPr>
            <a:endParaRPr lang="en-US" altLang="zh-TW" sz="2800">
              <a:solidFill>
                <a:srgbClr val="0033CC"/>
              </a:solidFill>
              <a:latin typeface="Times New Roman" panose="02020603050405020304" pitchFamily="18" charset="0"/>
              <a:ea typeface="新細明體" pitchFamily="18" charset="-120"/>
            </a:endParaRPr>
          </a:p>
          <a:p>
            <a:pPr>
              <a:spcBef>
                <a:spcPct val="10000"/>
              </a:spcBef>
              <a:spcAft>
                <a:spcPct val="10000"/>
              </a:spcAft>
              <a:buClr>
                <a:srgbClr val="000000"/>
              </a:buClr>
              <a:buSzPct val="117000"/>
            </a:pPr>
            <a:r>
              <a:rPr lang="en-US" altLang="zh-TW" sz="3600">
                <a:solidFill>
                  <a:srgbClr val="C00000"/>
                </a:solidFill>
                <a:latin typeface="Times New Roman" panose="02020603050405020304" pitchFamily="18" charset="0"/>
                <a:ea typeface="新細明體" pitchFamily="18" charset="-120"/>
              </a:rPr>
              <a:t>Routing Tables </a:t>
            </a:r>
          </a:p>
          <a:p>
            <a:pPr>
              <a:spcBef>
                <a:spcPct val="10000"/>
              </a:spcBef>
              <a:spcAft>
                <a:spcPct val="10000"/>
              </a:spcAft>
              <a:buClr>
                <a:srgbClr val="000000"/>
              </a:buClr>
              <a:buSzPct val="117000"/>
            </a:pPr>
            <a:endParaRPr lang="en-US" altLang="zh-TW" sz="2800">
              <a:solidFill>
                <a:srgbClr val="0033CC"/>
              </a:solidFill>
              <a:latin typeface="Times New Roman" panose="02020603050405020304" pitchFamily="18" charset="0"/>
              <a:ea typeface="新細明體" pitchFamily="18" charset="-120"/>
            </a:endParaRPr>
          </a:p>
          <a:p>
            <a:pPr>
              <a:spcBef>
                <a:spcPct val="10000"/>
              </a:spcBef>
              <a:spcAft>
                <a:spcPct val="10000"/>
              </a:spcAft>
              <a:buClr>
                <a:srgbClr val="000000"/>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Loop Prevention</a:t>
            </a:r>
          </a:p>
          <a:p>
            <a:pPr>
              <a:spcBef>
                <a:spcPct val="10000"/>
              </a:spcBef>
              <a:spcAft>
                <a:spcPct val="10000"/>
              </a:spcAft>
              <a:buClr>
                <a:srgbClr val="000000"/>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Aggregation</a:t>
            </a:r>
          </a:p>
          <a:p>
            <a:pPr>
              <a:spcBef>
                <a:spcPct val="10000"/>
              </a:spcBef>
              <a:spcAft>
                <a:spcPct val="10000"/>
              </a:spcAft>
              <a:buClr>
                <a:srgbClr val="000000"/>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itchFamily="18" charset="-120"/>
              </a:rPr>
              <a:t>Policy Routing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68356"/>
                                        </p:tgtEl>
                                        <p:attrNameLst>
                                          <p:attrName>style.visibility</p:attrName>
                                        </p:attrNameLst>
                                      </p:cBhvr>
                                      <p:to>
                                        <p:strVal val="visible"/>
                                      </p:to>
                                    </p:set>
                                    <p:animEffect transition="in" filter="wipe(up)">
                                      <p:cBhvr>
                                        <p:cTn id="7" dur="5000"/>
                                        <p:tgtEl>
                                          <p:spTgt spid="868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t>TCP/IP Protocol Suite</a:t>
            </a:r>
          </a:p>
        </p:txBody>
      </p:sp>
      <p:sp>
        <p:nvSpPr>
          <p:cNvPr id="160771"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B505204-0B6E-40DC-AAC6-CAED727AD64A}" type="slidenum">
              <a:rPr lang="en-US" altLang="zh-TW" b="0"/>
              <a:pPr/>
              <a:t>97</a:t>
            </a:fld>
            <a:endParaRPr lang="en-US" altLang="zh-TW" b="0"/>
          </a:p>
        </p:txBody>
      </p:sp>
      <p:sp>
        <p:nvSpPr>
          <p:cNvPr id="160772" name="Text Box 2"/>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11.51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Stabilized table for three autonomous system </a:t>
            </a:r>
          </a:p>
        </p:txBody>
      </p:sp>
      <p:sp>
        <p:nvSpPr>
          <p:cNvPr id="160773"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0774"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0775"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0776"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0777"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0778"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sp>
        <p:nvSpPr>
          <p:cNvPr id="160779"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itchFamily="18" charset="-120"/>
            </a:endParaRPr>
          </a:p>
        </p:txBody>
      </p:sp>
      <p:pic>
        <p:nvPicPr>
          <p:cNvPr id="7434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08125"/>
            <a:ext cx="2395538"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34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38" y="1508125"/>
            <a:ext cx="2395537"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34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0263" y="1508125"/>
            <a:ext cx="2395537" cy="357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43434"/>
                                        </p:tgtEl>
                                        <p:attrNameLst>
                                          <p:attrName>style.visibility</p:attrName>
                                        </p:attrNameLst>
                                      </p:cBhvr>
                                      <p:to>
                                        <p:strVal val="visible"/>
                                      </p:to>
                                    </p:set>
                                    <p:animEffect transition="in" filter="wipe(up)">
                                      <p:cBhvr>
                                        <p:cTn id="7" dur="1000"/>
                                        <p:tgtEl>
                                          <p:spTgt spid="743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43435"/>
                                        </p:tgtEl>
                                        <p:attrNameLst>
                                          <p:attrName>style.visibility</p:attrName>
                                        </p:attrNameLst>
                                      </p:cBhvr>
                                      <p:to>
                                        <p:strVal val="visible"/>
                                      </p:to>
                                    </p:set>
                                    <p:animEffect transition="in" filter="wipe(up)">
                                      <p:cBhvr>
                                        <p:cTn id="12" dur="1000"/>
                                        <p:tgtEl>
                                          <p:spTgt spid="7434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43436"/>
                                        </p:tgtEl>
                                        <p:attrNameLst>
                                          <p:attrName>style.visibility</p:attrName>
                                        </p:attrNameLst>
                                      </p:cBhvr>
                                      <p:to>
                                        <p:strVal val="visible"/>
                                      </p:to>
                                    </p:set>
                                    <p:animEffect transition="in" filter="wipe(up)">
                                      <p:cBhvr>
                                        <p:cTn id="17" dur="1000"/>
                                        <p:tgtEl>
                                          <p:spTgt spid="743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Content Placeholder 2"/>
          <p:cNvSpPr>
            <a:spLocks noGrp="1"/>
          </p:cNvSpPr>
          <p:nvPr>
            <p:ph idx="1"/>
          </p:nvPr>
        </p:nvSpPr>
        <p:spPr bwMode="auto">
          <a:xfrm>
            <a:off x="228600" y="1447800"/>
            <a:ext cx="8286750" cy="4729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dirty="0" smtClean="0"/>
              <a:t>The instability of distance vector routing and the creation of loops can be avoided in path vector routing. </a:t>
            </a:r>
          </a:p>
          <a:p>
            <a:pPr algn="just"/>
            <a:endParaRPr lang="en-US" altLang="en-US" sz="2400" dirty="0" smtClean="0"/>
          </a:p>
          <a:p>
            <a:pPr algn="just"/>
            <a:r>
              <a:rPr lang="en-US" altLang="en-US" sz="2400" dirty="0" smtClean="0"/>
              <a:t>When a router receives a reachability information, it checks to see if </a:t>
            </a:r>
            <a:r>
              <a:rPr lang="en-US" altLang="en-US" sz="2400" dirty="0" smtClean="0">
                <a:solidFill>
                  <a:srgbClr val="C00000"/>
                </a:solidFill>
              </a:rPr>
              <a:t>its autonomous system </a:t>
            </a:r>
            <a:r>
              <a:rPr lang="en-US" altLang="en-US" sz="2400" dirty="0" smtClean="0"/>
              <a:t>is in the path list to any destination. </a:t>
            </a:r>
          </a:p>
          <a:p>
            <a:pPr algn="just"/>
            <a:endParaRPr lang="en-US" altLang="en-US" sz="2400" dirty="0" smtClean="0"/>
          </a:p>
          <a:p>
            <a:pPr algn="just"/>
            <a:r>
              <a:rPr lang="en-US" altLang="en-US" sz="2400" dirty="0" smtClean="0"/>
              <a:t>If it is, looping is involved and that network-path pair is discarded.</a:t>
            </a:r>
          </a:p>
        </p:txBody>
      </p:sp>
      <p:sp>
        <p:nvSpPr>
          <p:cNvPr id="161795"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61796"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8D12D84-B0C4-4723-9600-4D04C864D8CD}" type="slidenum">
              <a:rPr lang="en-US" altLang="zh-TW" b="0">
                <a:solidFill>
                  <a:srgbClr val="000000"/>
                </a:solidFill>
              </a:rPr>
              <a:pPr/>
              <a:t>98</a:t>
            </a:fld>
            <a:endParaRPr lang="en-US" altLang="zh-TW" b="0">
              <a:solidFill>
                <a:srgbClr val="000000"/>
              </a:solidFill>
            </a:endParaRPr>
          </a:p>
        </p:txBody>
      </p:sp>
      <p:sp>
        <p:nvSpPr>
          <p:cNvPr id="161797" name="Text Box 2"/>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Loop Prevention</a:t>
            </a:r>
          </a:p>
        </p:txBody>
      </p:sp>
      <p:sp>
        <p:nvSpPr>
          <p:cNvPr id="161798"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1799"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1800"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1801"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1802"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1803"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1804"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65760" y="154080"/>
              <a:ext cx="7782120" cy="6663600"/>
            </p14:xfrm>
          </p:contentPart>
        </mc:Choice>
        <mc:Fallback>
          <p:pic>
            <p:nvPicPr>
              <p:cNvPr id="2" name="Ink 1"/>
              <p:cNvPicPr/>
              <p:nvPr/>
            </p:nvPicPr>
            <p:blipFill>
              <a:blip r:embed="rId4"/>
              <a:stretch>
                <a:fillRect/>
              </a:stretch>
            </p:blipFill>
            <p:spPr>
              <a:xfrm>
                <a:off x="1256760" y="146880"/>
                <a:ext cx="7799760" cy="6686280"/>
              </a:xfrm>
              <a:prstGeom prst="rect">
                <a:avLst/>
              </a:prstGeom>
            </p:spPr>
          </p:pic>
        </mc:Fallback>
      </mc:AlternateContent>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Content Placeholder 2"/>
          <p:cNvSpPr>
            <a:spLocks noGrp="1"/>
          </p:cNvSpPr>
          <p:nvPr>
            <p:ph idx="1"/>
          </p:nvPr>
        </p:nvSpPr>
        <p:spPr bwMode="auto">
          <a:xfrm>
            <a:off x="228600" y="1600200"/>
            <a:ext cx="8286750" cy="45767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altLang="en-US" sz="2400" dirty="0" smtClean="0"/>
              <a:t>The path vector routing protocols normally support </a:t>
            </a:r>
            <a:r>
              <a:rPr lang="en-US" altLang="en-US" sz="2400" dirty="0" smtClean="0">
                <a:solidFill>
                  <a:srgbClr val="C00000"/>
                </a:solidFill>
              </a:rPr>
              <a:t>CIDR notation </a:t>
            </a:r>
            <a:r>
              <a:rPr lang="en-US" altLang="en-US" sz="2400" dirty="0" smtClean="0"/>
              <a:t>and the aggregation of addresses (if possible). </a:t>
            </a:r>
          </a:p>
          <a:p>
            <a:pPr algn="just"/>
            <a:endParaRPr lang="en-US" altLang="en-US" sz="2400" dirty="0" smtClean="0"/>
          </a:p>
          <a:p>
            <a:pPr algn="just"/>
            <a:r>
              <a:rPr lang="en-US" altLang="en-US" sz="2400" dirty="0" smtClean="0"/>
              <a:t>This helps to make the path vector routing table simpler and exchange between routers faster.</a:t>
            </a:r>
          </a:p>
        </p:txBody>
      </p:sp>
      <p:sp>
        <p:nvSpPr>
          <p:cNvPr id="162819" name="頁尾版面配置區 1"/>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mtClean="0">
                <a:solidFill>
                  <a:srgbClr val="000000"/>
                </a:solidFill>
              </a:rPr>
              <a:t>TCP/IP Protocol Suite</a:t>
            </a:r>
          </a:p>
        </p:txBody>
      </p:sp>
      <p:sp>
        <p:nvSpPr>
          <p:cNvPr id="162820" name="投影片編號版面配置區 2"/>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A3EBCA6-DAB4-4949-BECA-B71A54A3B779}" type="slidenum">
              <a:rPr lang="en-US" altLang="zh-TW" b="0">
                <a:solidFill>
                  <a:srgbClr val="000000"/>
                </a:solidFill>
              </a:rPr>
              <a:pPr/>
              <a:t>99</a:t>
            </a:fld>
            <a:endParaRPr lang="en-US" altLang="zh-TW" b="0">
              <a:solidFill>
                <a:srgbClr val="000000"/>
              </a:solidFill>
            </a:endParaRPr>
          </a:p>
        </p:txBody>
      </p:sp>
      <p:sp>
        <p:nvSpPr>
          <p:cNvPr id="162821" name="Text Box 2"/>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000000"/>
                </a:solidFill>
                <a:latin typeface="Times New Roman" panose="02020603050405020304" pitchFamily="18" charset="0"/>
              </a:rPr>
              <a:t>Aggregation</a:t>
            </a:r>
          </a:p>
        </p:txBody>
      </p:sp>
      <p:sp>
        <p:nvSpPr>
          <p:cNvPr id="162822"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2823"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2824"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2825"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2826"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2827"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
        <p:nvSpPr>
          <p:cNvPr id="162828"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solidFill>
                <a:srgbClr val="000000"/>
              </a:solidFill>
              <a:ea typeface="新細明體" pitchFamily="18" charset="-12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MMPROD_UIDATA" val="&lt;database version=&quot;6.0&quot;&gt;&lt;object type=&quot;1&quot; unique_id=&quot;10001&quot;&gt;&lt;object type=&quot;8&quot; unique_id=&quot;10940&quot;&gt;&lt;/object&gt;&lt;object type=&quot;2&quot; unique_id=&quot;10941&quot;&gt;&lt;object type=&quot;3&quot; unique_id=&quot;10942&quot;&gt;&lt;property id=&quot;20148&quot; value=&quot;5&quot;/&gt;&lt;property id=&quot;20300&quot; value=&quot;Slide 1&quot;/&gt;&lt;property id=&quot;20307&quot; value=&quot;675&quot;/&gt;&lt;/object&gt;&lt;object type=&quot;3&quot; unique_id=&quot;10943&quot;&gt;&lt;property id=&quot;20148&quot; value=&quot;5&quot;/&gt;&lt;property id=&quot;20300&quot; value=&quot;Slide 2 - &amp;quot;OBJECTIVES:&amp;quot;&quot;/&gt;&lt;property id=&quot;20307&quot; value=&quot;676&quot;/&gt;&lt;/object&gt;&lt;object type=&quot;3&quot; unique_id=&quot;10944&quot;&gt;&lt;property id=&quot;20148&quot; value=&quot;5&quot;/&gt;&lt;property id=&quot;20300&quot; value=&quot;Slide 3&quot;/&gt;&lt;property id=&quot;20307&quot; value=&quot;677&quot;/&gt;&lt;/object&gt;&lt;object type=&quot;3&quot; unique_id=&quot;10945&quot;&gt;&lt;property id=&quot;20148&quot; value=&quot;5&quot;/&gt;&lt;property id=&quot;20300&quot; value=&quot;Slide 4&quot;/&gt;&lt;property id=&quot;20307&quot; value=&quot;678&quot;/&gt;&lt;/object&gt;&lt;object type=&quot;3&quot; unique_id=&quot;10946&quot;&gt;&lt;property id=&quot;20148&quot; value=&quot;5&quot;/&gt;&lt;property id=&quot;20300&quot; value=&quot;Slide 5&quot;/&gt;&lt;property id=&quot;20307&quot; value=&quot;679&quot;/&gt;&lt;/object&gt;&lt;object type=&quot;3&quot; unique_id=&quot;10947&quot;&gt;&lt;property id=&quot;20148&quot; value=&quot;5&quot;/&gt;&lt;property id=&quot;20300&quot; value=&quot;Slide 6&quot;/&gt;&lt;property id=&quot;20307&quot; value=&quot;682&quot;/&gt;&lt;/object&gt;&lt;object type=&quot;3&quot; unique_id=&quot;10948&quot;&gt;&lt;property id=&quot;20148&quot; value=&quot;5&quot;/&gt;&lt;property id=&quot;20300&quot; value=&quot;Slide 7&quot;/&gt;&lt;property id=&quot;20307&quot; value=&quot;686&quot;/&gt;&lt;/object&gt;&lt;object type=&quot;3&quot; unique_id=&quot;10949&quot;&gt;&lt;property id=&quot;20148&quot; value=&quot;5&quot;/&gt;&lt;property id=&quot;20300&quot; value=&quot;Slide 8&quot;/&gt;&lt;property id=&quot;20307&quot; value=&quot;687&quot;/&gt;&lt;/object&gt;&lt;object type=&quot;3&quot; unique_id=&quot;10950&quot;&gt;&lt;property id=&quot;20148&quot; value=&quot;5&quot;/&gt;&lt;property id=&quot;20300&quot; value=&quot;Slide 9&quot;/&gt;&lt;property id=&quot;20307&quot; value=&quot;684&quot;/&gt;&lt;/object&gt;&lt;object type=&quot;3&quot; unique_id=&quot;10951&quot;&gt;&lt;property id=&quot;20148&quot; value=&quot;5&quot;/&gt;&lt;property id=&quot;20300&quot; value=&quot;Slide 10&quot;/&gt;&lt;property id=&quot;20307&quot; value=&quot;685&quot;/&gt;&lt;/object&gt;&lt;object type=&quot;3&quot; unique_id=&quot;10952&quot;&gt;&lt;property id=&quot;20148&quot; value=&quot;5&quot;/&gt;&lt;property id=&quot;20300&quot; value=&quot;Slide 11&quot;/&gt;&lt;property id=&quot;20307&quot; value=&quot;614&quot;/&gt;&lt;/object&gt;&lt;object type=&quot;3&quot; unique_id=&quot;10953&quot;&gt;&lt;property id=&quot;20148&quot; value=&quot;5&quot;/&gt;&lt;property id=&quot;20300&quot; value=&quot;Slide 12&quot;/&gt;&lt;property id=&quot;20307&quot; value=&quot;615&quot;/&gt;&lt;/object&gt;&lt;object type=&quot;3&quot; unique_id=&quot;10954&quot;&gt;&lt;property id=&quot;20148&quot; value=&quot;5&quot;/&gt;&lt;property id=&quot;20300&quot; value=&quot;Slide 13&quot;/&gt;&lt;property id=&quot;20307&quot; value=&quot;691&quot;/&gt;&lt;/object&gt;&lt;object type=&quot;3&quot; unique_id=&quot;10955&quot;&gt;&lt;property id=&quot;20148&quot; value=&quot;5&quot;/&gt;&lt;property id=&quot;20300&quot; value=&quot;Slide 14&quot;/&gt;&lt;property id=&quot;20307&quot; value=&quot;692&quot;/&gt;&lt;/object&gt;&lt;object type=&quot;3&quot; unique_id=&quot;10956&quot;&gt;&lt;property id=&quot;20148&quot; value=&quot;5&quot;/&gt;&lt;property id=&quot;20300&quot; value=&quot;Slide 15&quot;/&gt;&lt;property id=&quot;20307&quot; value=&quot;693&quot;/&gt;&lt;/object&gt;&lt;object type=&quot;3&quot; unique_id=&quot;10957&quot;&gt;&lt;property id=&quot;20148&quot; value=&quot;5&quot;/&gt;&lt;property id=&quot;20300&quot; value=&quot;Slide 16&quot;/&gt;&lt;property id=&quot;20307&quot; value=&quot;694&quot;/&gt;&lt;/object&gt;&lt;object type=&quot;3&quot; unique_id=&quot;10958&quot;&gt;&lt;property id=&quot;20148&quot; value=&quot;5&quot;/&gt;&lt;property id=&quot;20300&quot; value=&quot;Slide 17&quot;/&gt;&lt;property id=&quot;20307&quot; value=&quot;695&quot;/&gt;&lt;/object&gt;&lt;object type=&quot;3&quot; unique_id=&quot;10959&quot;&gt;&lt;property id=&quot;20148&quot; value=&quot;5&quot;/&gt;&lt;property id=&quot;20300&quot; value=&quot;Slide 18&quot;/&gt;&lt;property id=&quot;20307&quot; value=&quot;616&quot;/&gt;&lt;/object&gt;&lt;object type=&quot;3&quot; unique_id=&quot;10960&quot;&gt;&lt;property id=&quot;20148&quot; value=&quot;5&quot;/&gt;&lt;property id=&quot;20300&quot; value=&quot;Slide 19&quot;/&gt;&lt;property id=&quot;20307&quot; value=&quot;696&quot;/&gt;&lt;/object&gt;&lt;object type=&quot;3&quot; unique_id=&quot;10961&quot;&gt;&lt;property id=&quot;20148&quot; value=&quot;5&quot;/&gt;&lt;property id=&quot;20300&quot; value=&quot;Slide 20&quot;/&gt;&lt;property id=&quot;20307&quot; value=&quot;617&quot;/&gt;&lt;/object&gt;&lt;object type=&quot;3&quot; unique_id=&quot;10962&quot;&gt;&lt;property id=&quot;20148&quot; value=&quot;5&quot;/&gt;&lt;property id=&quot;20300&quot; value=&quot;Slide 21&quot;/&gt;&lt;property id=&quot;20307&quot; value=&quot;697&quot;/&gt;&lt;/object&gt;&lt;object type=&quot;3&quot; unique_id=&quot;10963&quot;&gt;&lt;property id=&quot;20148&quot; value=&quot;5&quot;/&gt;&lt;property id=&quot;20300&quot; value=&quot;Slide 22&quot;/&gt;&lt;property id=&quot;20307&quot; value=&quot;618&quot;/&gt;&lt;/object&gt;&lt;object type=&quot;3&quot; unique_id=&quot;10964&quot;&gt;&lt;property id=&quot;20148&quot; value=&quot;5&quot;/&gt;&lt;property id=&quot;20300&quot; value=&quot;Slide 23&quot;/&gt;&lt;property id=&quot;20307&quot; value=&quot;619&quot;/&gt;&lt;/object&gt;&lt;object type=&quot;3&quot; unique_id=&quot;10965&quot;&gt;&lt;property id=&quot;20148&quot; value=&quot;5&quot;/&gt;&lt;property id=&quot;20300&quot; value=&quot;Slide 24&quot;/&gt;&lt;property id=&quot;20307&quot; value=&quot;620&quot;/&gt;&lt;/object&gt;&lt;object type=&quot;3&quot; unique_id=&quot;10966&quot;&gt;&lt;property id=&quot;20148&quot; value=&quot;5&quot;/&gt;&lt;property id=&quot;20300&quot; value=&quot;Slide 25&quot;/&gt;&lt;property id=&quot;20307&quot; value=&quot;698&quot;/&gt;&lt;/object&gt;&lt;object type=&quot;3&quot; unique_id=&quot;10967&quot;&gt;&lt;property id=&quot;20148&quot; value=&quot;5&quot;/&gt;&lt;property id=&quot;20300&quot; value=&quot;Slide 26&quot;/&gt;&lt;property id=&quot;20307&quot; value=&quot;699&quot;/&gt;&lt;/object&gt;&lt;object type=&quot;3&quot; unique_id=&quot;10968&quot;&gt;&lt;property id=&quot;20148&quot; value=&quot;5&quot;/&gt;&lt;property id=&quot;20300&quot; value=&quot;Slide 27&quot;/&gt;&lt;property id=&quot;20307&quot; value=&quot;621&quot;/&gt;&lt;/object&gt;&lt;object type=&quot;3&quot; unique_id=&quot;10969&quot;&gt;&lt;property id=&quot;20148&quot; value=&quot;5&quot;/&gt;&lt;property id=&quot;20300&quot; value=&quot;Slide 28&quot;/&gt;&lt;property id=&quot;20307&quot; value=&quot;622&quot;/&gt;&lt;/object&gt;&lt;object type=&quot;3&quot; unique_id=&quot;10970&quot;&gt;&lt;property id=&quot;20148&quot; value=&quot;5&quot;/&gt;&lt;property id=&quot;20300&quot; value=&quot;Slide 29&quot;/&gt;&lt;property id=&quot;20307&quot; value=&quot;623&quot;/&gt;&lt;/object&gt;&lt;object type=&quot;3&quot; unique_id=&quot;10971&quot;&gt;&lt;property id=&quot;20148&quot; value=&quot;5&quot;/&gt;&lt;property id=&quot;20300&quot; value=&quot;Slide 30&quot;/&gt;&lt;property id=&quot;20307&quot; value=&quot;710&quot;/&gt;&lt;/object&gt;&lt;object type=&quot;3&quot; unique_id=&quot;10972&quot;&gt;&lt;property id=&quot;20148&quot; value=&quot;5&quot;/&gt;&lt;property id=&quot;20300&quot; value=&quot;Slide 31&quot;/&gt;&lt;property id=&quot;20307&quot; value=&quot;624&quot;/&gt;&lt;/object&gt;&lt;object type=&quot;3&quot; unique_id=&quot;10973&quot;&gt;&lt;property id=&quot;20148&quot; value=&quot;5&quot;/&gt;&lt;property id=&quot;20300&quot; value=&quot;Slide 32&quot;/&gt;&lt;property id=&quot;20307&quot; value=&quot;625&quot;/&gt;&lt;/object&gt;&lt;object type=&quot;3&quot; unique_id=&quot;10974&quot;&gt;&lt;property id=&quot;20148&quot; value=&quot;5&quot;/&gt;&lt;property id=&quot;20300&quot; value=&quot;Slide 33&quot;/&gt;&lt;property id=&quot;20307&quot; value=&quot;711&quot;/&gt;&lt;/object&gt;&lt;object type=&quot;3&quot; unique_id=&quot;10975&quot;&gt;&lt;property id=&quot;20148&quot; value=&quot;5&quot;/&gt;&lt;property id=&quot;20300&quot; value=&quot;Slide 34&quot;/&gt;&lt;property id=&quot;20307&quot; value=&quot;626&quot;/&gt;&lt;/object&gt;&lt;object type=&quot;3&quot; unique_id=&quot;10976&quot;&gt;&lt;property id=&quot;20148&quot; value=&quot;5&quot;/&gt;&lt;property id=&quot;20300&quot; value=&quot;Slide 35&quot;/&gt;&lt;property id=&quot;20307&quot; value=&quot;627&quot;/&gt;&lt;/object&gt;&lt;object type=&quot;3&quot; unique_id=&quot;10977&quot;&gt;&lt;property id=&quot;20148&quot; value=&quot;5&quot;/&gt;&lt;property id=&quot;20300&quot; value=&quot;Slide 36&quot;/&gt;&lt;property id=&quot;20307&quot; value=&quot;700&quot;/&gt;&lt;/object&gt;&lt;object type=&quot;3&quot; unique_id=&quot;10978&quot;&gt;&lt;property id=&quot;20148&quot; value=&quot;5&quot;/&gt;&lt;property id=&quot;20300&quot; value=&quot;Slide 37&quot;/&gt;&lt;property id=&quot;20307&quot; value=&quot;701&quot;/&gt;&lt;/object&gt;&lt;object type=&quot;3&quot; unique_id=&quot;10979&quot;&gt;&lt;property id=&quot;20148&quot; value=&quot;5&quot;/&gt;&lt;property id=&quot;20300&quot; value=&quot;Slide 38&quot;/&gt;&lt;property id=&quot;20307&quot; value=&quot;702&quot;/&gt;&lt;/object&gt;&lt;object type=&quot;3&quot; unique_id=&quot;10980&quot;&gt;&lt;property id=&quot;20148&quot; value=&quot;5&quot;/&gt;&lt;property id=&quot;20300&quot; value=&quot;Slide 39&quot;/&gt;&lt;property id=&quot;20307&quot; value=&quot;628&quot;/&gt;&lt;/object&gt;&lt;object type=&quot;3&quot; unique_id=&quot;10981&quot;&gt;&lt;property id=&quot;20148&quot; value=&quot;5&quot;/&gt;&lt;property id=&quot;20300&quot; value=&quot;Slide 40&quot;/&gt;&lt;property id=&quot;20307&quot; value=&quot;629&quot;/&gt;&lt;/object&gt;&lt;object type=&quot;3&quot; unique_id=&quot;10982&quot;&gt;&lt;property id=&quot;20148&quot; value=&quot;5&quot;/&gt;&lt;property id=&quot;20300&quot; value=&quot;Slide 41&quot;/&gt;&lt;property id=&quot;20307&quot; value=&quot;703&quot;/&gt;&lt;/object&gt;&lt;object type=&quot;3&quot; unique_id=&quot;10983&quot;&gt;&lt;property id=&quot;20148&quot; value=&quot;5&quot;/&gt;&lt;property id=&quot;20300&quot; value=&quot;Slide 42&quot;/&gt;&lt;property id=&quot;20307&quot; value=&quot;704&quot;/&gt;&lt;/object&gt;&lt;object type=&quot;3&quot; unique_id=&quot;10984&quot;&gt;&lt;property id=&quot;20148&quot; value=&quot;5&quot;/&gt;&lt;property id=&quot;20300&quot; value=&quot;Slide 43&quot;/&gt;&lt;property id=&quot;20307&quot; value=&quot;630&quot;/&gt;&lt;/object&gt;&lt;object type=&quot;3&quot; unique_id=&quot;10985&quot;&gt;&lt;property id=&quot;20148&quot; value=&quot;5&quot;/&gt;&lt;property id=&quot;20300&quot; value=&quot;Slide 44&quot;/&gt;&lt;property id=&quot;20307&quot; value=&quot;673&quot;/&gt;&lt;/object&gt;&lt;object type=&quot;3&quot; unique_id=&quot;10986&quot;&gt;&lt;property id=&quot;20148&quot; value=&quot;5&quot;/&gt;&lt;property id=&quot;20300&quot; value=&quot;Slide 45&quot;/&gt;&lt;property id=&quot;20307&quot; value=&quot;674&quot;/&gt;&lt;/object&gt;&lt;object type=&quot;3&quot; unique_id=&quot;10987&quot;&gt;&lt;property id=&quot;20148&quot; value=&quot;5&quot;/&gt;&lt;property id=&quot;20300&quot; value=&quot;Slide 46&quot;/&gt;&lt;property id=&quot;20307&quot; value=&quot;712&quot;/&gt;&lt;/object&gt;&lt;object type=&quot;3&quot; unique_id=&quot;10988&quot;&gt;&lt;property id=&quot;20148&quot; value=&quot;5&quot;/&gt;&lt;property id=&quot;20300&quot; value=&quot;Slide 47&quot;/&gt;&lt;property id=&quot;20307&quot; value=&quot;631&quot;/&gt;&lt;/object&gt;&lt;object type=&quot;3&quot; unique_id=&quot;10989&quot;&gt;&lt;property id=&quot;20148&quot; value=&quot;5&quot;/&gt;&lt;property id=&quot;20300&quot; value=&quot;Slide 48&quot;/&gt;&lt;property id=&quot;20307&quot; value=&quot;705&quot;/&gt;&lt;/object&gt;&lt;object type=&quot;3&quot; unique_id=&quot;10990&quot;&gt;&lt;property id=&quot;20148&quot; value=&quot;5&quot;/&gt;&lt;property id=&quot;20300&quot; value=&quot;Slide 49&quot;/&gt;&lt;property id=&quot;20307&quot; value=&quot;706&quot;/&gt;&lt;/object&gt;&lt;object type=&quot;3&quot; unique_id=&quot;10991&quot;&gt;&lt;property id=&quot;20148&quot; value=&quot;5&quot;/&gt;&lt;property id=&quot;20300&quot; value=&quot;Slide 50&quot;/&gt;&lt;property id=&quot;20307&quot; value=&quot;707&quot;/&gt;&lt;/object&gt;&lt;object type=&quot;3&quot; unique_id=&quot;10992&quot;&gt;&lt;property id=&quot;20148&quot; value=&quot;5&quot;/&gt;&lt;property id=&quot;20300&quot; value=&quot;Slide 51&quot;/&gt;&lt;property id=&quot;20307&quot; value=&quot;632&quot;/&gt;&lt;/object&gt;&lt;object type=&quot;3&quot; unique_id=&quot;10993&quot;&gt;&lt;property id=&quot;20148&quot; value=&quot;5&quot;/&gt;&lt;property id=&quot;20300&quot; value=&quot;Slide 52&quot;/&gt;&lt;property id=&quot;20307&quot; value=&quot;633&quot;/&gt;&lt;/object&gt;&lt;object type=&quot;3&quot; unique_id=&quot;10994&quot;&gt;&lt;property id=&quot;20148&quot; value=&quot;5&quot;/&gt;&lt;property id=&quot;20300&quot; value=&quot;Slide 53&quot;/&gt;&lt;property id=&quot;20307&quot; value=&quot;634&quot;/&gt;&lt;/object&gt;&lt;object type=&quot;3&quot; unique_id=&quot;10995&quot;&gt;&lt;property id=&quot;20148&quot; value=&quot;5&quot;/&gt;&lt;property id=&quot;20300&quot; value=&quot;Slide 54&quot;/&gt;&lt;property id=&quot;20307&quot; value=&quot;635&quot;/&gt;&lt;/object&gt;&lt;object type=&quot;3&quot; unique_id=&quot;10996&quot;&gt;&lt;property id=&quot;20148&quot; value=&quot;5&quot;/&gt;&lt;property id=&quot;20300&quot; value=&quot;Slide 55&quot;/&gt;&lt;property id=&quot;20307&quot; value=&quot;636&quot;/&gt;&lt;/object&gt;&lt;object type=&quot;3&quot; unique_id=&quot;10997&quot;&gt;&lt;property id=&quot;20148&quot; value=&quot;5&quot;/&gt;&lt;property id=&quot;20300&quot; value=&quot;Slide 56&quot;/&gt;&lt;property id=&quot;20307&quot; value=&quot;637&quot;/&gt;&lt;/object&gt;&lt;object type=&quot;3&quot; unique_id=&quot;10998&quot;&gt;&lt;property id=&quot;20148&quot; value=&quot;5&quot;/&gt;&lt;property id=&quot;20300&quot; value=&quot;Slide 57&quot;/&gt;&lt;property id=&quot;20307&quot; value=&quot;638&quot;/&gt;&lt;/object&gt;&lt;object type=&quot;3&quot; unique_id=&quot;10999&quot;&gt;&lt;property id=&quot;20148&quot; value=&quot;5&quot;/&gt;&lt;property id=&quot;20300&quot; value=&quot;Slide 58&quot;/&gt;&lt;property id=&quot;20307&quot; value=&quot;639&quot;/&gt;&lt;/object&gt;&lt;object type=&quot;3&quot; unique_id=&quot;11000&quot;&gt;&lt;property id=&quot;20148&quot; value=&quot;5&quot;/&gt;&lt;property id=&quot;20300&quot; value=&quot;Slide 59&quot;/&gt;&lt;property id=&quot;20307&quot; value=&quot;640&quot;/&gt;&lt;/object&gt;&lt;object type=&quot;3&quot; unique_id=&quot;11001&quot;&gt;&lt;property id=&quot;20148&quot; value=&quot;5&quot;/&gt;&lt;property id=&quot;20300&quot; value=&quot;Slide 60&quot;/&gt;&lt;property id=&quot;20307&quot; value=&quot;641&quot;/&gt;&lt;/object&gt;&lt;object type=&quot;3&quot; unique_id=&quot;11002&quot;&gt;&lt;property id=&quot;20148&quot; value=&quot;5&quot;/&gt;&lt;property id=&quot;20300&quot; value=&quot;Slide 61&quot;/&gt;&lt;property id=&quot;20307&quot; value=&quot;642&quot;/&gt;&lt;/object&gt;&lt;object type=&quot;3&quot; unique_id=&quot;11003&quot;&gt;&lt;property id=&quot;20148&quot; value=&quot;5&quot;/&gt;&lt;property id=&quot;20300&quot; value=&quot;Slide 62&quot;/&gt;&lt;property id=&quot;20307&quot; value=&quot;643&quot;/&gt;&lt;/object&gt;&lt;object type=&quot;3&quot; unique_id=&quot;11004&quot;&gt;&lt;property id=&quot;20148&quot; value=&quot;5&quot;/&gt;&lt;property id=&quot;20300&quot; value=&quot;Slide 63&quot;/&gt;&lt;property id=&quot;20307&quot; value=&quot;708&quot;/&gt;&lt;/object&gt;&lt;object type=&quot;3&quot; unique_id=&quot;11005&quot;&gt;&lt;property id=&quot;20148&quot; value=&quot;5&quot;/&gt;&lt;property id=&quot;20300&quot; value=&quot;Slide 64&quot;/&gt;&lt;property id=&quot;20307&quot; value=&quot;709&quot;/&gt;&lt;/object&gt;&lt;object type=&quot;3&quot; unique_id=&quot;11006&quot;&gt;&lt;property id=&quot;20148&quot; value=&quot;5&quot;/&gt;&lt;property id=&quot;20300&quot; value=&quot;Slide 65&quot;/&gt;&lt;property id=&quot;20307&quot; value=&quot;644&quot;/&gt;&lt;/object&gt;&lt;object type=&quot;3&quot; unique_id=&quot;11007&quot;&gt;&lt;property id=&quot;20148&quot; value=&quot;5&quot;/&gt;&lt;property id=&quot;20300&quot; value=&quot;Slide 66&quot;/&gt;&lt;property id=&quot;20307&quot; value=&quot;645&quot;/&gt;&lt;/object&gt;&lt;object type=&quot;3&quot; unique_id=&quot;11008&quot;&gt;&lt;property id=&quot;20148&quot; value=&quot;5&quot;/&gt;&lt;property id=&quot;20300&quot; value=&quot;Slide 67&quot;/&gt;&lt;property id=&quot;20307&quot; value=&quot;646&quot;/&gt;&lt;/object&gt;&lt;object type=&quot;3&quot; unique_id=&quot;11009&quot;&gt;&lt;property id=&quot;20148&quot; value=&quot;5&quot;/&gt;&lt;property id=&quot;20300&quot; value=&quot;Slide 68&quot;/&gt;&lt;property id=&quot;20307&quot; value=&quot;647&quot;/&gt;&lt;/object&gt;&lt;object type=&quot;3&quot; unique_id=&quot;11010&quot;&gt;&lt;property id=&quot;20148&quot; value=&quot;5&quot;/&gt;&lt;property id=&quot;20300&quot; value=&quot;Slide 69&quot;/&gt;&lt;property id=&quot;20307&quot; value=&quot;713&quot;/&gt;&lt;/object&gt;&lt;object type=&quot;3&quot; unique_id=&quot;11011&quot;&gt;&lt;property id=&quot;20148&quot; value=&quot;5&quot;/&gt;&lt;property id=&quot;20300&quot; value=&quot;Slide 70&quot;/&gt;&lt;property id=&quot;20307&quot; value=&quot;648&quot;/&gt;&lt;/object&gt;&lt;object type=&quot;3&quot; unique_id=&quot;11012&quot;&gt;&lt;property id=&quot;20148&quot; value=&quot;5&quot;/&gt;&lt;property id=&quot;20300&quot; value=&quot;Slide 71&quot;/&gt;&lt;property id=&quot;20307&quot; value=&quot;649&quot;/&gt;&lt;/object&gt;&lt;object type=&quot;3&quot; unique_id=&quot;11013&quot;&gt;&lt;property id=&quot;20148&quot; value=&quot;5&quot;/&gt;&lt;property id=&quot;20300&quot; value=&quot;Slide 72&quot;/&gt;&lt;property id=&quot;20307&quot; value=&quot;714&quot;/&gt;&lt;/object&gt;&lt;object type=&quot;3&quot; unique_id=&quot;11014&quot;&gt;&lt;property id=&quot;20148&quot; value=&quot;5&quot;/&gt;&lt;property id=&quot;20300&quot; value=&quot;Slide 73&quot;/&gt;&lt;property id=&quot;20307&quot; value=&quot;650&quot;/&gt;&lt;/object&gt;&lt;object type=&quot;3&quot; unique_id=&quot;11015&quot;&gt;&lt;property id=&quot;20148&quot; value=&quot;5&quot;/&gt;&lt;property id=&quot;20300&quot; value=&quot;Slide 74&quot;/&gt;&lt;property id=&quot;20307&quot; value=&quot;715&quot;/&gt;&lt;/object&gt;&lt;object type=&quot;3&quot; unique_id=&quot;11016&quot;&gt;&lt;property id=&quot;20148&quot; value=&quot;5&quot;/&gt;&lt;property id=&quot;20300&quot; value=&quot;Slide 75&quot;/&gt;&lt;property id=&quot;20307&quot; value=&quot;651&quot;/&gt;&lt;/object&gt;&lt;object type=&quot;3&quot; unique_id=&quot;11017&quot;&gt;&lt;property id=&quot;20148&quot; value=&quot;5&quot;/&gt;&lt;property id=&quot;20300&quot; value=&quot;Slide 76&quot;/&gt;&lt;property id=&quot;20307&quot; value=&quot;652&quot;/&gt;&lt;/object&gt;&lt;object type=&quot;3&quot; unique_id=&quot;11018&quot;&gt;&lt;property id=&quot;20148&quot; value=&quot;5&quot;/&gt;&lt;property id=&quot;20300&quot; value=&quot;Slide 77&quot;/&gt;&lt;property id=&quot;20307&quot; value=&quot;653&quot;/&gt;&lt;/object&gt;&lt;object type=&quot;3&quot; unique_id=&quot;11019&quot;&gt;&lt;property id=&quot;20148&quot; value=&quot;5&quot;/&gt;&lt;property id=&quot;20300&quot; value=&quot;Slide 78&quot;/&gt;&lt;property id=&quot;20307&quot; value=&quot;654&quot;/&gt;&lt;/object&gt;&lt;object type=&quot;3&quot; unique_id=&quot;11020&quot;&gt;&lt;property id=&quot;20148&quot; value=&quot;5&quot;/&gt;&lt;property id=&quot;20300&quot; value=&quot;Slide 79&quot;/&gt;&lt;property id=&quot;20307&quot; value=&quot;655&quot;/&gt;&lt;/object&gt;&lt;object type=&quot;3&quot; unique_id=&quot;11021&quot;&gt;&lt;property id=&quot;20148&quot; value=&quot;5&quot;/&gt;&lt;property id=&quot;20300&quot; value=&quot;Slide 80&quot;/&gt;&lt;property id=&quot;20307&quot; value=&quot;656&quot;/&gt;&lt;/object&gt;&lt;object type=&quot;3&quot; unique_id=&quot;11022&quot;&gt;&lt;property id=&quot;20148&quot; value=&quot;5&quot;/&gt;&lt;property id=&quot;20300&quot; value=&quot;Slide 81&quot;/&gt;&lt;property id=&quot;20307&quot; value=&quot;657&quot;/&gt;&lt;/object&gt;&lt;object type=&quot;3&quot; unique_id=&quot;11023&quot;&gt;&lt;property id=&quot;20148&quot; value=&quot;5&quot;/&gt;&lt;property id=&quot;20300&quot; value=&quot;Slide 82&quot;/&gt;&lt;property id=&quot;20307&quot; value=&quot;658&quot;/&gt;&lt;/object&gt;&lt;object type=&quot;3&quot; unique_id=&quot;11024&quot;&gt;&lt;property id=&quot;20148&quot; value=&quot;5&quot;/&gt;&lt;property id=&quot;20300&quot; value=&quot;Slide 83&quot;/&gt;&lt;property id=&quot;20307&quot; value=&quot;659&quot;/&gt;&lt;/object&gt;&lt;object type=&quot;3&quot; unique_id=&quot;11025&quot;&gt;&lt;property id=&quot;20148&quot; value=&quot;5&quot;/&gt;&lt;property id=&quot;20300&quot; value=&quot;Slide 84&quot;/&gt;&lt;property id=&quot;20307&quot; value=&quot;660&quot;/&gt;&lt;/object&gt;&lt;object type=&quot;3&quot; unique_id=&quot;11026&quot;&gt;&lt;property id=&quot;20148&quot; value=&quot;5&quot;/&gt;&lt;property id=&quot;20300&quot; value=&quot;Slide 85&quot;/&gt;&lt;property id=&quot;20307&quot; value=&quot;716&quot;/&gt;&lt;/object&gt;&lt;object type=&quot;3&quot; unique_id=&quot;11027&quot;&gt;&lt;property id=&quot;20148&quot; value=&quot;5&quot;/&gt;&lt;property id=&quot;20300&quot; value=&quot;Slide 86&quot;/&gt;&lt;property id=&quot;20307&quot; value=&quot;717&quot;/&gt;&lt;/object&gt;&lt;object type=&quot;3&quot; unique_id=&quot;11028&quot;&gt;&lt;property id=&quot;20148&quot; value=&quot;5&quot;/&gt;&lt;property id=&quot;20300&quot; value=&quot;Slide 87&quot;/&gt;&lt;property id=&quot;20307&quot; value=&quot;718&quot;/&gt;&lt;/object&gt;&lt;object type=&quot;3&quot; unique_id=&quot;11029&quot;&gt;&lt;property id=&quot;20148&quot; value=&quot;5&quot;/&gt;&lt;property id=&quot;20300&quot; value=&quot;Slide 88&quot;/&gt;&lt;property id=&quot;20307&quot; value=&quot;719&quot;/&gt;&lt;/object&gt;&lt;object type=&quot;3&quot; unique_id=&quot;11030&quot;&gt;&lt;property id=&quot;20148&quot; value=&quot;5&quot;/&gt;&lt;property id=&quot;20300&quot; value=&quot;Slide 89&quot;/&gt;&lt;property id=&quot;20307&quot; value=&quot;661&quot;/&gt;&lt;/object&gt;&lt;object type=&quot;3&quot; unique_id=&quot;11031&quot;&gt;&lt;property id=&quot;20148&quot; value=&quot;5&quot;/&gt;&lt;property id=&quot;20300&quot; value=&quot;Slide 90&quot;/&gt;&lt;property id=&quot;20307&quot; value=&quot;662&quot;/&gt;&lt;/object&gt;&lt;object type=&quot;3&quot; unique_id=&quot;11032&quot;&gt;&lt;property id=&quot;20148&quot; value=&quot;5&quot;/&gt;&lt;property id=&quot;20300&quot; value=&quot;Slide 91&quot;/&gt;&lt;property id=&quot;20307&quot; value=&quot;663&quot;/&gt;&lt;/object&gt;&lt;object type=&quot;3&quot; unique_id=&quot;11033&quot;&gt;&lt;property id=&quot;20148&quot; value=&quot;5&quot;/&gt;&lt;property id=&quot;20300&quot; value=&quot;Slide 92&quot;/&gt;&lt;property id=&quot;20307&quot; value=&quot;720&quot;/&gt;&lt;/object&gt;&lt;object type=&quot;3&quot; unique_id=&quot;11034&quot;&gt;&lt;property id=&quot;20148&quot; value=&quot;5&quot;/&gt;&lt;property id=&quot;20300&quot; value=&quot;Slide 93&quot;/&gt;&lt;property id=&quot;20307&quot; value=&quot;721&quot;/&gt;&lt;/object&gt;&lt;object type=&quot;3&quot; unique_id=&quot;11035&quot;&gt;&lt;property id=&quot;20148&quot; value=&quot;5&quot;/&gt;&lt;property id=&quot;20300&quot; value=&quot;Slide 94&quot;/&gt;&lt;property id=&quot;20307&quot; value=&quot;664&quot;/&gt;&lt;/object&gt;&lt;object type=&quot;3&quot; unique_id=&quot;11036&quot;&gt;&lt;property id=&quot;20148&quot; value=&quot;5&quot;/&gt;&lt;property id=&quot;20300&quot; value=&quot;Slide 95&quot;/&gt;&lt;property id=&quot;20307&quot; value=&quot;665&quot;/&gt;&lt;/object&gt;&lt;object type=&quot;3&quot; unique_id=&quot;11037&quot;&gt;&lt;property id=&quot;20148&quot; value=&quot;5&quot;/&gt;&lt;property id=&quot;20300&quot; value=&quot;Slide 96&quot;/&gt;&lt;property id=&quot;20307&quot; value=&quot;666&quot;/&gt;&lt;/object&gt;&lt;object type=&quot;3&quot; unique_id=&quot;11038&quot;&gt;&lt;property id=&quot;20148&quot; value=&quot;5&quot;/&gt;&lt;property id=&quot;20300&quot; value=&quot;Slide 97&quot;/&gt;&lt;property id=&quot;20307&quot; value=&quot;667&quot;/&gt;&lt;/object&gt;&lt;object type=&quot;3&quot; unique_id=&quot;11039&quot;&gt;&lt;property id=&quot;20148&quot; value=&quot;5&quot;/&gt;&lt;property id=&quot;20300&quot; value=&quot;Slide 98&quot;/&gt;&lt;property id=&quot;20307&quot; value=&quot;668&quot;/&gt;&lt;/object&gt;&lt;object type=&quot;3&quot; unique_id=&quot;11040&quot;&gt;&lt;property id=&quot;20148&quot; value=&quot;5&quot;/&gt;&lt;property id=&quot;20300&quot; value=&quot;Slide 99&quot;/&gt;&lt;property id=&quot;20307&quot; value=&quot;723&quot;/&gt;&lt;/object&gt;&lt;object type=&quot;3&quot; unique_id=&quot;11041&quot;&gt;&lt;property id=&quot;20148&quot; value=&quot;5&quot;/&gt;&lt;property id=&quot;20300&quot; value=&quot;Slide 100&quot;/&gt;&lt;property id=&quot;20307&quot; value=&quot;669&quot;/&gt;&lt;/object&gt;&lt;object type=&quot;3&quot; unique_id=&quot;11042&quot;&gt;&lt;property id=&quot;20148&quot; value=&quot;5&quot;/&gt;&lt;property id=&quot;20300&quot; value=&quot;Slide 101&quot;/&gt;&lt;property id=&quot;20307&quot; value=&quot;670&quot;/&gt;&lt;/object&gt;&lt;object type=&quot;3&quot; unique_id=&quot;11043&quot;&gt;&lt;property id=&quot;20148&quot; value=&quot;5&quot;/&gt;&lt;property id=&quot;20300&quot; value=&quot;Slide 102&quot;/&gt;&lt;property id=&quot;20307&quot; value=&quot;722&quot;/&gt;&lt;/object&gt;&lt;object type=&quot;3&quot; unique_id=&quot;11044&quot;&gt;&lt;property id=&quot;20148&quot; value=&quot;5&quot;/&gt;&lt;property id=&quot;20300&quot; value=&quot;Slide 103&quot;/&gt;&lt;property id=&quot;20307&quot; value=&quot;724&quot;/&gt;&lt;/object&gt;&lt;/object&gt;&lt;/object&gt;&lt;/database&g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ayons">
  <a:themeElements>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fontScheme name="Crayons">
      <a:majorFont>
        <a:latin typeface="Comic Sans MS"/>
        <a:ea typeface="新細明體"/>
        <a:cs typeface=""/>
      </a:majorFont>
      <a:minorFont>
        <a:latin typeface="Comic Sans MS"/>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Crayons 1">
        <a:dk1>
          <a:srgbClr val="000000"/>
        </a:dk1>
        <a:lt1>
          <a:srgbClr val="FFFFFF"/>
        </a:lt1>
        <a:dk2>
          <a:srgbClr val="FF0000"/>
        </a:dk2>
        <a:lt2>
          <a:srgbClr val="FFB800"/>
        </a:lt2>
        <a:accent1>
          <a:srgbClr val="FFEF66"/>
        </a:accent1>
        <a:accent2>
          <a:srgbClr val="000000"/>
        </a:accent2>
        <a:accent3>
          <a:srgbClr val="FFFFFF"/>
        </a:accent3>
        <a:accent4>
          <a:srgbClr val="000000"/>
        </a:accent4>
        <a:accent5>
          <a:srgbClr val="FFF6B8"/>
        </a:accent5>
        <a:accent6>
          <a:srgbClr val="000000"/>
        </a:accent6>
        <a:hlink>
          <a:srgbClr val="00B200"/>
        </a:hlink>
        <a:folHlink>
          <a:srgbClr val="703DFF"/>
        </a:folHlink>
      </a:clrScheme>
      <a:clrMap bg1="lt1" tx1="dk1" bg2="lt2" tx2="dk2" accent1="accent1" accent2="accent2" accent3="accent3" accent4="accent4" accent5="accent5" accent6="accent6" hlink="hlink" folHlink="folHlink"/>
    </a:extraClrScheme>
    <a:extraClrScheme>
      <a:clrScheme name="Crayons 2">
        <a:dk1>
          <a:srgbClr val="000000"/>
        </a:dk1>
        <a:lt1>
          <a:srgbClr val="FFFFFF"/>
        </a:lt1>
        <a:dk2>
          <a:srgbClr val="000000"/>
        </a:dk2>
        <a:lt2>
          <a:srgbClr val="99CCFF"/>
        </a:lt2>
        <a:accent1>
          <a:srgbClr val="CCCCFF"/>
        </a:accent1>
        <a:accent2>
          <a:srgbClr val="000066"/>
        </a:accent2>
        <a:accent3>
          <a:srgbClr val="FFFFFF"/>
        </a:accent3>
        <a:accent4>
          <a:srgbClr val="000000"/>
        </a:accent4>
        <a:accent5>
          <a:srgbClr val="E2E2FF"/>
        </a:accent5>
        <a:accent6>
          <a:srgbClr val="00005C"/>
        </a:accent6>
        <a:hlink>
          <a:srgbClr val="00B200"/>
        </a:hlink>
        <a:folHlink>
          <a:srgbClr val="CCFF33"/>
        </a:folHlink>
      </a:clrScheme>
      <a:clrMap bg1="lt1" tx1="dk1" bg2="lt2" tx2="dk2" accent1="accent1" accent2="accent2" accent3="accent3" accent4="accent4" accent5="accent5" accent6="accent6" hlink="hlink" folHlink="folHlink"/>
    </a:extraClrScheme>
    <a:extraClrScheme>
      <a:clrScheme name="Crayons 3">
        <a:dk1>
          <a:srgbClr val="000000"/>
        </a:dk1>
        <a:lt1>
          <a:srgbClr val="FFFFFF"/>
        </a:lt1>
        <a:dk2>
          <a:srgbClr val="000000"/>
        </a:dk2>
        <a:lt2>
          <a:srgbClr val="3399FF"/>
        </a:lt2>
        <a:accent1>
          <a:srgbClr val="CCECFF"/>
        </a:accent1>
        <a:accent2>
          <a:srgbClr val="008080"/>
        </a:accent2>
        <a:accent3>
          <a:srgbClr val="FFFFFF"/>
        </a:accent3>
        <a:accent4>
          <a:srgbClr val="000000"/>
        </a:accent4>
        <a:accent5>
          <a:srgbClr val="E2F4FF"/>
        </a:accent5>
        <a:accent6>
          <a:srgbClr val="007373"/>
        </a:accent6>
        <a:hlink>
          <a:srgbClr val="009999"/>
        </a:hlink>
        <a:folHlink>
          <a:srgbClr val="3366CC"/>
        </a:folHlink>
      </a:clrScheme>
      <a:clrMap bg1="lt1" tx1="dk1" bg2="lt2" tx2="dk2" accent1="accent1" accent2="accent2" accent3="accent3" accent4="accent4" accent5="accent5" accent6="accent6" hlink="hlink" folHlink="folHlink"/>
    </a:extraClrScheme>
    <a:extraClrScheme>
      <a:clrScheme name="Crayons 4">
        <a:dk1>
          <a:srgbClr val="808000"/>
        </a:dk1>
        <a:lt1>
          <a:srgbClr val="FFFFFF"/>
        </a:lt1>
        <a:dk2>
          <a:srgbClr val="336600"/>
        </a:dk2>
        <a:lt2>
          <a:srgbClr val="FFFFFF"/>
        </a:lt2>
        <a:accent1>
          <a:srgbClr val="99CC00"/>
        </a:accent1>
        <a:accent2>
          <a:srgbClr val="003300"/>
        </a:accent2>
        <a:accent3>
          <a:srgbClr val="ADB8AA"/>
        </a:accent3>
        <a:accent4>
          <a:srgbClr val="DADADA"/>
        </a:accent4>
        <a:accent5>
          <a:srgbClr val="CAE2AA"/>
        </a:accent5>
        <a:accent6>
          <a:srgbClr val="002D00"/>
        </a:accent6>
        <a:hlink>
          <a:srgbClr val="CCCC00"/>
        </a:hlink>
        <a:folHlink>
          <a:srgbClr val="CCFF33"/>
        </a:folHlink>
      </a:clrScheme>
      <a:clrMap bg1="dk2" tx1="lt1" bg2="dk1" tx2="lt2" accent1="accent1" accent2="accent2" accent3="accent3" accent4="accent4" accent5="accent5" accent6="accent6" hlink="hlink" folHlink="folHlink"/>
    </a:extraClrScheme>
    <a:extraClrScheme>
      <a:clrScheme name="Crayons 5">
        <a:dk1>
          <a:srgbClr val="808080"/>
        </a:dk1>
        <a:lt1>
          <a:srgbClr val="FFFFFF"/>
        </a:lt1>
        <a:dk2>
          <a:srgbClr val="003366"/>
        </a:dk2>
        <a:lt2>
          <a:srgbClr val="CCECFF"/>
        </a:lt2>
        <a:accent1>
          <a:srgbClr val="33CCCC"/>
        </a:accent1>
        <a:accent2>
          <a:srgbClr val="006699"/>
        </a:accent2>
        <a:accent3>
          <a:srgbClr val="AAADB8"/>
        </a:accent3>
        <a:accent4>
          <a:srgbClr val="DADADA"/>
        </a:accent4>
        <a:accent5>
          <a:srgbClr val="ADE2E2"/>
        </a:accent5>
        <a:accent6>
          <a:srgbClr val="005C8A"/>
        </a:accent6>
        <a:hlink>
          <a:srgbClr val="00FFFF"/>
        </a:hlink>
        <a:folHlink>
          <a:srgbClr val="0000FF"/>
        </a:folHlink>
      </a:clrScheme>
      <a:clrMap bg1="dk2" tx1="lt1" bg2="dk1" tx2="lt2" accent1="accent1" accent2="accent2" accent3="accent3" accent4="accent4" accent5="accent5" accent6="accent6" hlink="hlink" folHlink="folHlink"/>
    </a:extraClrScheme>
    <a:extraClrScheme>
      <a:clrScheme name="Crayons 6">
        <a:dk1>
          <a:srgbClr val="6666FF"/>
        </a:dk1>
        <a:lt1>
          <a:srgbClr val="FFFFFF"/>
        </a:lt1>
        <a:dk2>
          <a:srgbClr val="000066"/>
        </a:dk2>
        <a:lt2>
          <a:srgbClr val="FFFFFF"/>
        </a:lt2>
        <a:accent1>
          <a:srgbClr val="33CCFF"/>
        </a:accent1>
        <a:accent2>
          <a:srgbClr val="0000FF"/>
        </a:accent2>
        <a:accent3>
          <a:srgbClr val="AAAAB8"/>
        </a:accent3>
        <a:accent4>
          <a:srgbClr val="DADADA"/>
        </a:accent4>
        <a:accent5>
          <a:srgbClr val="ADE2FF"/>
        </a:accent5>
        <a:accent6>
          <a:srgbClr val="0000E7"/>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Crayons 7">
        <a:dk1>
          <a:srgbClr val="000000"/>
        </a:dk1>
        <a:lt1>
          <a:srgbClr val="FFFFFF"/>
        </a:lt1>
        <a:dk2>
          <a:srgbClr val="800080"/>
        </a:dk2>
        <a:lt2>
          <a:srgbClr val="FFFFFF"/>
        </a:lt2>
        <a:accent1>
          <a:srgbClr val="CC66FF"/>
        </a:accent1>
        <a:accent2>
          <a:srgbClr val="990099"/>
        </a:accent2>
        <a:accent3>
          <a:srgbClr val="C0AAC0"/>
        </a:accent3>
        <a:accent4>
          <a:srgbClr val="DADADA"/>
        </a:accent4>
        <a:accent5>
          <a:srgbClr val="E2B8FF"/>
        </a:accent5>
        <a:accent6>
          <a:srgbClr val="8A008A"/>
        </a:accent6>
        <a:hlink>
          <a:srgbClr val="FF9900"/>
        </a:hlink>
        <a:folHlink>
          <a:srgbClr val="FF3300"/>
        </a:folHlink>
      </a:clrScheme>
      <a:clrMap bg1="dk2" tx1="lt1" bg2="dk1" tx2="lt2" accent1="accent1" accent2="accent2" accent3="accent3" accent4="accent4" accent5="accent5" accent6="accent6" hlink="hlink" folHlink="folHlink"/>
    </a:extraClrScheme>
    <a:extraClrScheme>
      <a:clrScheme name="Crayons 8">
        <a:dk1>
          <a:srgbClr val="FF3300"/>
        </a:dk1>
        <a:lt1>
          <a:srgbClr val="FFFFFF"/>
        </a:lt1>
        <a:dk2>
          <a:srgbClr val="800000"/>
        </a:dk2>
        <a:lt2>
          <a:srgbClr val="FFFFCC"/>
        </a:lt2>
        <a:accent1>
          <a:srgbClr val="FF7C80"/>
        </a:accent1>
        <a:accent2>
          <a:srgbClr val="990000"/>
        </a:accent2>
        <a:accent3>
          <a:srgbClr val="C0AAAA"/>
        </a:accent3>
        <a:accent4>
          <a:srgbClr val="DADADA"/>
        </a:accent4>
        <a:accent5>
          <a:srgbClr val="FFBFC0"/>
        </a:accent5>
        <a:accent6>
          <a:srgbClr val="8A0000"/>
        </a:accent6>
        <a:hlink>
          <a:srgbClr val="FF66CC"/>
        </a:hlink>
        <a:folHlink>
          <a:srgbClr val="FF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Crayons</Template>
  <TotalTime>5934</TotalTime>
  <Words>4899</Words>
  <Application>Microsoft Office PowerPoint</Application>
  <PresentationFormat>On-screen Show (4:3)</PresentationFormat>
  <Paragraphs>763</Paragraphs>
  <Slides>121</Slides>
  <Notes>99</Notes>
  <HiddenSlides>7</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121</vt:i4>
      </vt:variant>
    </vt:vector>
  </HeadingPairs>
  <TitlesOfParts>
    <vt:vector size="142" baseType="lpstr">
      <vt:lpstr>Arial Unicode MS</vt:lpstr>
      <vt:lpstr>Adobe Heiti Std R</vt:lpstr>
      <vt:lpstr>Arial</vt:lpstr>
      <vt:lpstr>Calibri</vt:lpstr>
      <vt:lpstr>Comic Sans MS</vt:lpstr>
      <vt:lpstr>McGrawHill-Italic</vt:lpstr>
      <vt:lpstr>新細明體</vt:lpstr>
      <vt:lpstr>Symbol</vt:lpstr>
      <vt:lpstr>Tahoma</vt:lpstr>
      <vt:lpstr>Times</vt:lpstr>
      <vt:lpstr>Times New Roman</vt:lpstr>
      <vt:lpstr>Wingdings</vt:lpstr>
      <vt:lpstr>Zurich Ex BT</vt:lpstr>
      <vt:lpstr>Blends</vt:lpstr>
      <vt:lpstr>Crayons</vt:lpstr>
      <vt:lpstr>Office Theme</vt:lpstr>
      <vt:lpstr>1_Blends</vt:lpstr>
      <vt:lpstr>2_Blends</vt:lpstr>
      <vt:lpstr>3_Blends</vt:lpstr>
      <vt:lpstr>4_Blends</vt:lpstr>
      <vt:lpstr>5_Blends</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Updating Routing Table</vt:lpstr>
      <vt:lpstr>When to Share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Two-Node Instability (1)</vt:lpstr>
      <vt:lpstr>Two-Node Instability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RIP messages</vt:lpstr>
      <vt:lpstr>PowerPoint Presentation</vt:lpstr>
      <vt:lpstr>PowerPoint Presentation</vt:lpstr>
      <vt:lpstr>PowerPoint Presentation</vt:lpstr>
      <vt:lpstr>PowerPoint Presentation</vt:lpstr>
      <vt:lpstr>RIP Timers</vt:lpstr>
      <vt:lpstr>RIPv2 vs.  RIPv1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Routing Tables</vt:lpstr>
      <vt:lpstr>Creation of LSP</vt:lpstr>
      <vt:lpstr>Flooding of LSPs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Area in OSPF (1)</vt:lpstr>
      <vt:lpstr>Area in OSPF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Vector Routing (1)</vt:lpstr>
      <vt:lpstr>Path Vector Routing (2)</vt:lpstr>
      <vt:lpstr>Path Vector Routing (3)</vt:lpstr>
      <vt:lpstr>Types of AS</vt:lpstr>
      <vt:lpstr>PowerPoint Presentation</vt:lpstr>
      <vt:lpstr>PowerPoint Presentation</vt:lpstr>
      <vt:lpstr>PowerPoint Presentation</vt:lpstr>
      <vt:lpstr>PowerPoint Presentation</vt:lpstr>
      <vt:lpstr>Path Attributes</vt:lpstr>
      <vt:lpstr>NLRI</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munna</cp:lastModifiedBy>
  <cp:revision>231</cp:revision>
  <dcterms:created xsi:type="dcterms:W3CDTF">2000-01-15T04:50:39Z</dcterms:created>
  <dcterms:modified xsi:type="dcterms:W3CDTF">2020-12-09T05:38:08Z</dcterms:modified>
</cp:coreProperties>
</file>